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0"/>
  </p:notesMasterIdLst>
  <p:handoutMasterIdLst>
    <p:handoutMasterId r:id="rId91"/>
  </p:handoutMasterIdLst>
  <p:sldIdLst>
    <p:sldId id="289" r:id="rId3"/>
    <p:sldId id="426" r:id="rId4"/>
    <p:sldId id="850" r:id="rId5"/>
    <p:sldId id="1018" r:id="rId6"/>
    <p:sldId id="1019" r:id="rId7"/>
    <p:sldId id="1020" r:id="rId8"/>
    <p:sldId id="1021" r:id="rId9"/>
    <p:sldId id="1022" r:id="rId10"/>
    <p:sldId id="1023" r:id="rId11"/>
    <p:sldId id="1024" r:id="rId12"/>
    <p:sldId id="1025" r:id="rId13"/>
    <p:sldId id="1026" r:id="rId14"/>
    <p:sldId id="1027" r:id="rId15"/>
    <p:sldId id="1028" r:id="rId16"/>
    <p:sldId id="1029" r:id="rId17"/>
    <p:sldId id="1030" r:id="rId18"/>
    <p:sldId id="1031" r:id="rId19"/>
    <p:sldId id="1032" r:id="rId20"/>
    <p:sldId id="1033" r:id="rId21"/>
    <p:sldId id="1034" r:id="rId22"/>
    <p:sldId id="1035" r:id="rId23"/>
    <p:sldId id="1036" r:id="rId24"/>
    <p:sldId id="1037" r:id="rId25"/>
    <p:sldId id="1038" r:id="rId26"/>
    <p:sldId id="1039" r:id="rId27"/>
    <p:sldId id="1040" r:id="rId28"/>
    <p:sldId id="1041" r:id="rId29"/>
    <p:sldId id="1042" r:id="rId30"/>
    <p:sldId id="1043" r:id="rId31"/>
    <p:sldId id="1045" r:id="rId32"/>
    <p:sldId id="1046" r:id="rId33"/>
    <p:sldId id="1047" r:id="rId34"/>
    <p:sldId id="1048" r:id="rId35"/>
    <p:sldId id="1049" r:id="rId36"/>
    <p:sldId id="1050" r:id="rId37"/>
    <p:sldId id="1051" r:id="rId38"/>
    <p:sldId id="1052" r:id="rId39"/>
    <p:sldId id="1053" r:id="rId40"/>
    <p:sldId id="1054" r:id="rId41"/>
    <p:sldId id="1055" r:id="rId42"/>
    <p:sldId id="1056" r:id="rId43"/>
    <p:sldId id="1057" r:id="rId44"/>
    <p:sldId id="1058" r:id="rId45"/>
    <p:sldId id="1059" r:id="rId46"/>
    <p:sldId id="1060" r:id="rId47"/>
    <p:sldId id="1061" r:id="rId48"/>
    <p:sldId id="1064" r:id="rId49"/>
    <p:sldId id="1065" r:id="rId50"/>
    <p:sldId id="1066" r:id="rId51"/>
    <p:sldId id="1067" r:id="rId52"/>
    <p:sldId id="1068" r:id="rId53"/>
    <p:sldId id="1069" r:id="rId54"/>
    <p:sldId id="1070" r:id="rId55"/>
    <p:sldId id="1071" r:id="rId56"/>
    <p:sldId id="1072" r:id="rId57"/>
    <p:sldId id="1073" r:id="rId58"/>
    <p:sldId id="1076" r:id="rId59"/>
    <p:sldId id="1077" r:id="rId60"/>
    <p:sldId id="1078" r:id="rId61"/>
    <p:sldId id="1079" r:id="rId62"/>
    <p:sldId id="1080" r:id="rId63"/>
    <p:sldId id="1081" r:id="rId64"/>
    <p:sldId id="1082" r:id="rId65"/>
    <p:sldId id="1083" r:id="rId66"/>
    <p:sldId id="1084" r:id="rId67"/>
    <p:sldId id="1085" r:id="rId68"/>
    <p:sldId id="1086" r:id="rId69"/>
    <p:sldId id="1088" r:id="rId70"/>
    <p:sldId id="1089" r:id="rId71"/>
    <p:sldId id="1090" r:id="rId72"/>
    <p:sldId id="1092" r:id="rId73"/>
    <p:sldId id="1093" r:id="rId74"/>
    <p:sldId id="1094" r:id="rId75"/>
    <p:sldId id="1095" r:id="rId76"/>
    <p:sldId id="1096" r:id="rId77"/>
    <p:sldId id="1097" r:id="rId78"/>
    <p:sldId id="1098" r:id="rId79"/>
    <p:sldId id="1099" r:id="rId80"/>
    <p:sldId id="1100" r:id="rId81"/>
    <p:sldId id="1101" r:id="rId82"/>
    <p:sldId id="1102" r:id="rId83"/>
    <p:sldId id="1103" r:id="rId84"/>
    <p:sldId id="1104" r:id="rId85"/>
    <p:sldId id="1105" r:id="rId86"/>
    <p:sldId id="1106" r:id="rId87"/>
    <p:sldId id="1107" r:id="rId88"/>
    <p:sldId id="1108" r:id="rId89"/>
  </p:sldIdLst>
  <p:sldSz cx="12192000" cy="6858000"/>
  <p:notesSz cx="6858000" cy="9144000"/>
  <p:custDataLst>
    <p:tags r:id="rId9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x"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5" autoAdjust="0"/>
    <p:restoredTop sz="94660"/>
  </p:normalViewPr>
  <p:slideViewPr>
    <p:cSldViewPr snapToGrid="0">
      <p:cViewPr varScale="1">
        <p:scale>
          <a:sx n="78" d="100"/>
          <a:sy n="78" d="100"/>
        </p:scale>
        <p:origin x="110"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6" Type="http://schemas.openxmlformats.org/officeDocument/2006/relationships/tags" Target="tags/tag662.xml"/><Relationship Id="rId95" Type="http://schemas.openxmlformats.org/officeDocument/2006/relationships/commentAuthors" Target="commentAuthors.xml"/><Relationship Id="rId94" Type="http://schemas.openxmlformats.org/officeDocument/2006/relationships/tableStyles" Target="tableStyles.xml"/><Relationship Id="rId93" Type="http://schemas.openxmlformats.org/officeDocument/2006/relationships/viewProps" Target="viewProps.xml"/><Relationship Id="rId92" Type="http://schemas.openxmlformats.org/officeDocument/2006/relationships/presProps" Target="presProps.xml"/><Relationship Id="rId91" Type="http://schemas.openxmlformats.org/officeDocument/2006/relationships/handoutMaster" Target="handoutMasters/handoutMaster1.xml"/><Relationship Id="rId90" Type="http://schemas.openxmlformats.org/officeDocument/2006/relationships/notesMaster" Target="notesMasters/notesMaster1.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5" Type="http://schemas.openxmlformats.org/officeDocument/2006/relationships/image" Target="../media/image49.wmf"/><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7.vml.rels><?xml version="1.0" encoding="UTF-8" standalone="yes"?>
<Relationships xmlns="http://schemas.openxmlformats.org/package/2006/relationships"><Relationship Id="rId5" Type="http://schemas.openxmlformats.org/officeDocument/2006/relationships/image" Target="../media/image61.wmf"/><Relationship Id="rId4" Type="http://schemas.openxmlformats.org/officeDocument/2006/relationships/image" Target="../media/image60.wmf"/><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vml.rels><?xml version="1.0" encoding="UTF-8" standalone="yes"?>
<Relationships xmlns="http://schemas.openxmlformats.org/package/2006/relationships"><Relationship Id="rId7" Type="http://schemas.openxmlformats.org/officeDocument/2006/relationships/image" Target="../media/image17.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64.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3.vml.rels><?xml version="1.0" encoding="UTF-8" standalone="yes"?>
<Relationships xmlns="http://schemas.openxmlformats.org/package/2006/relationships"><Relationship Id="rId9" Type="http://schemas.openxmlformats.org/officeDocument/2006/relationships/image" Target="../media/image76.wmf"/><Relationship Id="rId8" Type="http://schemas.openxmlformats.org/officeDocument/2006/relationships/image" Target="../media/image75.wmf"/><Relationship Id="rId7" Type="http://schemas.openxmlformats.org/officeDocument/2006/relationships/image" Target="../media/image74.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 Id="rId3" Type="http://schemas.openxmlformats.org/officeDocument/2006/relationships/image" Target="../media/image70.wmf"/><Relationship Id="rId2" Type="http://schemas.openxmlformats.org/officeDocument/2006/relationships/image" Target="../media/image69.wmf"/><Relationship Id="rId11" Type="http://schemas.openxmlformats.org/officeDocument/2006/relationships/image" Target="../media/image78.wmf"/><Relationship Id="rId10" Type="http://schemas.openxmlformats.org/officeDocument/2006/relationships/image" Target="../media/image77.wmf"/><Relationship Id="rId1" Type="http://schemas.openxmlformats.org/officeDocument/2006/relationships/image" Target="../media/image6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26.vml.rels><?xml version="1.0" encoding="UTF-8" standalone="yes"?>
<Relationships xmlns="http://schemas.openxmlformats.org/package/2006/relationships"><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27.vml.rels><?xml version="1.0" encoding="UTF-8" standalone="yes"?>
<Relationships xmlns="http://schemas.openxmlformats.org/package/2006/relationships"><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92.wmf"/><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29.vml.rels><?xml version="1.0" encoding="UTF-8" standalone="yes"?>
<Relationships xmlns="http://schemas.openxmlformats.org/package/2006/relationships"><Relationship Id="rId4" Type="http://schemas.openxmlformats.org/officeDocument/2006/relationships/image" Target="../media/image100.wmf"/><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30.vml.rels><?xml version="1.0" encoding="UTF-8" standalone="yes"?>
<Relationships xmlns="http://schemas.openxmlformats.org/package/2006/relationships"><Relationship Id="rId4" Type="http://schemas.openxmlformats.org/officeDocument/2006/relationships/image" Target="../media/image103.emf"/><Relationship Id="rId3" Type="http://schemas.openxmlformats.org/officeDocument/2006/relationships/image" Target="../media/image69.wmf"/><Relationship Id="rId2" Type="http://schemas.openxmlformats.org/officeDocument/2006/relationships/image" Target="../media/image102.wmf"/><Relationship Id="rId1" Type="http://schemas.openxmlformats.org/officeDocument/2006/relationships/image" Target="../media/image101.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105.wmf"/><Relationship Id="rId1" Type="http://schemas.openxmlformats.org/officeDocument/2006/relationships/image" Target="../media/image104.wmf"/></Relationships>
</file>

<file path=ppt/drawings/_rels/vmlDrawing32.vml.rels><?xml version="1.0" encoding="UTF-8" standalone="yes"?>
<Relationships xmlns="http://schemas.openxmlformats.org/package/2006/relationships"><Relationship Id="rId4" Type="http://schemas.openxmlformats.org/officeDocument/2006/relationships/image" Target="../media/image109.emf"/><Relationship Id="rId3" Type="http://schemas.openxmlformats.org/officeDocument/2006/relationships/image" Target="../media/image74.wmf"/><Relationship Id="rId2" Type="http://schemas.openxmlformats.org/officeDocument/2006/relationships/image" Target="../media/image108.wmf"/><Relationship Id="rId1" Type="http://schemas.openxmlformats.org/officeDocument/2006/relationships/image" Target="../media/image107.wmf"/></Relationships>
</file>

<file path=ppt/drawings/_rels/vmlDrawing33.vml.rels><?xml version="1.0" encoding="UTF-8" standalone="yes"?>
<Relationships xmlns="http://schemas.openxmlformats.org/package/2006/relationships"><Relationship Id="rId4" Type="http://schemas.openxmlformats.org/officeDocument/2006/relationships/image" Target="../media/image112.emf"/><Relationship Id="rId3" Type="http://schemas.openxmlformats.org/officeDocument/2006/relationships/image" Target="../media/image72.wmf"/><Relationship Id="rId2" Type="http://schemas.openxmlformats.org/officeDocument/2006/relationships/image" Target="../media/image111.wmf"/><Relationship Id="rId1" Type="http://schemas.openxmlformats.org/officeDocument/2006/relationships/image" Target="../media/image110.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s>
</file>

<file path=ppt/drawings/_rels/vmlDrawing37.vml.rels><?xml version="1.0" encoding="UTF-8" standalone="yes"?>
<Relationships xmlns="http://schemas.openxmlformats.org/package/2006/relationships"><Relationship Id="rId7" Type="http://schemas.openxmlformats.org/officeDocument/2006/relationships/image" Target="../media/image124.wmf"/><Relationship Id="rId6" Type="http://schemas.openxmlformats.org/officeDocument/2006/relationships/image" Target="../media/image123.wmf"/><Relationship Id="rId5" Type="http://schemas.openxmlformats.org/officeDocument/2006/relationships/image" Target="../media/image122.wmf"/><Relationship Id="rId4" Type="http://schemas.openxmlformats.org/officeDocument/2006/relationships/image" Target="../media/image121.wmf"/><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25.wmf"/></Relationships>
</file>

<file path=ppt/drawings/_rels/vmlDrawing39.vml.rels><?xml version="1.0" encoding="UTF-8" standalone="yes"?>
<Relationships xmlns="http://schemas.openxmlformats.org/package/2006/relationships"><Relationship Id="rId6" Type="http://schemas.openxmlformats.org/officeDocument/2006/relationships/image" Target="../media/image132.wmf"/><Relationship Id="rId5" Type="http://schemas.openxmlformats.org/officeDocument/2006/relationships/image" Target="../media/image131.wmf"/><Relationship Id="rId4" Type="http://schemas.openxmlformats.org/officeDocument/2006/relationships/image" Target="../media/image130.wmf"/><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0.vml.rels><?xml version="1.0" encoding="UTF-8" standalone="yes"?>
<Relationships xmlns="http://schemas.openxmlformats.org/package/2006/relationships"><Relationship Id="rId4" Type="http://schemas.openxmlformats.org/officeDocument/2006/relationships/image" Target="../media/image136.wmf"/><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7.wmf"/></Relationships>
</file>

<file path=ppt/drawings/_rels/vmlDrawing42.vml.rels><?xml version="1.0" encoding="UTF-8" standalone="yes"?>
<Relationships xmlns="http://schemas.openxmlformats.org/package/2006/relationships"><Relationship Id="rId5" Type="http://schemas.openxmlformats.org/officeDocument/2006/relationships/image" Target="../media/image142.wmf"/><Relationship Id="rId4" Type="http://schemas.openxmlformats.org/officeDocument/2006/relationships/image" Target="../media/image141.wmf"/><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s>
</file>

<file path=ppt/drawings/_rels/vmlDrawing43.vml.rels><?xml version="1.0" encoding="UTF-8" standalone="yes"?>
<Relationships xmlns="http://schemas.openxmlformats.org/package/2006/relationships"><Relationship Id="rId6" Type="http://schemas.openxmlformats.org/officeDocument/2006/relationships/image" Target="../media/image147.wmf"/><Relationship Id="rId5" Type="http://schemas.openxmlformats.org/officeDocument/2006/relationships/image" Target="../media/image146.wmf"/><Relationship Id="rId4" Type="http://schemas.openxmlformats.org/officeDocument/2006/relationships/image" Target="../media/image145.wmf"/><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37.wmf"/></Relationships>
</file>

<file path=ppt/drawings/_rels/vmlDrawing44.vml.rels><?xml version="1.0" encoding="UTF-8" standalone="yes"?>
<Relationships xmlns="http://schemas.openxmlformats.org/package/2006/relationships"><Relationship Id="rId4" Type="http://schemas.openxmlformats.org/officeDocument/2006/relationships/image" Target="../media/image151.wmf"/><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wmf"/></Relationships>
</file>

<file path=ppt/drawings/_rels/vmlDrawing46.vml.rels><?xml version="1.0" encoding="UTF-8" standalone="yes"?>
<Relationships xmlns="http://schemas.openxmlformats.org/package/2006/relationships"><Relationship Id="rId6" Type="http://schemas.openxmlformats.org/officeDocument/2006/relationships/image" Target="../media/image160.wmf"/><Relationship Id="rId5" Type="http://schemas.openxmlformats.org/officeDocument/2006/relationships/image" Target="../media/image159.wmf"/><Relationship Id="rId4" Type="http://schemas.openxmlformats.org/officeDocument/2006/relationships/image" Target="../media/image158.wmf"/><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s>
</file>

<file path=ppt/drawings/_rels/vmlDrawing47.vml.rels><?xml version="1.0" encoding="UTF-8" standalone="yes"?>
<Relationships xmlns="http://schemas.openxmlformats.org/package/2006/relationships"><Relationship Id="rId4" Type="http://schemas.openxmlformats.org/officeDocument/2006/relationships/image" Target="../media/image164.wmf"/><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s>
</file>

<file path=ppt/drawings/_rels/vmlDrawing48.vml.rels><?xml version="1.0" encoding="UTF-8" standalone="yes"?>
<Relationships xmlns="http://schemas.openxmlformats.org/package/2006/relationships"><Relationship Id="rId4" Type="http://schemas.openxmlformats.org/officeDocument/2006/relationships/image" Target="../media/image168.wmf"/><Relationship Id="rId3" Type="http://schemas.openxmlformats.org/officeDocument/2006/relationships/image" Target="../media/image167.wmf"/><Relationship Id="rId2" Type="http://schemas.openxmlformats.org/officeDocument/2006/relationships/image" Target="../media/image166.wmf"/><Relationship Id="rId1" Type="http://schemas.openxmlformats.org/officeDocument/2006/relationships/image" Target="../media/image165.wmf"/></Relationships>
</file>

<file path=ppt/drawings/_rels/vmlDrawing49.vml.rels><?xml version="1.0" encoding="UTF-8" standalone="yes"?>
<Relationships xmlns="http://schemas.openxmlformats.org/package/2006/relationships"><Relationship Id="rId6" Type="http://schemas.openxmlformats.org/officeDocument/2006/relationships/image" Target="../media/image173.wmf"/><Relationship Id="rId5" Type="http://schemas.openxmlformats.org/officeDocument/2006/relationships/image" Target="../media/image172.wmf"/><Relationship Id="rId4" Type="http://schemas.openxmlformats.org/officeDocument/2006/relationships/image" Target="../media/image171.wmf"/><Relationship Id="rId3" Type="http://schemas.openxmlformats.org/officeDocument/2006/relationships/image" Target="../media/image170.wmf"/><Relationship Id="rId2" Type="http://schemas.openxmlformats.org/officeDocument/2006/relationships/image" Target="../media/image169.wmf"/><Relationship Id="rId1" Type="http://schemas.openxmlformats.org/officeDocument/2006/relationships/image" Target="../media/image16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image" Target="../media/image174.wmf"/></Relationships>
</file>

<file path=ppt/drawings/_rels/vmlDrawing51.vml.rels><?xml version="1.0" encoding="UTF-8" standalone="yes"?>
<Relationships xmlns="http://schemas.openxmlformats.org/package/2006/relationships"><Relationship Id="rId4" Type="http://schemas.openxmlformats.org/officeDocument/2006/relationships/image" Target="../media/image174.wmf"/><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82.wmf"/><Relationship Id="rId2" Type="http://schemas.openxmlformats.org/officeDocument/2006/relationships/image" Target="../media/image181.wmf"/><Relationship Id="rId1" Type="http://schemas.openxmlformats.org/officeDocument/2006/relationships/image" Target="../media/image180.wmf"/></Relationships>
</file>

<file path=ppt/drawings/_rels/vmlDrawing53.vml.rels><?xml version="1.0" encoding="UTF-8" standalone="yes"?>
<Relationships xmlns="http://schemas.openxmlformats.org/package/2006/relationships"><Relationship Id="rId4" Type="http://schemas.openxmlformats.org/officeDocument/2006/relationships/image" Target="../media/image186.wmf"/><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3.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88.wmf"/><Relationship Id="rId2" Type="http://schemas.openxmlformats.org/officeDocument/2006/relationships/image" Target="../media/image187.wmf"/><Relationship Id="rId1" Type="http://schemas.openxmlformats.org/officeDocument/2006/relationships/image" Target="../media/image186.wmf"/></Relationships>
</file>

<file path=ppt/drawings/_rels/vmlDrawing55.vml.rels><?xml version="1.0" encoding="UTF-8" standalone="yes"?>
<Relationships xmlns="http://schemas.openxmlformats.org/package/2006/relationships"><Relationship Id="rId5" Type="http://schemas.openxmlformats.org/officeDocument/2006/relationships/image" Target="../media/image192.wmf"/><Relationship Id="rId4" Type="http://schemas.openxmlformats.org/officeDocument/2006/relationships/image" Target="../media/image191.wmf"/><Relationship Id="rId3" Type="http://schemas.openxmlformats.org/officeDocument/2006/relationships/image" Target="../media/image190.wmf"/><Relationship Id="rId2" Type="http://schemas.openxmlformats.org/officeDocument/2006/relationships/image" Target="../media/image189.wmf"/><Relationship Id="rId1" Type="http://schemas.openxmlformats.org/officeDocument/2006/relationships/image" Target="../media/image186.wmf"/></Relationships>
</file>

<file path=ppt/drawings/_rels/vmlDrawing56.vml.rels><?xml version="1.0" encoding="UTF-8" standalone="yes"?>
<Relationships xmlns="http://schemas.openxmlformats.org/package/2006/relationships"><Relationship Id="rId5" Type="http://schemas.openxmlformats.org/officeDocument/2006/relationships/image" Target="../media/image191.wmf"/><Relationship Id="rId4" Type="http://schemas.openxmlformats.org/officeDocument/2006/relationships/image" Target="../media/image195.wmf"/><Relationship Id="rId3" Type="http://schemas.openxmlformats.org/officeDocument/2006/relationships/image" Target="../media/image194.wmf"/><Relationship Id="rId2" Type="http://schemas.openxmlformats.org/officeDocument/2006/relationships/image" Target="../media/image193.wmf"/><Relationship Id="rId1" Type="http://schemas.openxmlformats.org/officeDocument/2006/relationships/image" Target="../media/image186.wmf"/></Relationships>
</file>

<file path=ppt/drawings/_rels/vmlDrawing57.vml.rels><?xml version="1.0" encoding="UTF-8" standalone="yes"?>
<Relationships xmlns="http://schemas.openxmlformats.org/package/2006/relationships"><Relationship Id="rId5" Type="http://schemas.openxmlformats.org/officeDocument/2006/relationships/image" Target="../media/image199.wmf"/><Relationship Id="rId4" Type="http://schemas.openxmlformats.org/officeDocument/2006/relationships/image" Target="../media/image198.wmf"/><Relationship Id="rId3" Type="http://schemas.openxmlformats.org/officeDocument/2006/relationships/image" Target="../media/image197.wmf"/><Relationship Id="rId2" Type="http://schemas.openxmlformats.org/officeDocument/2006/relationships/image" Target="../media/image196.wmf"/><Relationship Id="rId1" Type="http://schemas.openxmlformats.org/officeDocument/2006/relationships/image" Target="../media/image186.wmf"/></Relationships>
</file>

<file path=ppt/drawings/_rels/vmlDrawing58.vml.rels><?xml version="1.0" encoding="UTF-8" standalone="yes"?>
<Relationships xmlns="http://schemas.openxmlformats.org/package/2006/relationships"><Relationship Id="rId6" Type="http://schemas.openxmlformats.org/officeDocument/2006/relationships/image" Target="../media/image203.wmf"/><Relationship Id="rId5" Type="http://schemas.openxmlformats.org/officeDocument/2006/relationships/image" Target="../media/image202.wmf"/><Relationship Id="rId4" Type="http://schemas.openxmlformats.org/officeDocument/2006/relationships/image" Target="../media/image201.wmf"/><Relationship Id="rId3" Type="http://schemas.openxmlformats.org/officeDocument/2006/relationships/image" Target="../media/image198.wmf"/><Relationship Id="rId2" Type="http://schemas.openxmlformats.org/officeDocument/2006/relationships/image" Target="../media/image200.wmf"/><Relationship Id="rId1" Type="http://schemas.openxmlformats.org/officeDocument/2006/relationships/image" Target="../media/image186.wmf"/></Relationships>
</file>

<file path=ppt/drawings/_rels/vmlDrawing59.vml.rels><?xml version="1.0" encoding="UTF-8" standalone="yes"?>
<Relationships xmlns="http://schemas.openxmlformats.org/package/2006/relationships"><Relationship Id="rId5" Type="http://schemas.openxmlformats.org/officeDocument/2006/relationships/image" Target="../media/image207.wmf"/><Relationship Id="rId4" Type="http://schemas.openxmlformats.org/officeDocument/2006/relationships/image" Target="../media/image206.wmf"/><Relationship Id="rId3" Type="http://schemas.openxmlformats.org/officeDocument/2006/relationships/image" Target="../media/image205.wmf"/><Relationship Id="rId2" Type="http://schemas.openxmlformats.org/officeDocument/2006/relationships/image" Target="../media/image204.wmf"/><Relationship Id="rId1" Type="http://schemas.openxmlformats.org/officeDocument/2006/relationships/image" Target="../media/image18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60.vml.rels><?xml version="1.0" encoding="UTF-8" standalone="yes"?>
<Relationships xmlns="http://schemas.openxmlformats.org/package/2006/relationships"><Relationship Id="rId5" Type="http://schemas.openxmlformats.org/officeDocument/2006/relationships/image" Target="../media/image211.wmf"/><Relationship Id="rId4" Type="http://schemas.openxmlformats.org/officeDocument/2006/relationships/image" Target="../media/image210.wmf"/><Relationship Id="rId3" Type="http://schemas.openxmlformats.org/officeDocument/2006/relationships/image" Target="../media/image209.wmf"/><Relationship Id="rId2" Type="http://schemas.openxmlformats.org/officeDocument/2006/relationships/image" Target="../media/image208.wmf"/><Relationship Id="rId1" Type="http://schemas.openxmlformats.org/officeDocument/2006/relationships/image" Target="../media/image186.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213.wmf"/><Relationship Id="rId2" Type="http://schemas.openxmlformats.org/officeDocument/2006/relationships/image" Target="../media/image212.wmf"/><Relationship Id="rId1" Type="http://schemas.openxmlformats.org/officeDocument/2006/relationships/image" Target="../media/image186.wmf"/></Relationships>
</file>

<file path=ppt/drawings/_rels/vmlDrawing62.vml.rels><?xml version="1.0" encoding="UTF-8" standalone="yes"?>
<Relationships xmlns="http://schemas.openxmlformats.org/package/2006/relationships"><Relationship Id="rId9" Type="http://schemas.openxmlformats.org/officeDocument/2006/relationships/image" Target="../media/image221.wmf"/><Relationship Id="rId8" Type="http://schemas.openxmlformats.org/officeDocument/2006/relationships/image" Target="../media/image220.wmf"/><Relationship Id="rId7" Type="http://schemas.openxmlformats.org/officeDocument/2006/relationships/image" Target="../media/image219.wmf"/><Relationship Id="rId6" Type="http://schemas.openxmlformats.org/officeDocument/2006/relationships/image" Target="../media/image218.wmf"/><Relationship Id="rId5" Type="http://schemas.openxmlformats.org/officeDocument/2006/relationships/image" Target="../media/image217.wmf"/><Relationship Id="rId4" Type="http://schemas.openxmlformats.org/officeDocument/2006/relationships/image" Target="../media/image216.wmf"/><Relationship Id="rId3" Type="http://schemas.openxmlformats.org/officeDocument/2006/relationships/image" Target="../media/image215.wmf"/><Relationship Id="rId2" Type="http://schemas.openxmlformats.org/officeDocument/2006/relationships/image" Target="../media/image214.wmf"/><Relationship Id="rId1" Type="http://schemas.openxmlformats.org/officeDocument/2006/relationships/image" Target="../media/image186.wmf"/></Relationships>
</file>

<file path=ppt/drawings/_rels/vmlDrawing63.vml.rels><?xml version="1.0" encoding="UTF-8" standalone="yes"?>
<Relationships xmlns="http://schemas.openxmlformats.org/package/2006/relationships"><Relationship Id="rId5" Type="http://schemas.openxmlformats.org/officeDocument/2006/relationships/image" Target="../media/image225.wmf"/><Relationship Id="rId4" Type="http://schemas.openxmlformats.org/officeDocument/2006/relationships/image" Target="../media/image224.wmf"/><Relationship Id="rId3" Type="http://schemas.openxmlformats.org/officeDocument/2006/relationships/image" Target="../media/image223.wmf"/><Relationship Id="rId2" Type="http://schemas.openxmlformats.org/officeDocument/2006/relationships/image" Target="../media/image222.wmf"/><Relationship Id="rId1" Type="http://schemas.openxmlformats.org/officeDocument/2006/relationships/image" Target="../media/image186.wmf"/></Relationships>
</file>

<file path=ppt/drawings/_rels/vmlDrawing64.vml.rels><?xml version="1.0" encoding="UTF-8" standalone="yes"?>
<Relationships xmlns="http://schemas.openxmlformats.org/package/2006/relationships"><Relationship Id="rId6" Type="http://schemas.openxmlformats.org/officeDocument/2006/relationships/image" Target="../media/image230.wmf"/><Relationship Id="rId5" Type="http://schemas.openxmlformats.org/officeDocument/2006/relationships/image" Target="../media/image229.wmf"/><Relationship Id="rId4" Type="http://schemas.openxmlformats.org/officeDocument/2006/relationships/image" Target="../media/image228.wmf"/><Relationship Id="rId3" Type="http://schemas.openxmlformats.org/officeDocument/2006/relationships/image" Target="../media/image227.wmf"/><Relationship Id="rId2" Type="http://schemas.openxmlformats.org/officeDocument/2006/relationships/image" Target="../media/image226.wmf"/><Relationship Id="rId1" Type="http://schemas.openxmlformats.org/officeDocument/2006/relationships/image" Target="../media/image186.wmf"/></Relationships>
</file>

<file path=ppt/drawings/_rels/vmlDrawing65.vml.rels><?xml version="1.0" encoding="UTF-8" standalone="yes"?>
<Relationships xmlns="http://schemas.openxmlformats.org/package/2006/relationships"><Relationship Id="rId4" Type="http://schemas.openxmlformats.org/officeDocument/2006/relationships/image" Target="../media/image233.wmf"/><Relationship Id="rId3" Type="http://schemas.openxmlformats.org/officeDocument/2006/relationships/image" Target="../media/image232.wmf"/><Relationship Id="rId2" Type="http://schemas.openxmlformats.org/officeDocument/2006/relationships/image" Target="../media/image231.wmf"/><Relationship Id="rId1" Type="http://schemas.openxmlformats.org/officeDocument/2006/relationships/image" Target="../media/image186.wmf"/></Relationships>
</file>

<file path=ppt/drawings/_rels/vmlDrawing66.vml.rels><?xml version="1.0" encoding="UTF-8" standalone="yes"?>
<Relationships xmlns="http://schemas.openxmlformats.org/package/2006/relationships"><Relationship Id="rId5" Type="http://schemas.openxmlformats.org/officeDocument/2006/relationships/image" Target="../media/image237.wmf"/><Relationship Id="rId4" Type="http://schemas.openxmlformats.org/officeDocument/2006/relationships/image" Target="../media/image236.png"/><Relationship Id="rId3" Type="http://schemas.openxmlformats.org/officeDocument/2006/relationships/image" Target="../media/image235.wmf"/><Relationship Id="rId2" Type="http://schemas.openxmlformats.org/officeDocument/2006/relationships/image" Target="../media/image234.wmf"/><Relationship Id="rId1" Type="http://schemas.openxmlformats.org/officeDocument/2006/relationships/image" Target="../media/image186.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238.wmf"/></Relationships>
</file>

<file path=ppt/drawings/_rels/vmlDrawing68.vml.rels><?xml version="1.0" encoding="UTF-8" standalone="yes"?>
<Relationships xmlns="http://schemas.openxmlformats.org/package/2006/relationships"><Relationship Id="rId6" Type="http://schemas.openxmlformats.org/officeDocument/2006/relationships/image" Target="../media/image244.wmf"/><Relationship Id="rId5" Type="http://schemas.openxmlformats.org/officeDocument/2006/relationships/image" Target="../media/image243.wmf"/><Relationship Id="rId4" Type="http://schemas.openxmlformats.org/officeDocument/2006/relationships/image" Target="../media/image242.wmf"/><Relationship Id="rId3" Type="http://schemas.openxmlformats.org/officeDocument/2006/relationships/image" Target="../media/image241.wmf"/><Relationship Id="rId2" Type="http://schemas.openxmlformats.org/officeDocument/2006/relationships/image" Target="../media/image240.wmf"/><Relationship Id="rId1" Type="http://schemas.openxmlformats.org/officeDocument/2006/relationships/image" Target="../media/image239.w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251.wmf"/><Relationship Id="rId1" Type="http://schemas.openxmlformats.org/officeDocument/2006/relationships/image" Target="../media/image25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70.vml.rels><?xml version="1.0" encoding="UTF-8" standalone="yes"?>
<Relationships xmlns="http://schemas.openxmlformats.org/package/2006/relationships"><Relationship Id="rId5" Type="http://schemas.openxmlformats.org/officeDocument/2006/relationships/image" Target="../media/image264.wmf"/><Relationship Id="rId4" Type="http://schemas.openxmlformats.org/officeDocument/2006/relationships/image" Target="../media/image263.wmf"/><Relationship Id="rId3" Type="http://schemas.openxmlformats.org/officeDocument/2006/relationships/image" Target="../media/image262.wmf"/><Relationship Id="rId2" Type="http://schemas.openxmlformats.org/officeDocument/2006/relationships/image" Target="../media/image261.wmf"/><Relationship Id="rId1" Type="http://schemas.openxmlformats.org/officeDocument/2006/relationships/image" Target="../media/image260.w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265.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269.wmf"/><Relationship Id="rId2" Type="http://schemas.openxmlformats.org/officeDocument/2006/relationships/image" Target="../media/image268.wmf"/><Relationship Id="rId1" Type="http://schemas.openxmlformats.org/officeDocument/2006/relationships/image" Target="../media/image267.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34.wmf"/><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Times New Roman" panose="0202060305040502030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Times New Roman" panose="02020603050405020304" charset="0"/>
              </a:rPr>
            </a:fld>
            <a:endParaRPr lang="zh-CN" altLang="en-US">
              <a:latin typeface="Times New Roman" panose="0202060305040502030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Times New Roman" panose="0202060305040502030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Times New Roman" panose="02020603050405020304" charset="0"/>
              </a:rPr>
            </a:fld>
            <a:endParaRPr lang="zh-CN" altLang="en-US">
              <a:latin typeface="Times New Roman" panose="020206030504050203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新宋体" panose="02010609030101010101" charset="-122"/>
                <a:ea typeface="新宋体" panose="02010609030101010101"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新宋体" panose="02010609030101010101" charset="-122"/>
                <a:ea typeface="新宋体" panose="02010609030101010101" charset="-122"/>
              </a:defRPr>
            </a:lvl1pPr>
          </a:lstStyle>
          <a:p>
            <a:fld id="{18BCE64A-1839-421E-9140-DE036AC890E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新宋体" panose="02010609030101010101" charset="-122"/>
                <a:ea typeface="新宋体" panose="02010609030101010101"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新宋体" panose="02010609030101010101" charset="-122"/>
                <a:ea typeface="新宋体" panose="02010609030101010101" charset="-122"/>
              </a:defRPr>
            </a:lvl1pPr>
          </a:lstStyle>
          <a:p>
            <a:fld id="{F84604B2-A718-48CF-B433-0A1E6461BBB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新宋体" panose="02010609030101010101" charset="-122"/>
        <a:ea typeface="新宋体" panose="02010609030101010101" charset="-122"/>
        <a:cs typeface="+mn-cs"/>
      </a:defRPr>
    </a:lvl1pPr>
    <a:lvl2pPr marL="457200" algn="l" defTabSz="914400" rtl="0" eaLnBrk="1" latinLnBrk="0" hangingPunct="1">
      <a:defRPr sz="1200" kern="1200">
        <a:solidFill>
          <a:schemeClr val="tx1"/>
        </a:solidFill>
        <a:latin typeface="新宋体" panose="02010609030101010101" charset="-122"/>
        <a:ea typeface="新宋体" panose="02010609030101010101" charset="-122"/>
        <a:cs typeface="+mn-cs"/>
      </a:defRPr>
    </a:lvl2pPr>
    <a:lvl3pPr marL="914400" algn="l" defTabSz="914400" rtl="0" eaLnBrk="1" latinLnBrk="0" hangingPunct="1">
      <a:defRPr sz="1200" kern="1200">
        <a:solidFill>
          <a:schemeClr val="tx1"/>
        </a:solidFill>
        <a:latin typeface="新宋体" panose="02010609030101010101" charset="-122"/>
        <a:ea typeface="新宋体" panose="02010609030101010101" charset="-122"/>
        <a:cs typeface="+mn-cs"/>
      </a:defRPr>
    </a:lvl3pPr>
    <a:lvl4pPr marL="1371600" algn="l" defTabSz="914400" rtl="0" eaLnBrk="1" latinLnBrk="0" hangingPunct="1">
      <a:defRPr sz="1200" kern="1200">
        <a:solidFill>
          <a:schemeClr val="tx1"/>
        </a:solidFill>
        <a:latin typeface="新宋体" panose="02010609030101010101" charset="-122"/>
        <a:ea typeface="新宋体" panose="02010609030101010101" charset="-122"/>
        <a:cs typeface="+mn-cs"/>
      </a:defRPr>
    </a:lvl4pPr>
    <a:lvl5pPr marL="1828800" algn="l" defTabSz="914400" rtl="0" eaLnBrk="1" latinLnBrk="0" hangingPunct="1">
      <a:defRPr sz="1200" kern="1200">
        <a:solidFill>
          <a:schemeClr val="tx1"/>
        </a:solidFill>
        <a:latin typeface="新宋体" panose="02010609030101010101" charset="-122"/>
        <a:ea typeface="新宋体" panose="02010609030101010101"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4120272-2835-4842-8E35-8C59A2C88CB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1050C2-F1F6-4BF5-9E37-ADE5BDD5D9E9}"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04120272-2835-4842-8E35-8C59A2C88CB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1050C2-F1F6-4BF5-9E37-ADE5BDD5D9E9}"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04120272-2835-4842-8E35-8C59A2C88CB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1050C2-F1F6-4BF5-9E37-ADE5BDD5D9E9}"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04120272-2835-4842-8E35-8C59A2C88CB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1050C2-F1F6-4BF5-9E37-ADE5BDD5D9E9}"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04120272-2835-4842-8E35-8C59A2C88CB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1050C2-F1F6-4BF5-9E37-ADE5BDD5D9E9}"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04120272-2835-4842-8E35-8C59A2C88CB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41050C2-F1F6-4BF5-9E37-ADE5BDD5D9E9}"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04120272-2835-4842-8E35-8C59A2C88CB7}"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41050C2-F1F6-4BF5-9E37-ADE5BDD5D9E9}"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4120272-2835-4842-8E35-8C59A2C88CB7}"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41050C2-F1F6-4BF5-9E37-ADE5BDD5D9E9}"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20272-2835-4842-8E35-8C59A2C88CB7}"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41050C2-F1F6-4BF5-9E37-ADE5BDD5D9E9}"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04120272-2835-4842-8E35-8C59A2C88CB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41050C2-F1F6-4BF5-9E37-ADE5BDD5D9E9}"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04120272-2835-4842-8E35-8C59A2C88CB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41050C2-F1F6-4BF5-9E37-ADE5BDD5D9E9}"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charset="0"/>
                <a:ea typeface="新宋体" panose="02010609030101010101" charset="-122"/>
              </a:defRPr>
            </a:lvl1pPr>
          </a:lstStyle>
          <a:p>
            <a:fld id="{04120272-2835-4842-8E35-8C59A2C88CB7}"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charset="0"/>
                <a:ea typeface="新宋体" panose="02010609030101010101" charset="-122"/>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charset="0"/>
                <a:ea typeface="新宋体" panose="02010609030101010101" charset="-122"/>
              </a:defRPr>
            </a:lvl1pPr>
          </a:lstStyle>
          <a:p>
            <a:fld id="{641050C2-F1F6-4BF5-9E37-ADE5BDD5D9E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charset="0"/>
          <a:ea typeface="新宋体" panose="02010609030101010101"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charset="0"/>
          <a:ea typeface="新宋体" panose="0201060903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charset="0"/>
          <a:ea typeface="新宋体" panose="0201060903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charset="0"/>
          <a:ea typeface="新宋体" panose="0201060903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charset="0"/>
          <a:ea typeface="新宋体" panose="0201060903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charset="0"/>
          <a:ea typeface="新宋体" panose="0201060903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6.jpeg"/><Relationship Id="rId6"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1" Type="http://schemas.openxmlformats.org/officeDocument/2006/relationships/vmlDrawing" Target="../drawings/vmlDrawing5.vml"/><Relationship Id="rId20" Type="http://schemas.openxmlformats.org/officeDocument/2006/relationships/slideLayout" Target="../slideLayouts/slideLayout7.xml"/><Relationship Id="rId2" Type="http://schemas.openxmlformats.org/officeDocument/2006/relationships/image" Target="../media/image2.png"/><Relationship Id="rId19" Type="http://schemas.openxmlformats.org/officeDocument/2006/relationships/image" Target="../media/image26.wmf"/><Relationship Id="rId18" Type="http://schemas.openxmlformats.org/officeDocument/2006/relationships/oleObject" Target="../embeddings/oleObject17.bin"/><Relationship Id="rId17" Type="http://schemas.openxmlformats.org/officeDocument/2006/relationships/tags" Target="../tags/tag70.xml"/><Relationship Id="rId16" Type="http://schemas.openxmlformats.org/officeDocument/2006/relationships/image" Target="../media/image25.wmf"/><Relationship Id="rId15" Type="http://schemas.openxmlformats.org/officeDocument/2006/relationships/oleObject" Target="../embeddings/oleObject16.bin"/><Relationship Id="rId14" Type="http://schemas.openxmlformats.org/officeDocument/2006/relationships/tags" Target="../tags/tag69.xml"/><Relationship Id="rId13" Type="http://schemas.openxmlformats.org/officeDocument/2006/relationships/image" Target="../media/image24.wmf"/><Relationship Id="rId12" Type="http://schemas.openxmlformats.org/officeDocument/2006/relationships/oleObject" Target="../embeddings/oleObject15.bin"/><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8" Type="http://schemas.openxmlformats.org/officeDocument/2006/relationships/vmlDrawing" Target="../drawings/vmlDrawing6.vml"/><Relationship Id="rId17" Type="http://schemas.openxmlformats.org/officeDocument/2006/relationships/slideLayout" Target="../slideLayouts/slideLayout7.xml"/><Relationship Id="rId16" Type="http://schemas.openxmlformats.org/officeDocument/2006/relationships/image" Target="../media/image28.wmf"/><Relationship Id="rId15" Type="http://schemas.openxmlformats.org/officeDocument/2006/relationships/oleObject" Target="../embeddings/oleObject19.bin"/><Relationship Id="rId14" Type="http://schemas.openxmlformats.org/officeDocument/2006/relationships/tags" Target="../tags/tag76.xml"/><Relationship Id="rId13" Type="http://schemas.openxmlformats.org/officeDocument/2006/relationships/image" Target="../media/image27.wmf"/><Relationship Id="rId12" Type="http://schemas.openxmlformats.org/officeDocument/2006/relationships/oleObject" Target="../embeddings/oleObject18.bin"/><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8" Type="http://schemas.openxmlformats.org/officeDocument/2006/relationships/vmlDrawing" Target="../drawings/vmlDrawing7.vml"/><Relationship Id="rId17" Type="http://schemas.openxmlformats.org/officeDocument/2006/relationships/slideLayout" Target="../slideLayouts/slideLayout7.xml"/><Relationship Id="rId16" Type="http://schemas.openxmlformats.org/officeDocument/2006/relationships/image" Target="../media/image30.wmf"/><Relationship Id="rId15" Type="http://schemas.openxmlformats.org/officeDocument/2006/relationships/oleObject" Target="../embeddings/oleObject21.bin"/><Relationship Id="rId14" Type="http://schemas.openxmlformats.org/officeDocument/2006/relationships/tags" Target="../tags/tag82.xml"/><Relationship Id="rId13" Type="http://schemas.openxmlformats.org/officeDocument/2006/relationships/image" Target="../media/image29.wmf"/><Relationship Id="rId12" Type="http://schemas.openxmlformats.org/officeDocument/2006/relationships/oleObject" Target="../embeddings/oleObject20.bin"/><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image" Target="../media/image7.png"/><Relationship Id="rId57" Type="http://schemas.openxmlformats.org/officeDocument/2006/relationships/vmlDrawing" Target="../drawings/vmlDrawing8.vml"/><Relationship Id="rId56" Type="http://schemas.openxmlformats.org/officeDocument/2006/relationships/slideLayout" Target="../slideLayouts/slideLayout7.xml"/><Relationship Id="rId55" Type="http://schemas.openxmlformats.org/officeDocument/2006/relationships/tags" Target="../tags/tag123.xml"/><Relationship Id="rId54" Type="http://schemas.openxmlformats.org/officeDocument/2006/relationships/tags" Target="../tags/tag122.xml"/><Relationship Id="rId53" Type="http://schemas.openxmlformats.org/officeDocument/2006/relationships/tags" Target="../tags/tag121.xml"/><Relationship Id="rId52" Type="http://schemas.openxmlformats.org/officeDocument/2006/relationships/tags" Target="../tags/tag120.xml"/><Relationship Id="rId51" Type="http://schemas.openxmlformats.org/officeDocument/2006/relationships/tags" Target="../tags/tag119.xml"/><Relationship Id="rId50" Type="http://schemas.openxmlformats.org/officeDocument/2006/relationships/tags" Target="../tags/tag118.xml"/><Relationship Id="rId5" Type="http://schemas.openxmlformats.org/officeDocument/2006/relationships/image" Target="../media/image5.png"/><Relationship Id="rId49" Type="http://schemas.openxmlformats.org/officeDocument/2006/relationships/tags" Target="../tags/tag117.xml"/><Relationship Id="rId48" Type="http://schemas.openxmlformats.org/officeDocument/2006/relationships/tags" Target="../tags/tag116.xml"/><Relationship Id="rId47" Type="http://schemas.openxmlformats.org/officeDocument/2006/relationships/tags" Target="../tags/tag115.xml"/><Relationship Id="rId46" Type="http://schemas.openxmlformats.org/officeDocument/2006/relationships/tags" Target="../tags/tag114.xml"/><Relationship Id="rId45" Type="http://schemas.openxmlformats.org/officeDocument/2006/relationships/tags" Target="../tags/tag113.xml"/><Relationship Id="rId44" Type="http://schemas.openxmlformats.org/officeDocument/2006/relationships/tags" Target="../tags/tag112.xml"/><Relationship Id="rId43" Type="http://schemas.openxmlformats.org/officeDocument/2006/relationships/tags" Target="../tags/tag111.xml"/><Relationship Id="rId42" Type="http://schemas.openxmlformats.org/officeDocument/2006/relationships/tags" Target="../tags/tag110.xml"/><Relationship Id="rId41" Type="http://schemas.openxmlformats.org/officeDocument/2006/relationships/tags" Target="../tags/tag109.xml"/><Relationship Id="rId40" Type="http://schemas.openxmlformats.org/officeDocument/2006/relationships/tags" Target="../tags/tag108.xml"/><Relationship Id="rId4" Type="http://schemas.openxmlformats.org/officeDocument/2006/relationships/image" Target="../media/image4.png"/><Relationship Id="rId39" Type="http://schemas.openxmlformats.org/officeDocument/2006/relationships/tags" Target="../tags/tag107.xml"/><Relationship Id="rId38" Type="http://schemas.openxmlformats.org/officeDocument/2006/relationships/tags" Target="../tags/tag106.xml"/><Relationship Id="rId37" Type="http://schemas.openxmlformats.org/officeDocument/2006/relationships/tags" Target="../tags/tag105.xml"/><Relationship Id="rId36" Type="http://schemas.openxmlformats.org/officeDocument/2006/relationships/tags" Target="../tags/tag104.xml"/><Relationship Id="rId35" Type="http://schemas.openxmlformats.org/officeDocument/2006/relationships/tags" Target="../tags/tag103.xml"/><Relationship Id="rId34" Type="http://schemas.openxmlformats.org/officeDocument/2006/relationships/tags" Target="../tags/tag102.xml"/><Relationship Id="rId33" Type="http://schemas.openxmlformats.org/officeDocument/2006/relationships/tags" Target="../tags/tag101.xml"/><Relationship Id="rId32" Type="http://schemas.openxmlformats.org/officeDocument/2006/relationships/tags" Target="../tags/tag100.xml"/><Relationship Id="rId31" Type="http://schemas.openxmlformats.org/officeDocument/2006/relationships/tags" Target="../tags/tag99.xml"/><Relationship Id="rId30" Type="http://schemas.openxmlformats.org/officeDocument/2006/relationships/tags" Target="../tags/tag98.xml"/><Relationship Id="rId3" Type="http://schemas.openxmlformats.org/officeDocument/2006/relationships/image" Target="../media/image3.png"/><Relationship Id="rId29" Type="http://schemas.openxmlformats.org/officeDocument/2006/relationships/tags" Target="../tags/tag97.xml"/><Relationship Id="rId28" Type="http://schemas.openxmlformats.org/officeDocument/2006/relationships/tags" Target="../tags/tag96.xml"/><Relationship Id="rId27" Type="http://schemas.openxmlformats.org/officeDocument/2006/relationships/tags" Target="../tags/tag95.xml"/><Relationship Id="rId26" Type="http://schemas.openxmlformats.org/officeDocument/2006/relationships/tags" Target="../tags/tag94.xml"/><Relationship Id="rId25" Type="http://schemas.openxmlformats.org/officeDocument/2006/relationships/tags" Target="../tags/tag93.xml"/><Relationship Id="rId24" Type="http://schemas.openxmlformats.org/officeDocument/2006/relationships/tags" Target="../tags/tag92.xml"/><Relationship Id="rId23" Type="http://schemas.openxmlformats.org/officeDocument/2006/relationships/tags" Target="../tags/tag91.xml"/><Relationship Id="rId22" Type="http://schemas.openxmlformats.org/officeDocument/2006/relationships/image" Target="../media/image34.wmf"/><Relationship Id="rId21" Type="http://schemas.openxmlformats.org/officeDocument/2006/relationships/oleObject" Target="../embeddings/oleObject25.bin"/><Relationship Id="rId20" Type="http://schemas.openxmlformats.org/officeDocument/2006/relationships/tags" Target="../tags/tag90.xml"/><Relationship Id="rId2" Type="http://schemas.openxmlformats.org/officeDocument/2006/relationships/image" Target="../media/image2.png"/><Relationship Id="rId19" Type="http://schemas.openxmlformats.org/officeDocument/2006/relationships/image" Target="../media/image33.wmf"/><Relationship Id="rId18" Type="http://schemas.openxmlformats.org/officeDocument/2006/relationships/oleObject" Target="../embeddings/oleObject24.bin"/><Relationship Id="rId17" Type="http://schemas.openxmlformats.org/officeDocument/2006/relationships/tags" Target="../tags/tag89.xml"/><Relationship Id="rId16" Type="http://schemas.openxmlformats.org/officeDocument/2006/relationships/image" Target="../media/image32.wmf"/><Relationship Id="rId15" Type="http://schemas.openxmlformats.org/officeDocument/2006/relationships/oleObject" Target="../embeddings/oleObject23.bin"/><Relationship Id="rId14" Type="http://schemas.openxmlformats.org/officeDocument/2006/relationships/tags" Target="../tags/tag88.xml"/><Relationship Id="rId13" Type="http://schemas.openxmlformats.org/officeDocument/2006/relationships/image" Target="../media/image31.wmf"/><Relationship Id="rId12" Type="http://schemas.openxmlformats.org/officeDocument/2006/relationships/oleObject" Target="../embeddings/oleObject22.bin"/><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1" Type="http://schemas.openxmlformats.org/officeDocument/2006/relationships/vmlDrawing" Target="../drawings/vmlDrawing9.vml"/><Relationship Id="rId20" Type="http://schemas.openxmlformats.org/officeDocument/2006/relationships/slideLayout" Target="../slideLayouts/slideLayout7.xml"/><Relationship Id="rId2" Type="http://schemas.openxmlformats.org/officeDocument/2006/relationships/image" Target="../media/image2.png"/><Relationship Id="rId19" Type="http://schemas.openxmlformats.org/officeDocument/2006/relationships/image" Target="../media/image37.wmf"/><Relationship Id="rId18" Type="http://schemas.openxmlformats.org/officeDocument/2006/relationships/oleObject" Target="../embeddings/oleObject28.bin"/><Relationship Id="rId17" Type="http://schemas.openxmlformats.org/officeDocument/2006/relationships/tags" Target="../tags/tag130.xml"/><Relationship Id="rId16" Type="http://schemas.openxmlformats.org/officeDocument/2006/relationships/image" Target="../media/image36.wmf"/><Relationship Id="rId15" Type="http://schemas.openxmlformats.org/officeDocument/2006/relationships/oleObject" Target="../embeddings/oleObject27.bin"/><Relationship Id="rId14" Type="http://schemas.openxmlformats.org/officeDocument/2006/relationships/tags" Target="../tags/tag129.xml"/><Relationship Id="rId13" Type="http://schemas.openxmlformats.org/officeDocument/2006/relationships/image" Target="../media/image35.wmf"/><Relationship Id="rId12" Type="http://schemas.openxmlformats.org/officeDocument/2006/relationships/oleObject" Target="../embeddings/oleObject26.bin"/><Relationship Id="rId11" Type="http://schemas.openxmlformats.org/officeDocument/2006/relationships/tags" Target="../tags/tag128.xml"/><Relationship Id="rId10" Type="http://schemas.openxmlformats.org/officeDocument/2006/relationships/tags" Target="../tags/tag127.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9" Type="http://schemas.openxmlformats.org/officeDocument/2006/relationships/tags" Target="../tags/tag133.xml"/><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8" Type="http://schemas.openxmlformats.org/officeDocument/2006/relationships/vmlDrawing" Target="../drawings/vmlDrawing10.vml"/><Relationship Id="rId17" Type="http://schemas.openxmlformats.org/officeDocument/2006/relationships/slideLayout" Target="../slideLayouts/slideLayout7.xml"/><Relationship Id="rId16" Type="http://schemas.openxmlformats.org/officeDocument/2006/relationships/image" Target="../media/image39.wmf"/><Relationship Id="rId15" Type="http://schemas.openxmlformats.org/officeDocument/2006/relationships/oleObject" Target="../embeddings/oleObject30.bin"/><Relationship Id="rId14" Type="http://schemas.openxmlformats.org/officeDocument/2006/relationships/tags" Target="../tags/tag136.xml"/><Relationship Id="rId13" Type="http://schemas.openxmlformats.org/officeDocument/2006/relationships/image" Target="../media/image38.wmf"/><Relationship Id="rId12" Type="http://schemas.openxmlformats.org/officeDocument/2006/relationships/oleObject" Target="../embeddings/oleObject29.bin"/><Relationship Id="rId11" Type="http://schemas.openxmlformats.org/officeDocument/2006/relationships/tags" Target="../tags/tag135.xml"/><Relationship Id="rId10" Type="http://schemas.openxmlformats.org/officeDocument/2006/relationships/tags" Target="../tags/tag134.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tags" Target="../tags/tag138.xml"/><Relationship Id="rId7" Type="http://schemas.openxmlformats.org/officeDocument/2006/relationships/tags" Target="../tags/tag13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1" Type="http://schemas.openxmlformats.org/officeDocument/2006/relationships/vmlDrawing" Target="../drawings/vmlDrawing11.vml"/><Relationship Id="rId20" Type="http://schemas.openxmlformats.org/officeDocument/2006/relationships/slideLayout" Target="../slideLayouts/slideLayout7.xml"/><Relationship Id="rId2" Type="http://schemas.openxmlformats.org/officeDocument/2006/relationships/image" Target="../media/image2.png"/><Relationship Id="rId19" Type="http://schemas.openxmlformats.org/officeDocument/2006/relationships/image" Target="../media/image42.GIF"/><Relationship Id="rId18" Type="http://schemas.openxmlformats.org/officeDocument/2006/relationships/tags" Target="../tags/tag144.xml"/><Relationship Id="rId17" Type="http://schemas.openxmlformats.org/officeDocument/2006/relationships/tags" Target="../tags/tag143.xml"/><Relationship Id="rId16" Type="http://schemas.openxmlformats.org/officeDocument/2006/relationships/image" Target="../media/image41.wmf"/><Relationship Id="rId15" Type="http://schemas.openxmlformats.org/officeDocument/2006/relationships/oleObject" Target="../embeddings/oleObject32.bin"/><Relationship Id="rId14" Type="http://schemas.openxmlformats.org/officeDocument/2006/relationships/tags" Target="../tags/tag142.xml"/><Relationship Id="rId13" Type="http://schemas.openxmlformats.org/officeDocument/2006/relationships/image" Target="../media/image40.wmf"/><Relationship Id="rId12" Type="http://schemas.openxmlformats.org/officeDocument/2006/relationships/oleObject" Target="../embeddings/oleObject31.bin"/><Relationship Id="rId11" Type="http://schemas.openxmlformats.org/officeDocument/2006/relationships/tags" Target="../tags/tag141.xml"/><Relationship Id="rId10" Type="http://schemas.openxmlformats.org/officeDocument/2006/relationships/tags" Target="../tags/tag140.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5.png"/><Relationship Id="rId7" Type="http://schemas.openxmlformats.org/officeDocument/2006/relationships/image" Target="../media/image4.png"/><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image" Target="../media/image43.wmf"/><Relationship Id="rId2" Type="http://schemas.openxmlformats.org/officeDocument/2006/relationships/oleObject" Target="../embeddings/oleObject33.bin"/><Relationship Id="rId19" Type="http://schemas.openxmlformats.org/officeDocument/2006/relationships/vmlDrawing" Target="../drawings/vmlDrawing12.vml"/><Relationship Id="rId18" Type="http://schemas.openxmlformats.org/officeDocument/2006/relationships/slideLayout" Target="../slideLayouts/slideLayout7.xml"/><Relationship Id="rId17" Type="http://schemas.openxmlformats.org/officeDocument/2006/relationships/image" Target="../media/image44.wmf"/><Relationship Id="rId16" Type="http://schemas.openxmlformats.org/officeDocument/2006/relationships/oleObject" Target="../embeddings/oleObject34.bin"/><Relationship Id="rId15" Type="http://schemas.openxmlformats.org/officeDocument/2006/relationships/tags" Target="../tags/tag151.xml"/><Relationship Id="rId14" Type="http://schemas.openxmlformats.org/officeDocument/2006/relationships/tags" Target="../tags/tag150.xml"/><Relationship Id="rId13" Type="http://schemas.openxmlformats.org/officeDocument/2006/relationships/tags" Target="../tags/tag149.xml"/><Relationship Id="rId12" Type="http://schemas.openxmlformats.org/officeDocument/2006/relationships/tags" Target="../tags/tag148.xml"/><Relationship Id="rId11" Type="http://schemas.openxmlformats.org/officeDocument/2006/relationships/tags" Target="../tags/tag147.xml"/><Relationship Id="rId10" Type="http://schemas.openxmlformats.org/officeDocument/2006/relationships/tags" Target="../tags/tag146.xml"/><Relationship Id="rId1" Type="http://schemas.openxmlformats.org/officeDocument/2006/relationships/tags" Target="../tags/tag145.xml"/></Relationships>
</file>

<file path=ppt/slides/_rels/slide18.xml.rels><?xml version="1.0" encoding="UTF-8" standalone="yes"?>
<Relationships xmlns="http://schemas.openxmlformats.org/package/2006/relationships"><Relationship Id="rId9" Type="http://schemas.openxmlformats.org/officeDocument/2006/relationships/tags" Target="../tags/tag154.xml"/><Relationship Id="rId8" Type="http://schemas.openxmlformats.org/officeDocument/2006/relationships/tags" Target="../tags/tag153.xml"/><Relationship Id="rId7" Type="http://schemas.openxmlformats.org/officeDocument/2006/relationships/tags" Target="../tags/tag15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155.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7" Type="http://schemas.openxmlformats.org/officeDocument/2006/relationships/vmlDrawing" Target="../drawings/vmlDrawing13.vml"/><Relationship Id="rId26" Type="http://schemas.openxmlformats.org/officeDocument/2006/relationships/slideLayout" Target="../slideLayouts/slideLayout7.xml"/><Relationship Id="rId25" Type="http://schemas.openxmlformats.org/officeDocument/2006/relationships/image" Target="../media/image49.wmf"/><Relationship Id="rId24" Type="http://schemas.openxmlformats.org/officeDocument/2006/relationships/oleObject" Target="../embeddings/oleObject39.bin"/><Relationship Id="rId23" Type="http://schemas.openxmlformats.org/officeDocument/2006/relationships/tags" Target="../tags/tag164.xml"/><Relationship Id="rId22" Type="http://schemas.openxmlformats.org/officeDocument/2006/relationships/image" Target="../media/image48.wmf"/><Relationship Id="rId21" Type="http://schemas.openxmlformats.org/officeDocument/2006/relationships/oleObject" Target="../embeddings/oleObject38.bin"/><Relationship Id="rId20" Type="http://schemas.openxmlformats.org/officeDocument/2006/relationships/tags" Target="../tags/tag163.xml"/><Relationship Id="rId2" Type="http://schemas.openxmlformats.org/officeDocument/2006/relationships/image" Target="../media/image2.png"/><Relationship Id="rId19" Type="http://schemas.openxmlformats.org/officeDocument/2006/relationships/image" Target="../media/image47.wmf"/><Relationship Id="rId18" Type="http://schemas.openxmlformats.org/officeDocument/2006/relationships/oleObject" Target="../embeddings/oleObject37.bin"/><Relationship Id="rId17" Type="http://schemas.openxmlformats.org/officeDocument/2006/relationships/tags" Target="../tags/tag162.xml"/><Relationship Id="rId16" Type="http://schemas.openxmlformats.org/officeDocument/2006/relationships/image" Target="../media/image46.wmf"/><Relationship Id="rId15" Type="http://schemas.openxmlformats.org/officeDocument/2006/relationships/oleObject" Target="../embeddings/oleObject36.bin"/><Relationship Id="rId14" Type="http://schemas.openxmlformats.org/officeDocument/2006/relationships/tags" Target="../tags/tag161.xml"/><Relationship Id="rId13" Type="http://schemas.openxmlformats.org/officeDocument/2006/relationships/image" Target="../media/image45.wmf"/><Relationship Id="rId12" Type="http://schemas.openxmlformats.org/officeDocument/2006/relationships/oleObject" Target="../embeddings/oleObject35.bin"/><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4.xml"/><Relationship Id="rId8" Type="http://schemas.openxmlformats.org/officeDocument/2006/relationships/tags" Target="../tags/tag3.xml"/><Relationship Id="rId7"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3" Type="http://schemas.openxmlformats.org/officeDocument/2006/relationships/slideLayout" Target="../slideLayouts/slideLayout7.xml"/><Relationship Id="rId12" Type="http://schemas.openxmlformats.org/officeDocument/2006/relationships/tags" Target="../tags/tag7.xml"/><Relationship Id="rId11" Type="http://schemas.openxmlformats.org/officeDocument/2006/relationships/tags" Target="../tags/tag6.xml"/><Relationship Id="rId10" Type="http://schemas.openxmlformats.org/officeDocument/2006/relationships/tags" Target="../tags/tag5.xml"/><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9" Type="http://schemas.openxmlformats.org/officeDocument/2006/relationships/tags" Target="../tags/tag167.xml"/><Relationship Id="rId8" Type="http://schemas.openxmlformats.org/officeDocument/2006/relationships/tags" Target="../tags/tag166.xml"/><Relationship Id="rId7" Type="http://schemas.openxmlformats.org/officeDocument/2006/relationships/tags" Target="../tags/tag16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8" Type="http://schemas.openxmlformats.org/officeDocument/2006/relationships/vmlDrawing" Target="../drawings/vmlDrawing14.vml"/><Relationship Id="rId17" Type="http://schemas.openxmlformats.org/officeDocument/2006/relationships/slideLayout" Target="../slideLayouts/slideLayout7.xml"/><Relationship Id="rId16" Type="http://schemas.openxmlformats.org/officeDocument/2006/relationships/image" Target="../media/image51.wmf"/><Relationship Id="rId15" Type="http://schemas.openxmlformats.org/officeDocument/2006/relationships/oleObject" Target="../embeddings/oleObject41.bin"/><Relationship Id="rId14" Type="http://schemas.openxmlformats.org/officeDocument/2006/relationships/tags" Target="../tags/tag170.xml"/><Relationship Id="rId13" Type="http://schemas.openxmlformats.org/officeDocument/2006/relationships/image" Target="../media/image50.wmf"/><Relationship Id="rId12" Type="http://schemas.openxmlformats.org/officeDocument/2006/relationships/oleObject" Target="../embeddings/oleObject40.bin"/><Relationship Id="rId11" Type="http://schemas.openxmlformats.org/officeDocument/2006/relationships/tags" Target="../tags/tag169.xml"/><Relationship Id="rId10" Type="http://schemas.openxmlformats.org/officeDocument/2006/relationships/tags" Target="../tags/tag168.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tags" Target="../tags/tag172.xml"/><Relationship Id="rId7" Type="http://schemas.openxmlformats.org/officeDocument/2006/relationships/tags" Target="../tags/tag17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8" Type="http://schemas.openxmlformats.org/officeDocument/2006/relationships/vmlDrawing" Target="../drawings/vmlDrawing15.vml"/><Relationship Id="rId17" Type="http://schemas.openxmlformats.org/officeDocument/2006/relationships/slideLayout" Target="../slideLayouts/slideLayout7.xml"/><Relationship Id="rId16" Type="http://schemas.openxmlformats.org/officeDocument/2006/relationships/image" Target="../media/image53.wmf"/><Relationship Id="rId15" Type="http://schemas.openxmlformats.org/officeDocument/2006/relationships/oleObject" Target="../embeddings/oleObject43.bin"/><Relationship Id="rId14" Type="http://schemas.openxmlformats.org/officeDocument/2006/relationships/tags" Target="../tags/tag176.xml"/><Relationship Id="rId13" Type="http://schemas.openxmlformats.org/officeDocument/2006/relationships/image" Target="../media/image52.wmf"/><Relationship Id="rId12" Type="http://schemas.openxmlformats.org/officeDocument/2006/relationships/oleObject" Target="../embeddings/oleObject42.bin"/><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9" Type="http://schemas.openxmlformats.org/officeDocument/2006/relationships/tags" Target="../tags/tag179.xml"/><Relationship Id="rId8" Type="http://schemas.openxmlformats.org/officeDocument/2006/relationships/tags" Target="../tags/tag178.xml"/><Relationship Id="rId7" Type="http://schemas.openxmlformats.org/officeDocument/2006/relationships/tags" Target="../tags/tag17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1" Type="http://schemas.openxmlformats.org/officeDocument/2006/relationships/vmlDrawing" Target="../drawings/vmlDrawing16.vml"/><Relationship Id="rId20" Type="http://schemas.openxmlformats.org/officeDocument/2006/relationships/slideLayout" Target="../slideLayouts/slideLayout7.xml"/><Relationship Id="rId2" Type="http://schemas.openxmlformats.org/officeDocument/2006/relationships/image" Target="../media/image2.png"/><Relationship Id="rId19" Type="http://schemas.openxmlformats.org/officeDocument/2006/relationships/image" Target="../media/image56.wmf"/><Relationship Id="rId18" Type="http://schemas.openxmlformats.org/officeDocument/2006/relationships/oleObject" Target="../embeddings/oleObject46.bin"/><Relationship Id="rId17" Type="http://schemas.openxmlformats.org/officeDocument/2006/relationships/tags" Target="../tags/tag183.xml"/><Relationship Id="rId16" Type="http://schemas.openxmlformats.org/officeDocument/2006/relationships/image" Target="../media/image55.wmf"/><Relationship Id="rId15" Type="http://schemas.openxmlformats.org/officeDocument/2006/relationships/oleObject" Target="../embeddings/oleObject45.bin"/><Relationship Id="rId14" Type="http://schemas.openxmlformats.org/officeDocument/2006/relationships/tags" Target="../tags/tag182.xml"/><Relationship Id="rId13" Type="http://schemas.openxmlformats.org/officeDocument/2006/relationships/image" Target="../media/image54.wmf"/><Relationship Id="rId12" Type="http://schemas.openxmlformats.org/officeDocument/2006/relationships/oleObject" Target="../embeddings/oleObject44.bin"/><Relationship Id="rId11" Type="http://schemas.openxmlformats.org/officeDocument/2006/relationships/tags" Target="../tags/tag181.xml"/><Relationship Id="rId10" Type="http://schemas.openxmlformats.org/officeDocument/2006/relationships/tags" Target="../tags/tag180.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9" Type="http://schemas.openxmlformats.org/officeDocument/2006/relationships/tags" Target="../tags/tag186.xml"/><Relationship Id="rId8" Type="http://schemas.openxmlformats.org/officeDocument/2006/relationships/tags" Target="../tags/tag185.xml"/><Relationship Id="rId7" Type="http://schemas.openxmlformats.org/officeDocument/2006/relationships/tags" Target="../tags/tag18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7" Type="http://schemas.openxmlformats.org/officeDocument/2006/relationships/vmlDrawing" Target="../drawings/vmlDrawing17.vml"/><Relationship Id="rId26" Type="http://schemas.openxmlformats.org/officeDocument/2006/relationships/slideLayout" Target="../slideLayouts/slideLayout7.xml"/><Relationship Id="rId25" Type="http://schemas.openxmlformats.org/officeDocument/2006/relationships/image" Target="../media/image61.wmf"/><Relationship Id="rId24" Type="http://schemas.openxmlformats.org/officeDocument/2006/relationships/oleObject" Target="../embeddings/oleObject51.bin"/><Relationship Id="rId23" Type="http://schemas.openxmlformats.org/officeDocument/2006/relationships/tags" Target="../tags/tag192.xml"/><Relationship Id="rId22" Type="http://schemas.openxmlformats.org/officeDocument/2006/relationships/image" Target="../media/image60.wmf"/><Relationship Id="rId21" Type="http://schemas.openxmlformats.org/officeDocument/2006/relationships/oleObject" Target="../embeddings/oleObject50.bin"/><Relationship Id="rId20" Type="http://schemas.openxmlformats.org/officeDocument/2006/relationships/tags" Target="../tags/tag191.xml"/><Relationship Id="rId2" Type="http://schemas.openxmlformats.org/officeDocument/2006/relationships/image" Target="../media/image2.png"/><Relationship Id="rId19" Type="http://schemas.openxmlformats.org/officeDocument/2006/relationships/image" Target="../media/image59.wmf"/><Relationship Id="rId18" Type="http://schemas.openxmlformats.org/officeDocument/2006/relationships/oleObject" Target="../embeddings/oleObject49.bin"/><Relationship Id="rId17" Type="http://schemas.openxmlformats.org/officeDocument/2006/relationships/tags" Target="../tags/tag190.xml"/><Relationship Id="rId16" Type="http://schemas.openxmlformats.org/officeDocument/2006/relationships/image" Target="../media/image58.wmf"/><Relationship Id="rId15" Type="http://schemas.openxmlformats.org/officeDocument/2006/relationships/oleObject" Target="../embeddings/oleObject48.bin"/><Relationship Id="rId14" Type="http://schemas.openxmlformats.org/officeDocument/2006/relationships/tags" Target="../tags/tag189.xml"/><Relationship Id="rId13" Type="http://schemas.openxmlformats.org/officeDocument/2006/relationships/image" Target="../media/image57.wmf"/><Relationship Id="rId12" Type="http://schemas.openxmlformats.org/officeDocument/2006/relationships/oleObject" Target="../embeddings/oleObject47.bin"/><Relationship Id="rId11" Type="http://schemas.openxmlformats.org/officeDocument/2006/relationships/tags" Target="../tags/tag188.xml"/><Relationship Id="rId10" Type="http://schemas.openxmlformats.org/officeDocument/2006/relationships/tags" Target="../tags/tag187.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9" Type="http://schemas.openxmlformats.org/officeDocument/2006/relationships/tags" Target="../tags/tag195.xml"/><Relationship Id="rId8" Type="http://schemas.openxmlformats.org/officeDocument/2006/relationships/tags" Target="../tags/tag194.xml"/><Relationship Id="rId7" Type="http://schemas.openxmlformats.org/officeDocument/2006/relationships/tags" Target="../tags/tag19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5" Type="http://schemas.openxmlformats.org/officeDocument/2006/relationships/vmlDrawing" Target="../drawings/vmlDrawing18.vml"/><Relationship Id="rId14" Type="http://schemas.openxmlformats.org/officeDocument/2006/relationships/slideLayout" Target="../slideLayouts/slideLayout7.xml"/><Relationship Id="rId13" Type="http://schemas.openxmlformats.org/officeDocument/2006/relationships/image" Target="../media/image62.wmf"/><Relationship Id="rId12" Type="http://schemas.openxmlformats.org/officeDocument/2006/relationships/oleObject" Target="../embeddings/oleObject52.bin"/><Relationship Id="rId11" Type="http://schemas.openxmlformats.org/officeDocument/2006/relationships/tags" Target="../tags/tag197.xml"/><Relationship Id="rId10" Type="http://schemas.openxmlformats.org/officeDocument/2006/relationships/tags" Target="../tags/tag196.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9" Type="http://schemas.openxmlformats.org/officeDocument/2006/relationships/tags" Target="../tags/tag200.xml"/><Relationship Id="rId8" Type="http://schemas.openxmlformats.org/officeDocument/2006/relationships/tags" Target="../tags/tag199.xml"/><Relationship Id="rId7" Type="http://schemas.openxmlformats.org/officeDocument/2006/relationships/tags" Target="../tags/tag19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5" Type="http://schemas.openxmlformats.org/officeDocument/2006/relationships/vmlDrawing" Target="../drawings/vmlDrawing19.vml"/><Relationship Id="rId14" Type="http://schemas.openxmlformats.org/officeDocument/2006/relationships/slideLayout" Target="../slideLayouts/slideLayout7.xml"/><Relationship Id="rId13" Type="http://schemas.openxmlformats.org/officeDocument/2006/relationships/image" Target="../media/image63.wmf"/><Relationship Id="rId12" Type="http://schemas.openxmlformats.org/officeDocument/2006/relationships/oleObject" Target="../embeddings/oleObject53.bin"/><Relationship Id="rId11" Type="http://schemas.openxmlformats.org/officeDocument/2006/relationships/tags" Target="../tags/tag202.xml"/><Relationship Id="rId10" Type="http://schemas.openxmlformats.org/officeDocument/2006/relationships/tags" Target="../tags/tag201.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9" Type="http://schemas.openxmlformats.org/officeDocument/2006/relationships/tags" Target="../tags/tag205.xml"/><Relationship Id="rId8" Type="http://schemas.openxmlformats.org/officeDocument/2006/relationships/tags" Target="../tags/tag204.xml"/><Relationship Id="rId7" Type="http://schemas.openxmlformats.org/officeDocument/2006/relationships/tags" Target="../tags/tag20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8" Type="http://schemas.openxmlformats.org/officeDocument/2006/relationships/vmlDrawing" Target="../drawings/vmlDrawing20.vml"/><Relationship Id="rId17" Type="http://schemas.openxmlformats.org/officeDocument/2006/relationships/slideLayout" Target="../slideLayouts/slideLayout7.xml"/><Relationship Id="rId16" Type="http://schemas.openxmlformats.org/officeDocument/2006/relationships/image" Target="../media/image56.wmf"/><Relationship Id="rId15" Type="http://schemas.openxmlformats.org/officeDocument/2006/relationships/oleObject" Target="../embeddings/oleObject55.bin"/><Relationship Id="rId14" Type="http://schemas.openxmlformats.org/officeDocument/2006/relationships/tags" Target="../tags/tag208.xml"/><Relationship Id="rId13" Type="http://schemas.openxmlformats.org/officeDocument/2006/relationships/image" Target="../media/image64.wmf"/><Relationship Id="rId12" Type="http://schemas.openxmlformats.org/officeDocument/2006/relationships/oleObject" Target="../embeddings/oleObject54.bin"/><Relationship Id="rId11" Type="http://schemas.openxmlformats.org/officeDocument/2006/relationships/tags" Target="../tags/tag207.xml"/><Relationship Id="rId10" Type="http://schemas.openxmlformats.org/officeDocument/2006/relationships/tags" Target="../tags/tag206.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9" Type="http://schemas.openxmlformats.org/officeDocument/2006/relationships/tags" Target="../tags/tag211.xml"/><Relationship Id="rId8" Type="http://schemas.openxmlformats.org/officeDocument/2006/relationships/tags" Target="../tags/tag210.xml"/><Relationship Id="rId7" Type="http://schemas.openxmlformats.org/officeDocument/2006/relationships/tags" Target="../tags/tag20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8" Type="http://schemas.openxmlformats.org/officeDocument/2006/relationships/vmlDrawing" Target="../drawings/vmlDrawing21.vml"/><Relationship Id="rId17" Type="http://schemas.openxmlformats.org/officeDocument/2006/relationships/slideLayout" Target="../slideLayouts/slideLayout7.xml"/><Relationship Id="rId16" Type="http://schemas.openxmlformats.org/officeDocument/2006/relationships/image" Target="../media/image66.wmf"/><Relationship Id="rId15" Type="http://schemas.openxmlformats.org/officeDocument/2006/relationships/oleObject" Target="../embeddings/oleObject57.bin"/><Relationship Id="rId14" Type="http://schemas.openxmlformats.org/officeDocument/2006/relationships/tags" Target="../tags/tag214.xml"/><Relationship Id="rId13" Type="http://schemas.openxmlformats.org/officeDocument/2006/relationships/image" Target="../media/image65.wmf"/><Relationship Id="rId12" Type="http://schemas.openxmlformats.org/officeDocument/2006/relationships/oleObject" Target="../embeddings/oleObject56.bin"/><Relationship Id="rId11" Type="http://schemas.openxmlformats.org/officeDocument/2006/relationships/tags" Target="../tags/tag213.xml"/><Relationship Id="rId10" Type="http://schemas.openxmlformats.org/officeDocument/2006/relationships/tags" Target="../tags/tag212.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tags" Target="../tags/tag21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5" Type="http://schemas.openxmlformats.org/officeDocument/2006/relationships/vmlDrawing" Target="../drawings/vmlDrawing22.vml"/><Relationship Id="rId14" Type="http://schemas.openxmlformats.org/officeDocument/2006/relationships/slideLayout" Target="../slideLayouts/slideLayout7.xml"/><Relationship Id="rId13" Type="http://schemas.openxmlformats.org/officeDocument/2006/relationships/image" Target="../media/image67.wmf"/><Relationship Id="rId12" Type="http://schemas.openxmlformats.org/officeDocument/2006/relationships/oleObject" Target="../embeddings/oleObject58.bin"/><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9" Type="http://schemas.openxmlformats.org/officeDocument/2006/relationships/tags" Target="../tags/tag222.xml"/><Relationship Id="rId8" Type="http://schemas.openxmlformats.org/officeDocument/2006/relationships/tags" Target="../tags/tag221.xml"/><Relationship Id="rId7" Type="http://schemas.openxmlformats.org/officeDocument/2006/relationships/tags" Target="../tags/tag220.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223.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8" Type="http://schemas.openxmlformats.org/officeDocument/2006/relationships/vmlDrawing" Target="../drawings/vmlDrawing1.vml"/><Relationship Id="rId17" Type="http://schemas.openxmlformats.org/officeDocument/2006/relationships/slideLayout" Target="../slideLayouts/slideLayout7.xml"/><Relationship Id="rId16" Type="http://schemas.openxmlformats.org/officeDocument/2006/relationships/image" Target="../media/image9.jpeg"/><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image" Target="../media/image8.wmf"/><Relationship Id="rId12" Type="http://schemas.openxmlformats.org/officeDocument/2006/relationships/oleObject" Target="../embeddings/oleObject1.bin"/><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9" Type="http://schemas.openxmlformats.org/officeDocument/2006/relationships/tags" Target="../tags/tag226.xml"/><Relationship Id="rId8" Type="http://schemas.openxmlformats.org/officeDocument/2006/relationships/tags" Target="../tags/tag225.xml"/><Relationship Id="rId7" Type="http://schemas.openxmlformats.org/officeDocument/2006/relationships/image" Target="../media/image7.png"/><Relationship Id="rId6" Type="http://schemas.openxmlformats.org/officeDocument/2006/relationships/image" Target="../media/image5.png"/><Relationship Id="rId5" Type="http://schemas.openxmlformats.org/officeDocument/2006/relationships/image" Target="../media/image4.png"/><Relationship Id="rId46" Type="http://schemas.openxmlformats.org/officeDocument/2006/relationships/vmlDrawing" Target="../drawings/vmlDrawing23.vml"/><Relationship Id="rId45" Type="http://schemas.openxmlformats.org/officeDocument/2006/relationships/slideLayout" Target="../slideLayouts/slideLayout7.xml"/><Relationship Id="rId44" Type="http://schemas.openxmlformats.org/officeDocument/2006/relationships/image" Target="../media/image78.wmf"/><Relationship Id="rId43" Type="http://schemas.openxmlformats.org/officeDocument/2006/relationships/oleObject" Target="../embeddings/oleObject69.bin"/><Relationship Id="rId42" Type="http://schemas.openxmlformats.org/officeDocument/2006/relationships/tags" Target="../tags/tag239.xml"/><Relationship Id="rId41" Type="http://schemas.openxmlformats.org/officeDocument/2006/relationships/image" Target="../media/image77.wmf"/><Relationship Id="rId40" Type="http://schemas.openxmlformats.org/officeDocument/2006/relationships/oleObject" Target="../embeddings/oleObject68.bin"/><Relationship Id="rId4" Type="http://schemas.openxmlformats.org/officeDocument/2006/relationships/image" Target="../media/image3.png"/><Relationship Id="rId39" Type="http://schemas.openxmlformats.org/officeDocument/2006/relationships/tags" Target="../tags/tag238.xml"/><Relationship Id="rId38" Type="http://schemas.openxmlformats.org/officeDocument/2006/relationships/image" Target="../media/image76.wmf"/><Relationship Id="rId37" Type="http://schemas.openxmlformats.org/officeDocument/2006/relationships/oleObject" Target="../embeddings/oleObject67.bin"/><Relationship Id="rId36" Type="http://schemas.openxmlformats.org/officeDocument/2006/relationships/tags" Target="../tags/tag237.xml"/><Relationship Id="rId35" Type="http://schemas.openxmlformats.org/officeDocument/2006/relationships/image" Target="../media/image75.wmf"/><Relationship Id="rId34" Type="http://schemas.openxmlformats.org/officeDocument/2006/relationships/oleObject" Target="../embeddings/oleObject66.bin"/><Relationship Id="rId33" Type="http://schemas.openxmlformats.org/officeDocument/2006/relationships/tags" Target="../tags/tag236.xml"/><Relationship Id="rId32" Type="http://schemas.openxmlformats.org/officeDocument/2006/relationships/image" Target="../media/image74.wmf"/><Relationship Id="rId31" Type="http://schemas.openxmlformats.org/officeDocument/2006/relationships/oleObject" Target="../embeddings/oleObject65.bin"/><Relationship Id="rId30" Type="http://schemas.openxmlformats.org/officeDocument/2006/relationships/tags" Target="../tags/tag235.xml"/><Relationship Id="rId3" Type="http://schemas.openxmlformats.org/officeDocument/2006/relationships/image" Target="../media/image2.png"/><Relationship Id="rId29" Type="http://schemas.openxmlformats.org/officeDocument/2006/relationships/image" Target="../media/image73.wmf"/><Relationship Id="rId28" Type="http://schemas.openxmlformats.org/officeDocument/2006/relationships/oleObject" Target="../embeddings/oleObject64.bin"/><Relationship Id="rId27" Type="http://schemas.openxmlformats.org/officeDocument/2006/relationships/tags" Target="../tags/tag234.xml"/><Relationship Id="rId26" Type="http://schemas.openxmlformats.org/officeDocument/2006/relationships/image" Target="../media/image72.wmf"/><Relationship Id="rId25" Type="http://schemas.openxmlformats.org/officeDocument/2006/relationships/oleObject" Target="../embeddings/oleObject63.bin"/><Relationship Id="rId24" Type="http://schemas.openxmlformats.org/officeDocument/2006/relationships/tags" Target="../tags/tag233.xml"/><Relationship Id="rId23" Type="http://schemas.openxmlformats.org/officeDocument/2006/relationships/image" Target="../media/image71.wmf"/><Relationship Id="rId22" Type="http://schemas.openxmlformats.org/officeDocument/2006/relationships/oleObject" Target="../embeddings/oleObject62.bin"/><Relationship Id="rId21" Type="http://schemas.openxmlformats.org/officeDocument/2006/relationships/tags" Target="../tags/tag232.xml"/><Relationship Id="rId20" Type="http://schemas.openxmlformats.org/officeDocument/2006/relationships/image" Target="../media/image70.wmf"/><Relationship Id="rId2" Type="http://schemas.openxmlformats.org/officeDocument/2006/relationships/image" Target="../media/image1.png"/><Relationship Id="rId19" Type="http://schemas.openxmlformats.org/officeDocument/2006/relationships/oleObject" Target="../embeddings/oleObject61.bin"/><Relationship Id="rId18" Type="http://schemas.openxmlformats.org/officeDocument/2006/relationships/tags" Target="../tags/tag231.xml"/><Relationship Id="rId17" Type="http://schemas.openxmlformats.org/officeDocument/2006/relationships/image" Target="../media/image69.wmf"/><Relationship Id="rId16" Type="http://schemas.openxmlformats.org/officeDocument/2006/relationships/oleObject" Target="../embeddings/oleObject60.bin"/><Relationship Id="rId15" Type="http://schemas.openxmlformats.org/officeDocument/2006/relationships/tags" Target="../tags/tag230.xml"/><Relationship Id="rId14" Type="http://schemas.openxmlformats.org/officeDocument/2006/relationships/image" Target="../media/image68.wmf"/><Relationship Id="rId13" Type="http://schemas.openxmlformats.org/officeDocument/2006/relationships/oleObject" Target="../embeddings/oleObject59.bin"/><Relationship Id="rId12" Type="http://schemas.openxmlformats.org/officeDocument/2006/relationships/tags" Target="../tags/tag229.xml"/><Relationship Id="rId11" Type="http://schemas.openxmlformats.org/officeDocument/2006/relationships/tags" Target="../tags/tag228.xml"/><Relationship Id="rId10" Type="http://schemas.openxmlformats.org/officeDocument/2006/relationships/tags" Target="../tags/tag227.xml"/><Relationship Id="rId1" Type="http://schemas.openxmlformats.org/officeDocument/2006/relationships/tags" Target="../tags/tag224.xml"/></Relationships>
</file>

<file path=ppt/slides/_rels/slide31.xml.rels><?xml version="1.0" encoding="UTF-8" standalone="yes"?>
<Relationships xmlns="http://schemas.openxmlformats.org/package/2006/relationships"><Relationship Id="rId9" Type="http://schemas.openxmlformats.org/officeDocument/2006/relationships/tags" Target="../tags/tag242.xml"/><Relationship Id="rId8" Type="http://schemas.openxmlformats.org/officeDocument/2006/relationships/tags" Target="../tags/tag241.xml"/><Relationship Id="rId7" Type="http://schemas.openxmlformats.org/officeDocument/2006/relationships/tags" Target="../tags/tag240.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243.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9" Type="http://schemas.openxmlformats.org/officeDocument/2006/relationships/tags" Target="../tags/tag246.xml"/><Relationship Id="rId8" Type="http://schemas.openxmlformats.org/officeDocument/2006/relationships/tags" Target="../tags/tag245.xml"/><Relationship Id="rId7" Type="http://schemas.openxmlformats.org/officeDocument/2006/relationships/tags" Target="../tags/tag24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5" Type="http://schemas.openxmlformats.org/officeDocument/2006/relationships/vmlDrawing" Target="../drawings/vmlDrawing24.vml"/><Relationship Id="rId14" Type="http://schemas.openxmlformats.org/officeDocument/2006/relationships/slideLayout" Target="../slideLayouts/slideLayout7.xml"/><Relationship Id="rId13" Type="http://schemas.openxmlformats.org/officeDocument/2006/relationships/image" Target="../media/image79.wmf"/><Relationship Id="rId12" Type="http://schemas.openxmlformats.org/officeDocument/2006/relationships/oleObject" Target="../embeddings/oleObject70.bin"/><Relationship Id="rId11" Type="http://schemas.openxmlformats.org/officeDocument/2006/relationships/tags" Target="../tags/tag248.xml"/><Relationship Id="rId10" Type="http://schemas.openxmlformats.org/officeDocument/2006/relationships/tags" Target="../tags/tag247.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9" Type="http://schemas.openxmlformats.org/officeDocument/2006/relationships/tags" Target="../tags/tag251.xml"/><Relationship Id="rId8" Type="http://schemas.openxmlformats.org/officeDocument/2006/relationships/tags" Target="../tags/tag250.xml"/><Relationship Id="rId7" Type="http://schemas.openxmlformats.org/officeDocument/2006/relationships/tags" Target="../tags/tag24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1" Type="http://schemas.openxmlformats.org/officeDocument/2006/relationships/vmlDrawing" Target="../drawings/vmlDrawing25.vml"/><Relationship Id="rId20" Type="http://schemas.openxmlformats.org/officeDocument/2006/relationships/slideLayout" Target="../slideLayouts/slideLayout7.xml"/><Relationship Id="rId2" Type="http://schemas.openxmlformats.org/officeDocument/2006/relationships/image" Target="../media/image2.png"/><Relationship Id="rId19" Type="http://schemas.openxmlformats.org/officeDocument/2006/relationships/image" Target="../media/image82.wmf"/><Relationship Id="rId18" Type="http://schemas.openxmlformats.org/officeDocument/2006/relationships/oleObject" Target="../embeddings/oleObject73.bin"/><Relationship Id="rId17" Type="http://schemas.openxmlformats.org/officeDocument/2006/relationships/tags" Target="../tags/tag255.xml"/><Relationship Id="rId16" Type="http://schemas.openxmlformats.org/officeDocument/2006/relationships/image" Target="../media/image81.wmf"/><Relationship Id="rId15" Type="http://schemas.openxmlformats.org/officeDocument/2006/relationships/oleObject" Target="../embeddings/oleObject72.bin"/><Relationship Id="rId14" Type="http://schemas.openxmlformats.org/officeDocument/2006/relationships/tags" Target="../tags/tag254.xml"/><Relationship Id="rId13" Type="http://schemas.openxmlformats.org/officeDocument/2006/relationships/image" Target="../media/image80.wmf"/><Relationship Id="rId12" Type="http://schemas.openxmlformats.org/officeDocument/2006/relationships/oleObject" Target="../embeddings/oleObject71.bin"/><Relationship Id="rId11" Type="http://schemas.openxmlformats.org/officeDocument/2006/relationships/tags" Target="../tags/tag253.xml"/><Relationship Id="rId10" Type="http://schemas.openxmlformats.org/officeDocument/2006/relationships/tags" Target="../tags/tag252.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9" Type="http://schemas.openxmlformats.org/officeDocument/2006/relationships/tags" Target="../tags/tag258.xml"/><Relationship Id="rId8" Type="http://schemas.openxmlformats.org/officeDocument/2006/relationships/tags" Target="../tags/tag257.xml"/><Relationship Id="rId7" Type="http://schemas.openxmlformats.org/officeDocument/2006/relationships/tags" Target="../tags/tag25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1" Type="http://schemas.openxmlformats.org/officeDocument/2006/relationships/vmlDrawing" Target="../drawings/vmlDrawing26.vml"/><Relationship Id="rId30" Type="http://schemas.openxmlformats.org/officeDocument/2006/relationships/slideLayout" Target="../slideLayouts/slideLayout7.xml"/><Relationship Id="rId3" Type="http://schemas.openxmlformats.org/officeDocument/2006/relationships/image" Target="../media/image3.png"/><Relationship Id="rId29" Type="http://schemas.openxmlformats.org/officeDocument/2006/relationships/image" Target="../media/image88.wmf"/><Relationship Id="rId28" Type="http://schemas.openxmlformats.org/officeDocument/2006/relationships/oleObject" Target="../embeddings/oleObject79.bin"/><Relationship Id="rId27" Type="http://schemas.openxmlformats.org/officeDocument/2006/relationships/tags" Target="../tags/tag266.xml"/><Relationship Id="rId26" Type="http://schemas.openxmlformats.org/officeDocument/2006/relationships/image" Target="../media/image87.wmf"/><Relationship Id="rId25" Type="http://schemas.openxmlformats.org/officeDocument/2006/relationships/oleObject" Target="../embeddings/oleObject78.bin"/><Relationship Id="rId24" Type="http://schemas.openxmlformats.org/officeDocument/2006/relationships/tags" Target="../tags/tag265.xml"/><Relationship Id="rId23" Type="http://schemas.openxmlformats.org/officeDocument/2006/relationships/image" Target="../media/image86.wmf"/><Relationship Id="rId22" Type="http://schemas.openxmlformats.org/officeDocument/2006/relationships/oleObject" Target="../embeddings/oleObject77.bin"/><Relationship Id="rId21" Type="http://schemas.openxmlformats.org/officeDocument/2006/relationships/tags" Target="../tags/tag264.xml"/><Relationship Id="rId20" Type="http://schemas.openxmlformats.org/officeDocument/2006/relationships/image" Target="../media/image85.wmf"/><Relationship Id="rId2" Type="http://schemas.openxmlformats.org/officeDocument/2006/relationships/image" Target="../media/image2.png"/><Relationship Id="rId19" Type="http://schemas.openxmlformats.org/officeDocument/2006/relationships/oleObject" Target="../embeddings/oleObject76.bin"/><Relationship Id="rId18" Type="http://schemas.openxmlformats.org/officeDocument/2006/relationships/tags" Target="../tags/tag263.xml"/><Relationship Id="rId17" Type="http://schemas.openxmlformats.org/officeDocument/2006/relationships/image" Target="../media/image84.wmf"/><Relationship Id="rId16" Type="http://schemas.openxmlformats.org/officeDocument/2006/relationships/oleObject" Target="../embeddings/oleObject75.bin"/><Relationship Id="rId15" Type="http://schemas.openxmlformats.org/officeDocument/2006/relationships/tags" Target="../tags/tag262.xml"/><Relationship Id="rId14" Type="http://schemas.openxmlformats.org/officeDocument/2006/relationships/image" Target="../media/image83.wmf"/><Relationship Id="rId13" Type="http://schemas.openxmlformats.org/officeDocument/2006/relationships/oleObject" Target="../embeddings/oleObject74.bin"/><Relationship Id="rId12" Type="http://schemas.openxmlformats.org/officeDocument/2006/relationships/tags" Target="../tags/tag261.xml"/><Relationship Id="rId11" Type="http://schemas.openxmlformats.org/officeDocument/2006/relationships/tags" Target="../tags/tag260.xml"/><Relationship Id="rId10" Type="http://schemas.openxmlformats.org/officeDocument/2006/relationships/tags" Target="../tags/tag259.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9" Type="http://schemas.openxmlformats.org/officeDocument/2006/relationships/tags" Target="../tags/tag269.xml"/><Relationship Id="rId8" Type="http://schemas.openxmlformats.org/officeDocument/2006/relationships/tags" Target="../tags/tag268.xml"/><Relationship Id="rId7" Type="http://schemas.openxmlformats.org/officeDocument/2006/relationships/tags" Target="../tags/tag26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1" Type="http://schemas.openxmlformats.org/officeDocument/2006/relationships/vmlDrawing" Target="../drawings/vmlDrawing27.vml"/><Relationship Id="rId30" Type="http://schemas.openxmlformats.org/officeDocument/2006/relationships/slideLayout" Target="../slideLayouts/slideLayout7.xml"/><Relationship Id="rId3" Type="http://schemas.openxmlformats.org/officeDocument/2006/relationships/image" Target="../media/image3.png"/><Relationship Id="rId29" Type="http://schemas.openxmlformats.org/officeDocument/2006/relationships/image" Target="../media/image94.wmf"/><Relationship Id="rId28" Type="http://schemas.openxmlformats.org/officeDocument/2006/relationships/oleObject" Target="../embeddings/oleObject85.bin"/><Relationship Id="rId27" Type="http://schemas.openxmlformats.org/officeDocument/2006/relationships/tags" Target="../tags/tag277.xml"/><Relationship Id="rId26" Type="http://schemas.openxmlformats.org/officeDocument/2006/relationships/image" Target="../media/image93.wmf"/><Relationship Id="rId25" Type="http://schemas.openxmlformats.org/officeDocument/2006/relationships/oleObject" Target="../embeddings/oleObject84.bin"/><Relationship Id="rId24" Type="http://schemas.openxmlformats.org/officeDocument/2006/relationships/tags" Target="../tags/tag276.xml"/><Relationship Id="rId23" Type="http://schemas.openxmlformats.org/officeDocument/2006/relationships/image" Target="../media/image92.wmf"/><Relationship Id="rId22" Type="http://schemas.openxmlformats.org/officeDocument/2006/relationships/oleObject" Target="../embeddings/oleObject83.bin"/><Relationship Id="rId21" Type="http://schemas.openxmlformats.org/officeDocument/2006/relationships/tags" Target="../tags/tag275.xml"/><Relationship Id="rId20" Type="http://schemas.openxmlformats.org/officeDocument/2006/relationships/image" Target="../media/image91.wmf"/><Relationship Id="rId2" Type="http://schemas.openxmlformats.org/officeDocument/2006/relationships/image" Target="../media/image2.png"/><Relationship Id="rId19" Type="http://schemas.openxmlformats.org/officeDocument/2006/relationships/oleObject" Target="../embeddings/oleObject82.bin"/><Relationship Id="rId18" Type="http://schemas.openxmlformats.org/officeDocument/2006/relationships/tags" Target="../tags/tag274.xml"/><Relationship Id="rId17" Type="http://schemas.openxmlformats.org/officeDocument/2006/relationships/image" Target="../media/image90.wmf"/><Relationship Id="rId16" Type="http://schemas.openxmlformats.org/officeDocument/2006/relationships/oleObject" Target="../embeddings/oleObject81.bin"/><Relationship Id="rId15" Type="http://schemas.openxmlformats.org/officeDocument/2006/relationships/tags" Target="../tags/tag273.xml"/><Relationship Id="rId14" Type="http://schemas.openxmlformats.org/officeDocument/2006/relationships/image" Target="../media/image89.wmf"/><Relationship Id="rId13" Type="http://schemas.openxmlformats.org/officeDocument/2006/relationships/oleObject" Target="../embeddings/oleObject80.bin"/><Relationship Id="rId12" Type="http://schemas.openxmlformats.org/officeDocument/2006/relationships/tags" Target="../tags/tag272.xml"/><Relationship Id="rId11" Type="http://schemas.openxmlformats.org/officeDocument/2006/relationships/tags" Target="../tags/tag271.xml"/><Relationship Id="rId10" Type="http://schemas.openxmlformats.org/officeDocument/2006/relationships/tags" Target="../tags/tag270.xml"/><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9" Type="http://schemas.openxmlformats.org/officeDocument/2006/relationships/tags" Target="../tags/tag280.xml"/><Relationship Id="rId8" Type="http://schemas.openxmlformats.org/officeDocument/2006/relationships/tags" Target="../tags/tag279.xml"/><Relationship Id="rId7" Type="http://schemas.openxmlformats.org/officeDocument/2006/relationships/tags" Target="../tags/tag27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8" Type="http://schemas.openxmlformats.org/officeDocument/2006/relationships/vmlDrawing" Target="../drawings/vmlDrawing28.vml"/><Relationship Id="rId17" Type="http://schemas.openxmlformats.org/officeDocument/2006/relationships/slideLayout" Target="../slideLayouts/slideLayout7.xml"/><Relationship Id="rId16" Type="http://schemas.openxmlformats.org/officeDocument/2006/relationships/image" Target="../media/image96.wmf"/><Relationship Id="rId15" Type="http://schemas.openxmlformats.org/officeDocument/2006/relationships/oleObject" Target="../embeddings/oleObject87.bin"/><Relationship Id="rId14" Type="http://schemas.openxmlformats.org/officeDocument/2006/relationships/tags" Target="../tags/tag283.xml"/><Relationship Id="rId13" Type="http://schemas.openxmlformats.org/officeDocument/2006/relationships/image" Target="../media/image95.wmf"/><Relationship Id="rId12" Type="http://schemas.openxmlformats.org/officeDocument/2006/relationships/oleObject" Target="../embeddings/oleObject86.bin"/><Relationship Id="rId11" Type="http://schemas.openxmlformats.org/officeDocument/2006/relationships/tags" Target="../tags/tag282.xml"/><Relationship Id="rId10" Type="http://schemas.openxmlformats.org/officeDocument/2006/relationships/tags" Target="../tags/tag281.xml"/><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tags" Target="../tags/tag28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4" Type="http://schemas.openxmlformats.org/officeDocument/2006/relationships/vmlDrawing" Target="../drawings/vmlDrawing29.vml"/><Relationship Id="rId23" Type="http://schemas.openxmlformats.org/officeDocument/2006/relationships/slideLayout" Target="../slideLayouts/slideLayout7.xml"/><Relationship Id="rId22" Type="http://schemas.openxmlformats.org/officeDocument/2006/relationships/image" Target="../media/image100.wmf"/><Relationship Id="rId21" Type="http://schemas.openxmlformats.org/officeDocument/2006/relationships/oleObject" Target="../embeddings/oleObject91.bin"/><Relationship Id="rId20" Type="http://schemas.openxmlformats.org/officeDocument/2006/relationships/tags" Target="../tags/tag291.xml"/><Relationship Id="rId2" Type="http://schemas.openxmlformats.org/officeDocument/2006/relationships/image" Target="../media/image2.png"/><Relationship Id="rId19" Type="http://schemas.openxmlformats.org/officeDocument/2006/relationships/image" Target="../media/image99.wmf"/><Relationship Id="rId18" Type="http://schemas.openxmlformats.org/officeDocument/2006/relationships/oleObject" Target="../embeddings/oleObject90.bin"/><Relationship Id="rId17" Type="http://schemas.openxmlformats.org/officeDocument/2006/relationships/tags" Target="../tags/tag290.xml"/><Relationship Id="rId16" Type="http://schemas.openxmlformats.org/officeDocument/2006/relationships/image" Target="../media/image98.wmf"/><Relationship Id="rId15" Type="http://schemas.openxmlformats.org/officeDocument/2006/relationships/oleObject" Target="../embeddings/oleObject89.bin"/><Relationship Id="rId14" Type="http://schemas.openxmlformats.org/officeDocument/2006/relationships/tags" Target="../tags/tag289.xml"/><Relationship Id="rId13" Type="http://schemas.openxmlformats.org/officeDocument/2006/relationships/image" Target="../media/image97.wmf"/><Relationship Id="rId12" Type="http://schemas.openxmlformats.org/officeDocument/2006/relationships/oleObject" Target="../embeddings/oleObject88.bin"/><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9" Type="http://schemas.openxmlformats.org/officeDocument/2006/relationships/tags" Target="../tags/tag294.xml"/><Relationship Id="rId8" Type="http://schemas.openxmlformats.org/officeDocument/2006/relationships/tags" Target="../tags/tag293.xml"/><Relationship Id="rId7" Type="http://schemas.openxmlformats.org/officeDocument/2006/relationships/tags" Target="../tags/tag29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4" Type="http://schemas.openxmlformats.org/officeDocument/2006/relationships/vmlDrawing" Target="../drawings/vmlDrawing30.vml"/><Relationship Id="rId23" Type="http://schemas.openxmlformats.org/officeDocument/2006/relationships/slideLayout" Target="../slideLayouts/slideLayout7.xml"/><Relationship Id="rId22" Type="http://schemas.openxmlformats.org/officeDocument/2006/relationships/image" Target="../media/image103.emf"/><Relationship Id="rId21" Type="http://schemas.openxmlformats.org/officeDocument/2006/relationships/oleObject" Target="../embeddings/oleObject95.bin"/><Relationship Id="rId20" Type="http://schemas.openxmlformats.org/officeDocument/2006/relationships/tags" Target="../tags/tag299.xml"/><Relationship Id="rId2" Type="http://schemas.openxmlformats.org/officeDocument/2006/relationships/image" Target="../media/image2.png"/><Relationship Id="rId19" Type="http://schemas.openxmlformats.org/officeDocument/2006/relationships/image" Target="../media/image69.wmf"/><Relationship Id="rId18" Type="http://schemas.openxmlformats.org/officeDocument/2006/relationships/oleObject" Target="../embeddings/oleObject94.bin"/><Relationship Id="rId17" Type="http://schemas.openxmlformats.org/officeDocument/2006/relationships/tags" Target="../tags/tag298.xml"/><Relationship Id="rId16" Type="http://schemas.openxmlformats.org/officeDocument/2006/relationships/image" Target="../media/image102.wmf"/><Relationship Id="rId15" Type="http://schemas.openxmlformats.org/officeDocument/2006/relationships/oleObject" Target="../embeddings/oleObject93.bin"/><Relationship Id="rId14" Type="http://schemas.openxmlformats.org/officeDocument/2006/relationships/tags" Target="../tags/tag297.xml"/><Relationship Id="rId13" Type="http://schemas.openxmlformats.org/officeDocument/2006/relationships/image" Target="../media/image101.wmf"/><Relationship Id="rId12" Type="http://schemas.openxmlformats.org/officeDocument/2006/relationships/oleObject" Target="../embeddings/oleObject92.bin"/><Relationship Id="rId11" Type="http://schemas.openxmlformats.org/officeDocument/2006/relationships/tags" Target="../tags/tag296.xml"/><Relationship Id="rId10" Type="http://schemas.openxmlformats.org/officeDocument/2006/relationships/tags" Target="../tags/tag295.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4" Type="http://schemas.openxmlformats.org/officeDocument/2006/relationships/vmlDrawing" Target="../drawings/vmlDrawing31.vml"/><Relationship Id="rId23" Type="http://schemas.openxmlformats.org/officeDocument/2006/relationships/slideLayout" Target="../slideLayouts/slideLayout7.xml"/><Relationship Id="rId22" Type="http://schemas.openxmlformats.org/officeDocument/2006/relationships/image" Target="../media/image106.png"/><Relationship Id="rId21" Type="http://schemas.openxmlformats.org/officeDocument/2006/relationships/tags" Target="../tags/tag308.xml"/><Relationship Id="rId20" Type="http://schemas.openxmlformats.org/officeDocument/2006/relationships/image" Target="../media/image71.wmf"/><Relationship Id="rId2" Type="http://schemas.openxmlformats.org/officeDocument/2006/relationships/image" Target="../media/image2.png"/><Relationship Id="rId19" Type="http://schemas.openxmlformats.org/officeDocument/2006/relationships/oleObject" Target="../embeddings/oleObject98.bin"/><Relationship Id="rId18" Type="http://schemas.openxmlformats.org/officeDocument/2006/relationships/tags" Target="../tags/tag307.xml"/><Relationship Id="rId17" Type="http://schemas.openxmlformats.org/officeDocument/2006/relationships/image" Target="../media/image105.wmf"/><Relationship Id="rId16" Type="http://schemas.openxmlformats.org/officeDocument/2006/relationships/oleObject" Target="../embeddings/oleObject97.bin"/><Relationship Id="rId15" Type="http://schemas.openxmlformats.org/officeDocument/2006/relationships/tags" Target="../tags/tag306.xml"/><Relationship Id="rId14" Type="http://schemas.openxmlformats.org/officeDocument/2006/relationships/image" Target="../media/image104.wmf"/><Relationship Id="rId13" Type="http://schemas.openxmlformats.org/officeDocument/2006/relationships/oleObject" Target="../embeddings/oleObject96.bin"/><Relationship Id="rId12" Type="http://schemas.openxmlformats.org/officeDocument/2006/relationships/tags" Target="../tags/tag305.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image" Target="../media/image7.png"/><Relationship Id="rId7" Type="http://schemas.openxmlformats.org/officeDocument/2006/relationships/image" Target="../media/image5.png"/><Relationship Id="rId6" Type="http://schemas.openxmlformats.org/officeDocument/2006/relationships/image" Target="../media/image4.png"/><Relationship Id="rId5" Type="http://schemas.openxmlformats.org/officeDocument/2006/relationships/image" Target="../media/image3.png"/><Relationship Id="rId44" Type="http://schemas.openxmlformats.org/officeDocument/2006/relationships/vmlDrawing" Target="../drawings/vmlDrawing2.vml"/><Relationship Id="rId43" Type="http://schemas.openxmlformats.org/officeDocument/2006/relationships/slideLayout" Target="../slideLayouts/slideLayout7.xml"/><Relationship Id="rId42" Type="http://schemas.openxmlformats.org/officeDocument/2006/relationships/oleObject" Target="../embeddings/oleObject11.bin"/><Relationship Id="rId41" Type="http://schemas.openxmlformats.org/officeDocument/2006/relationships/tags" Target="../tags/tag32.xml"/><Relationship Id="rId40" Type="http://schemas.openxmlformats.org/officeDocument/2006/relationships/oleObject" Target="../embeddings/oleObject10.bin"/><Relationship Id="rId4" Type="http://schemas.openxmlformats.org/officeDocument/2006/relationships/image" Target="../media/image2.png"/><Relationship Id="rId39" Type="http://schemas.openxmlformats.org/officeDocument/2006/relationships/tags" Target="../tags/tag31.xml"/><Relationship Id="rId38" Type="http://schemas.openxmlformats.org/officeDocument/2006/relationships/oleObject" Target="../embeddings/oleObject9.bin"/><Relationship Id="rId37" Type="http://schemas.openxmlformats.org/officeDocument/2006/relationships/tags" Target="../tags/tag30.xml"/><Relationship Id="rId36" Type="http://schemas.openxmlformats.org/officeDocument/2006/relationships/image" Target="../media/image17.wmf"/><Relationship Id="rId35" Type="http://schemas.openxmlformats.org/officeDocument/2006/relationships/oleObject" Target="../embeddings/oleObject8.bin"/><Relationship Id="rId34" Type="http://schemas.openxmlformats.org/officeDocument/2006/relationships/tags" Target="../tags/tag29.xml"/><Relationship Id="rId33" Type="http://schemas.openxmlformats.org/officeDocument/2006/relationships/tags" Target="../tags/tag28.xml"/><Relationship Id="rId32" Type="http://schemas.openxmlformats.org/officeDocument/2006/relationships/tags" Target="../tags/tag27.xml"/><Relationship Id="rId31" Type="http://schemas.openxmlformats.org/officeDocument/2006/relationships/image" Target="../media/image16.wmf"/><Relationship Id="rId30" Type="http://schemas.openxmlformats.org/officeDocument/2006/relationships/oleObject" Target="../embeddings/oleObject7.bin"/><Relationship Id="rId3" Type="http://schemas.openxmlformats.org/officeDocument/2006/relationships/image" Target="../media/image1.png"/><Relationship Id="rId29" Type="http://schemas.openxmlformats.org/officeDocument/2006/relationships/tags" Target="../tags/tag26.xml"/><Relationship Id="rId28" Type="http://schemas.openxmlformats.org/officeDocument/2006/relationships/image" Target="../media/image15.wmf"/><Relationship Id="rId27" Type="http://schemas.openxmlformats.org/officeDocument/2006/relationships/oleObject" Target="../embeddings/oleObject6.bin"/><Relationship Id="rId26" Type="http://schemas.openxmlformats.org/officeDocument/2006/relationships/tags" Target="../tags/tag25.xml"/><Relationship Id="rId25" Type="http://schemas.openxmlformats.org/officeDocument/2006/relationships/image" Target="../media/image14.wmf"/><Relationship Id="rId24" Type="http://schemas.openxmlformats.org/officeDocument/2006/relationships/oleObject" Target="../embeddings/oleObject5.bin"/><Relationship Id="rId23" Type="http://schemas.openxmlformats.org/officeDocument/2006/relationships/tags" Target="../tags/tag24.xml"/><Relationship Id="rId22" Type="http://schemas.openxmlformats.org/officeDocument/2006/relationships/image" Target="../media/image13.wmf"/><Relationship Id="rId21" Type="http://schemas.openxmlformats.org/officeDocument/2006/relationships/oleObject" Target="../embeddings/oleObject4.bin"/><Relationship Id="rId20" Type="http://schemas.openxmlformats.org/officeDocument/2006/relationships/tags" Target="../tags/tag23.xml"/><Relationship Id="rId2" Type="http://schemas.openxmlformats.org/officeDocument/2006/relationships/image" Target="../media/image10.emf"/><Relationship Id="rId19" Type="http://schemas.openxmlformats.org/officeDocument/2006/relationships/image" Target="../media/image12.wmf"/><Relationship Id="rId18" Type="http://schemas.openxmlformats.org/officeDocument/2006/relationships/oleObject" Target="../embeddings/oleObject3.bin"/><Relationship Id="rId17" Type="http://schemas.openxmlformats.org/officeDocument/2006/relationships/tags" Target="../tags/tag22.xml"/><Relationship Id="rId16" Type="http://schemas.openxmlformats.org/officeDocument/2006/relationships/image" Target="../media/image11.wmf"/><Relationship Id="rId15" Type="http://schemas.openxmlformats.org/officeDocument/2006/relationships/oleObject" Target="../embeddings/oleObject2.bin"/><Relationship Id="rId14" Type="http://schemas.openxmlformats.org/officeDocument/2006/relationships/tags" Target="../tags/tag21.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tags" Target="../tags/tag15.xml"/></Relationships>
</file>

<file path=ppt/slides/_rels/slide40.xml.rels><?xml version="1.0" encoding="UTF-8" standalone="yes"?>
<Relationships xmlns="http://schemas.openxmlformats.org/package/2006/relationships"><Relationship Id="rId9" Type="http://schemas.openxmlformats.org/officeDocument/2006/relationships/tags" Target="../tags/tag311.xml"/><Relationship Id="rId8" Type="http://schemas.openxmlformats.org/officeDocument/2006/relationships/tags" Target="../tags/tag310.xml"/><Relationship Id="rId7" Type="http://schemas.openxmlformats.org/officeDocument/2006/relationships/tags" Target="../tags/tag30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5" Type="http://schemas.openxmlformats.org/officeDocument/2006/relationships/vmlDrawing" Target="../drawings/vmlDrawing32.vml"/><Relationship Id="rId24" Type="http://schemas.openxmlformats.org/officeDocument/2006/relationships/slideLayout" Target="../slideLayouts/slideLayout7.xml"/><Relationship Id="rId23" Type="http://schemas.openxmlformats.org/officeDocument/2006/relationships/tags" Target="../tags/tag317.xml"/><Relationship Id="rId22" Type="http://schemas.openxmlformats.org/officeDocument/2006/relationships/image" Target="../media/image109.emf"/><Relationship Id="rId21" Type="http://schemas.openxmlformats.org/officeDocument/2006/relationships/oleObject" Target="../embeddings/oleObject102.bin"/><Relationship Id="rId20" Type="http://schemas.openxmlformats.org/officeDocument/2006/relationships/tags" Target="../tags/tag316.xml"/><Relationship Id="rId2" Type="http://schemas.openxmlformats.org/officeDocument/2006/relationships/image" Target="../media/image2.png"/><Relationship Id="rId19" Type="http://schemas.openxmlformats.org/officeDocument/2006/relationships/image" Target="../media/image74.wmf"/><Relationship Id="rId18" Type="http://schemas.openxmlformats.org/officeDocument/2006/relationships/oleObject" Target="../embeddings/oleObject101.bin"/><Relationship Id="rId17" Type="http://schemas.openxmlformats.org/officeDocument/2006/relationships/tags" Target="../tags/tag315.xml"/><Relationship Id="rId16" Type="http://schemas.openxmlformats.org/officeDocument/2006/relationships/image" Target="../media/image108.wmf"/><Relationship Id="rId15" Type="http://schemas.openxmlformats.org/officeDocument/2006/relationships/oleObject" Target="../embeddings/oleObject100.bin"/><Relationship Id="rId14" Type="http://schemas.openxmlformats.org/officeDocument/2006/relationships/tags" Target="../tags/tag314.xml"/><Relationship Id="rId13" Type="http://schemas.openxmlformats.org/officeDocument/2006/relationships/image" Target="../media/image107.wmf"/><Relationship Id="rId12" Type="http://schemas.openxmlformats.org/officeDocument/2006/relationships/oleObject" Target="../embeddings/oleObject99.bin"/><Relationship Id="rId11" Type="http://schemas.openxmlformats.org/officeDocument/2006/relationships/tags" Target="../tags/tag313.xml"/><Relationship Id="rId10" Type="http://schemas.openxmlformats.org/officeDocument/2006/relationships/tags" Target="../tags/tag312.xml"/><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9" Type="http://schemas.openxmlformats.org/officeDocument/2006/relationships/tags" Target="../tags/tag320.xml"/><Relationship Id="rId8" Type="http://schemas.openxmlformats.org/officeDocument/2006/relationships/tags" Target="../tags/tag319.xml"/><Relationship Id="rId7" Type="http://schemas.openxmlformats.org/officeDocument/2006/relationships/tags" Target="../tags/tag31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5" Type="http://schemas.openxmlformats.org/officeDocument/2006/relationships/vmlDrawing" Target="../drawings/vmlDrawing33.vml"/><Relationship Id="rId24" Type="http://schemas.openxmlformats.org/officeDocument/2006/relationships/slideLayout" Target="../slideLayouts/slideLayout7.xml"/><Relationship Id="rId23" Type="http://schemas.openxmlformats.org/officeDocument/2006/relationships/image" Target="../media/image112.emf"/><Relationship Id="rId22" Type="http://schemas.openxmlformats.org/officeDocument/2006/relationships/oleObject" Target="../embeddings/oleObject106.bin"/><Relationship Id="rId21" Type="http://schemas.openxmlformats.org/officeDocument/2006/relationships/tags" Target="../tags/tag326.xml"/><Relationship Id="rId20" Type="http://schemas.openxmlformats.org/officeDocument/2006/relationships/image" Target="../media/image72.wmf"/><Relationship Id="rId2" Type="http://schemas.openxmlformats.org/officeDocument/2006/relationships/image" Target="../media/image2.png"/><Relationship Id="rId19" Type="http://schemas.openxmlformats.org/officeDocument/2006/relationships/oleObject" Target="../embeddings/oleObject105.bin"/><Relationship Id="rId18" Type="http://schemas.openxmlformats.org/officeDocument/2006/relationships/tags" Target="../tags/tag325.xml"/><Relationship Id="rId17" Type="http://schemas.openxmlformats.org/officeDocument/2006/relationships/image" Target="../media/image111.wmf"/><Relationship Id="rId16" Type="http://schemas.openxmlformats.org/officeDocument/2006/relationships/oleObject" Target="../embeddings/oleObject104.bin"/><Relationship Id="rId15" Type="http://schemas.openxmlformats.org/officeDocument/2006/relationships/tags" Target="../tags/tag324.xml"/><Relationship Id="rId14" Type="http://schemas.openxmlformats.org/officeDocument/2006/relationships/image" Target="../media/image110.wmf"/><Relationship Id="rId13" Type="http://schemas.openxmlformats.org/officeDocument/2006/relationships/oleObject" Target="../embeddings/oleObject103.bin"/><Relationship Id="rId12" Type="http://schemas.openxmlformats.org/officeDocument/2006/relationships/tags" Target="../tags/tag323.xml"/><Relationship Id="rId11" Type="http://schemas.openxmlformats.org/officeDocument/2006/relationships/tags" Target="../tags/tag322.xml"/><Relationship Id="rId10" Type="http://schemas.openxmlformats.org/officeDocument/2006/relationships/tags" Target="../tags/tag321.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9" Type="http://schemas.openxmlformats.org/officeDocument/2006/relationships/tags" Target="../tags/tag329.xml"/><Relationship Id="rId8" Type="http://schemas.openxmlformats.org/officeDocument/2006/relationships/tags" Target="../tags/tag328.xml"/><Relationship Id="rId7" Type="http://schemas.openxmlformats.org/officeDocument/2006/relationships/tags" Target="../tags/tag32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4" Type="http://schemas.openxmlformats.org/officeDocument/2006/relationships/vmlDrawing" Target="../drawings/vmlDrawing34.vml"/><Relationship Id="rId13" Type="http://schemas.openxmlformats.org/officeDocument/2006/relationships/slideLayout" Target="../slideLayouts/slideLayout7.xml"/><Relationship Id="rId12" Type="http://schemas.openxmlformats.org/officeDocument/2006/relationships/image" Target="../media/image113.wmf"/><Relationship Id="rId11" Type="http://schemas.openxmlformats.org/officeDocument/2006/relationships/oleObject" Target="../embeddings/oleObject107.bin"/><Relationship Id="rId10" Type="http://schemas.openxmlformats.org/officeDocument/2006/relationships/tags" Target="../tags/tag330.xml"/><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9" Type="http://schemas.openxmlformats.org/officeDocument/2006/relationships/tags" Target="../tags/tag333.xml"/><Relationship Id="rId8" Type="http://schemas.openxmlformats.org/officeDocument/2006/relationships/tags" Target="../tags/tag332.xml"/><Relationship Id="rId7" Type="http://schemas.openxmlformats.org/officeDocument/2006/relationships/tags" Target="../tags/tag33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4" Type="http://schemas.openxmlformats.org/officeDocument/2006/relationships/vmlDrawing" Target="../drawings/vmlDrawing35.vml"/><Relationship Id="rId13" Type="http://schemas.openxmlformats.org/officeDocument/2006/relationships/slideLayout" Target="../slideLayouts/slideLayout7.xml"/><Relationship Id="rId12" Type="http://schemas.openxmlformats.org/officeDocument/2006/relationships/image" Target="../media/image114.wmf"/><Relationship Id="rId11" Type="http://schemas.openxmlformats.org/officeDocument/2006/relationships/oleObject" Target="../embeddings/oleObject108.bin"/><Relationship Id="rId10" Type="http://schemas.openxmlformats.org/officeDocument/2006/relationships/tags" Target="../tags/tag334.xml"/><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tags" Target="../tags/tag336.xml"/><Relationship Id="rId7" Type="http://schemas.openxmlformats.org/officeDocument/2006/relationships/tags" Target="../tags/tag33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1" Type="http://schemas.openxmlformats.org/officeDocument/2006/relationships/vmlDrawing" Target="../drawings/vmlDrawing36.vml"/><Relationship Id="rId20" Type="http://schemas.openxmlformats.org/officeDocument/2006/relationships/slideLayout" Target="../slideLayouts/slideLayout7.xml"/><Relationship Id="rId2" Type="http://schemas.openxmlformats.org/officeDocument/2006/relationships/image" Target="../media/image2.png"/><Relationship Id="rId19" Type="http://schemas.openxmlformats.org/officeDocument/2006/relationships/image" Target="../media/image117.wmf"/><Relationship Id="rId18" Type="http://schemas.openxmlformats.org/officeDocument/2006/relationships/oleObject" Target="../embeddings/oleObject111.bin"/><Relationship Id="rId17" Type="http://schemas.openxmlformats.org/officeDocument/2006/relationships/tags" Target="../tags/tag341.xml"/><Relationship Id="rId16" Type="http://schemas.openxmlformats.org/officeDocument/2006/relationships/image" Target="../media/image116.wmf"/><Relationship Id="rId15" Type="http://schemas.openxmlformats.org/officeDocument/2006/relationships/oleObject" Target="../embeddings/oleObject110.bin"/><Relationship Id="rId14" Type="http://schemas.openxmlformats.org/officeDocument/2006/relationships/tags" Target="../tags/tag340.xml"/><Relationship Id="rId13" Type="http://schemas.openxmlformats.org/officeDocument/2006/relationships/image" Target="../media/image115.wmf"/><Relationship Id="rId12" Type="http://schemas.openxmlformats.org/officeDocument/2006/relationships/oleObject" Target="../embeddings/oleObject109.bin"/><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9" Type="http://schemas.openxmlformats.org/officeDocument/2006/relationships/tags" Target="../tags/tag344.xml"/><Relationship Id="rId8" Type="http://schemas.openxmlformats.org/officeDocument/2006/relationships/tags" Target="../tags/tag343.xml"/><Relationship Id="rId7" Type="http://schemas.openxmlformats.org/officeDocument/2006/relationships/tags" Target="../tags/tag34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3" Type="http://schemas.openxmlformats.org/officeDocument/2006/relationships/vmlDrawing" Target="../drawings/vmlDrawing37.vml"/><Relationship Id="rId32" Type="http://schemas.openxmlformats.org/officeDocument/2006/relationships/slideLayout" Target="../slideLayouts/slideLayout7.xml"/><Relationship Id="rId31" Type="http://schemas.openxmlformats.org/officeDocument/2006/relationships/image" Target="../media/image124.wmf"/><Relationship Id="rId30" Type="http://schemas.openxmlformats.org/officeDocument/2006/relationships/oleObject" Target="../embeddings/oleObject118.bin"/><Relationship Id="rId3" Type="http://schemas.openxmlformats.org/officeDocument/2006/relationships/image" Target="../media/image3.png"/><Relationship Id="rId29" Type="http://schemas.openxmlformats.org/officeDocument/2006/relationships/tags" Target="../tags/tag352.xml"/><Relationship Id="rId28" Type="http://schemas.openxmlformats.org/officeDocument/2006/relationships/image" Target="../media/image123.wmf"/><Relationship Id="rId27" Type="http://schemas.openxmlformats.org/officeDocument/2006/relationships/oleObject" Target="../embeddings/oleObject117.bin"/><Relationship Id="rId26" Type="http://schemas.openxmlformats.org/officeDocument/2006/relationships/tags" Target="../tags/tag351.xml"/><Relationship Id="rId25" Type="http://schemas.openxmlformats.org/officeDocument/2006/relationships/image" Target="../media/image122.wmf"/><Relationship Id="rId24" Type="http://schemas.openxmlformats.org/officeDocument/2006/relationships/oleObject" Target="../embeddings/oleObject116.bin"/><Relationship Id="rId23" Type="http://schemas.openxmlformats.org/officeDocument/2006/relationships/tags" Target="../tags/tag350.xml"/><Relationship Id="rId22" Type="http://schemas.openxmlformats.org/officeDocument/2006/relationships/image" Target="../media/image121.wmf"/><Relationship Id="rId21" Type="http://schemas.openxmlformats.org/officeDocument/2006/relationships/oleObject" Target="../embeddings/oleObject115.bin"/><Relationship Id="rId20" Type="http://schemas.openxmlformats.org/officeDocument/2006/relationships/tags" Target="../tags/tag349.xml"/><Relationship Id="rId2" Type="http://schemas.openxmlformats.org/officeDocument/2006/relationships/image" Target="../media/image2.png"/><Relationship Id="rId19" Type="http://schemas.openxmlformats.org/officeDocument/2006/relationships/image" Target="../media/image120.wmf"/><Relationship Id="rId18" Type="http://schemas.openxmlformats.org/officeDocument/2006/relationships/oleObject" Target="../embeddings/oleObject114.bin"/><Relationship Id="rId17" Type="http://schemas.openxmlformats.org/officeDocument/2006/relationships/tags" Target="../tags/tag348.xml"/><Relationship Id="rId16" Type="http://schemas.openxmlformats.org/officeDocument/2006/relationships/image" Target="../media/image119.wmf"/><Relationship Id="rId15" Type="http://schemas.openxmlformats.org/officeDocument/2006/relationships/oleObject" Target="../embeddings/oleObject113.bin"/><Relationship Id="rId14" Type="http://schemas.openxmlformats.org/officeDocument/2006/relationships/tags" Target="../tags/tag347.xml"/><Relationship Id="rId13" Type="http://schemas.openxmlformats.org/officeDocument/2006/relationships/image" Target="../media/image118.wmf"/><Relationship Id="rId12" Type="http://schemas.openxmlformats.org/officeDocument/2006/relationships/oleObject" Target="../embeddings/oleObject112.bin"/><Relationship Id="rId11" Type="http://schemas.openxmlformats.org/officeDocument/2006/relationships/tags" Target="../tags/tag346.xml"/><Relationship Id="rId10" Type="http://schemas.openxmlformats.org/officeDocument/2006/relationships/tags" Target="../tags/tag345.xml"/><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9" Type="http://schemas.openxmlformats.org/officeDocument/2006/relationships/tags" Target="../tags/tag355.xml"/><Relationship Id="rId8" Type="http://schemas.openxmlformats.org/officeDocument/2006/relationships/tags" Target="../tags/tag354.xml"/><Relationship Id="rId7" Type="http://schemas.openxmlformats.org/officeDocument/2006/relationships/tags" Target="../tags/tag35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8" Type="http://schemas.openxmlformats.org/officeDocument/2006/relationships/vmlDrawing" Target="../drawings/vmlDrawing38.vml"/><Relationship Id="rId17" Type="http://schemas.openxmlformats.org/officeDocument/2006/relationships/slideLayout" Target="../slideLayouts/slideLayout7.xml"/><Relationship Id="rId16" Type="http://schemas.openxmlformats.org/officeDocument/2006/relationships/image" Target="../media/image126.wmf"/><Relationship Id="rId15" Type="http://schemas.openxmlformats.org/officeDocument/2006/relationships/oleObject" Target="../embeddings/oleObject120.bin"/><Relationship Id="rId14" Type="http://schemas.openxmlformats.org/officeDocument/2006/relationships/tags" Target="../tags/tag358.xml"/><Relationship Id="rId13" Type="http://schemas.openxmlformats.org/officeDocument/2006/relationships/image" Target="../media/image125.wmf"/><Relationship Id="rId12" Type="http://schemas.openxmlformats.org/officeDocument/2006/relationships/oleObject" Target="../embeddings/oleObject119.bin"/><Relationship Id="rId11" Type="http://schemas.openxmlformats.org/officeDocument/2006/relationships/tags" Target="../tags/tag357.xml"/><Relationship Id="rId10" Type="http://schemas.openxmlformats.org/officeDocument/2006/relationships/tags" Target="../tags/tag356.xml"/><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9" Type="http://schemas.openxmlformats.org/officeDocument/2006/relationships/tags" Target="../tags/tag361.xml"/><Relationship Id="rId8" Type="http://schemas.openxmlformats.org/officeDocument/2006/relationships/tags" Target="../tags/tag360.xml"/><Relationship Id="rId7" Type="http://schemas.openxmlformats.org/officeDocument/2006/relationships/tags" Target="../tags/tag35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0" Type="http://schemas.openxmlformats.org/officeDocument/2006/relationships/vmlDrawing" Target="../drawings/vmlDrawing39.vml"/><Relationship Id="rId3" Type="http://schemas.openxmlformats.org/officeDocument/2006/relationships/image" Target="../media/image3.png"/><Relationship Id="rId29" Type="http://schemas.openxmlformats.org/officeDocument/2006/relationships/slideLayout" Target="../slideLayouts/slideLayout7.xml"/><Relationship Id="rId28" Type="http://schemas.openxmlformats.org/officeDocument/2006/relationships/image" Target="../media/image132.wmf"/><Relationship Id="rId27" Type="http://schemas.openxmlformats.org/officeDocument/2006/relationships/oleObject" Target="../embeddings/oleObject126.bin"/><Relationship Id="rId26" Type="http://schemas.openxmlformats.org/officeDocument/2006/relationships/tags" Target="../tags/tag368.xml"/><Relationship Id="rId25" Type="http://schemas.openxmlformats.org/officeDocument/2006/relationships/image" Target="../media/image131.wmf"/><Relationship Id="rId24" Type="http://schemas.openxmlformats.org/officeDocument/2006/relationships/oleObject" Target="../embeddings/oleObject125.bin"/><Relationship Id="rId23" Type="http://schemas.openxmlformats.org/officeDocument/2006/relationships/tags" Target="../tags/tag367.xml"/><Relationship Id="rId22" Type="http://schemas.openxmlformats.org/officeDocument/2006/relationships/image" Target="../media/image130.wmf"/><Relationship Id="rId21" Type="http://schemas.openxmlformats.org/officeDocument/2006/relationships/oleObject" Target="../embeddings/oleObject124.bin"/><Relationship Id="rId20" Type="http://schemas.openxmlformats.org/officeDocument/2006/relationships/tags" Target="../tags/tag366.xml"/><Relationship Id="rId2" Type="http://schemas.openxmlformats.org/officeDocument/2006/relationships/image" Target="../media/image2.png"/><Relationship Id="rId19" Type="http://schemas.openxmlformats.org/officeDocument/2006/relationships/image" Target="../media/image129.wmf"/><Relationship Id="rId18" Type="http://schemas.openxmlformats.org/officeDocument/2006/relationships/oleObject" Target="../embeddings/oleObject123.bin"/><Relationship Id="rId17" Type="http://schemas.openxmlformats.org/officeDocument/2006/relationships/tags" Target="../tags/tag365.xml"/><Relationship Id="rId16" Type="http://schemas.openxmlformats.org/officeDocument/2006/relationships/image" Target="../media/image128.wmf"/><Relationship Id="rId15" Type="http://schemas.openxmlformats.org/officeDocument/2006/relationships/oleObject" Target="../embeddings/oleObject122.bin"/><Relationship Id="rId14" Type="http://schemas.openxmlformats.org/officeDocument/2006/relationships/tags" Target="../tags/tag364.xml"/><Relationship Id="rId13" Type="http://schemas.openxmlformats.org/officeDocument/2006/relationships/image" Target="../media/image127.wmf"/><Relationship Id="rId12" Type="http://schemas.openxmlformats.org/officeDocument/2006/relationships/oleObject" Target="../embeddings/oleObject121.bin"/><Relationship Id="rId11" Type="http://schemas.openxmlformats.org/officeDocument/2006/relationships/tags" Target="../tags/tag363.xml"/><Relationship Id="rId10" Type="http://schemas.openxmlformats.org/officeDocument/2006/relationships/tags" Target="../tags/tag362.xml"/><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9" Type="http://schemas.openxmlformats.org/officeDocument/2006/relationships/tags" Target="../tags/tag371.xml"/><Relationship Id="rId8" Type="http://schemas.openxmlformats.org/officeDocument/2006/relationships/tags" Target="../tags/tag370.xml"/><Relationship Id="rId7" Type="http://schemas.openxmlformats.org/officeDocument/2006/relationships/tags" Target="../tags/tag36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4" Type="http://schemas.openxmlformats.org/officeDocument/2006/relationships/vmlDrawing" Target="../drawings/vmlDrawing40.vml"/><Relationship Id="rId23" Type="http://schemas.openxmlformats.org/officeDocument/2006/relationships/slideLayout" Target="../slideLayouts/slideLayout7.xml"/><Relationship Id="rId22" Type="http://schemas.openxmlformats.org/officeDocument/2006/relationships/image" Target="../media/image136.wmf"/><Relationship Id="rId21" Type="http://schemas.openxmlformats.org/officeDocument/2006/relationships/oleObject" Target="../embeddings/oleObject130.bin"/><Relationship Id="rId20" Type="http://schemas.openxmlformats.org/officeDocument/2006/relationships/tags" Target="../tags/tag376.xml"/><Relationship Id="rId2" Type="http://schemas.openxmlformats.org/officeDocument/2006/relationships/image" Target="../media/image2.png"/><Relationship Id="rId19" Type="http://schemas.openxmlformats.org/officeDocument/2006/relationships/image" Target="../media/image135.wmf"/><Relationship Id="rId18" Type="http://schemas.openxmlformats.org/officeDocument/2006/relationships/oleObject" Target="../embeddings/oleObject129.bin"/><Relationship Id="rId17" Type="http://schemas.openxmlformats.org/officeDocument/2006/relationships/tags" Target="../tags/tag375.xml"/><Relationship Id="rId16" Type="http://schemas.openxmlformats.org/officeDocument/2006/relationships/image" Target="../media/image134.wmf"/><Relationship Id="rId15" Type="http://schemas.openxmlformats.org/officeDocument/2006/relationships/oleObject" Target="../embeddings/oleObject128.bin"/><Relationship Id="rId14" Type="http://schemas.openxmlformats.org/officeDocument/2006/relationships/tags" Target="../tags/tag374.xml"/><Relationship Id="rId13" Type="http://schemas.openxmlformats.org/officeDocument/2006/relationships/image" Target="../media/image133.wmf"/><Relationship Id="rId12" Type="http://schemas.openxmlformats.org/officeDocument/2006/relationships/oleObject" Target="../embeddings/oleObject127.bin"/><Relationship Id="rId11" Type="http://schemas.openxmlformats.org/officeDocument/2006/relationships/tags" Target="../tags/tag373.xml"/><Relationship Id="rId10" Type="http://schemas.openxmlformats.org/officeDocument/2006/relationships/tags" Target="../tags/tag372.xml"/><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9" Type="http://schemas.openxmlformats.org/officeDocument/2006/relationships/tags" Target="../tags/tag379.xml"/><Relationship Id="rId8" Type="http://schemas.openxmlformats.org/officeDocument/2006/relationships/tags" Target="../tags/tag378.xml"/><Relationship Id="rId7" Type="http://schemas.openxmlformats.org/officeDocument/2006/relationships/tags" Target="../tags/tag37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1" Type="http://schemas.openxmlformats.org/officeDocument/2006/relationships/vmlDrawing" Target="../drawings/vmlDrawing41.vml"/><Relationship Id="rId20" Type="http://schemas.openxmlformats.org/officeDocument/2006/relationships/slideLayout" Target="../slideLayouts/slideLayout7.xml"/><Relationship Id="rId2" Type="http://schemas.openxmlformats.org/officeDocument/2006/relationships/image" Target="../media/image2.png"/><Relationship Id="rId19" Type="http://schemas.openxmlformats.org/officeDocument/2006/relationships/image" Target="../media/image134.wmf"/><Relationship Id="rId18" Type="http://schemas.openxmlformats.org/officeDocument/2006/relationships/oleObject" Target="../embeddings/oleObject133.bin"/><Relationship Id="rId17" Type="http://schemas.openxmlformats.org/officeDocument/2006/relationships/tags" Target="../tags/tag383.xml"/><Relationship Id="rId16" Type="http://schemas.openxmlformats.org/officeDocument/2006/relationships/image" Target="../media/image133.wmf"/><Relationship Id="rId15" Type="http://schemas.openxmlformats.org/officeDocument/2006/relationships/oleObject" Target="../embeddings/oleObject132.bin"/><Relationship Id="rId14" Type="http://schemas.openxmlformats.org/officeDocument/2006/relationships/tags" Target="../tags/tag382.xml"/><Relationship Id="rId13" Type="http://schemas.openxmlformats.org/officeDocument/2006/relationships/image" Target="../media/image137.wmf"/><Relationship Id="rId12" Type="http://schemas.openxmlformats.org/officeDocument/2006/relationships/oleObject" Target="../embeddings/oleObject131.bin"/><Relationship Id="rId11" Type="http://schemas.openxmlformats.org/officeDocument/2006/relationships/tags" Target="../tags/tag381.xml"/><Relationship Id="rId10" Type="http://schemas.openxmlformats.org/officeDocument/2006/relationships/tags" Target="../tags/tag380.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8" Type="http://schemas.openxmlformats.org/officeDocument/2006/relationships/vmlDrawing" Target="../drawings/vmlDrawing3.vml"/><Relationship Id="rId17" Type="http://schemas.openxmlformats.org/officeDocument/2006/relationships/slideLayout" Target="../slideLayouts/slideLayout7.xml"/><Relationship Id="rId16" Type="http://schemas.openxmlformats.org/officeDocument/2006/relationships/image" Target="../media/image19.wmf"/><Relationship Id="rId15" Type="http://schemas.openxmlformats.org/officeDocument/2006/relationships/oleObject" Target="../embeddings/oleObject13.bin"/><Relationship Id="rId14" Type="http://schemas.openxmlformats.org/officeDocument/2006/relationships/tags" Target="../tags/tag38.xml"/><Relationship Id="rId13" Type="http://schemas.openxmlformats.org/officeDocument/2006/relationships/image" Target="../media/image18.wmf"/><Relationship Id="rId12" Type="http://schemas.openxmlformats.org/officeDocument/2006/relationships/oleObject" Target="../embeddings/oleObject12.bin"/><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9" Type="http://schemas.openxmlformats.org/officeDocument/2006/relationships/tags" Target="../tags/tag386.xml"/><Relationship Id="rId8" Type="http://schemas.openxmlformats.org/officeDocument/2006/relationships/tags" Target="../tags/tag385.xml"/><Relationship Id="rId7" Type="http://schemas.openxmlformats.org/officeDocument/2006/relationships/tags" Target="../tags/tag38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7" Type="http://schemas.openxmlformats.org/officeDocument/2006/relationships/vmlDrawing" Target="../drawings/vmlDrawing42.vml"/><Relationship Id="rId26" Type="http://schemas.openxmlformats.org/officeDocument/2006/relationships/slideLayout" Target="../slideLayouts/slideLayout7.xml"/><Relationship Id="rId25" Type="http://schemas.openxmlformats.org/officeDocument/2006/relationships/image" Target="../media/image142.wmf"/><Relationship Id="rId24" Type="http://schemas.openxmlformats.org/officeDocument/2006/relationships/oleObject" Target="../embeddings/oleObject138.bin"/><Relationship Id="rId23" Type="http://schemas.openxmlformats.org/officeDocument/2006/relationships/tags" Target="../tags/tag392.xml"/><Relationship Id="rId22" Type="http://schemas.openxmlformats.org/officeDocument/2006/relationships/image" Target="../media/image141.wmf"/><Relationship Id="rId21" Type="http://schemas.openxmlformats.org/officeDocument/2006/relationships/oleObject" Target="../embeddings/oleObject137.bin"/><Relationship Id="rId20" Type="http://schemas.openxmlformats.org/officeDocument/2006/relationships/tags" Target="../tags/tag391.xml"/><Relationship Id="rId2" Type="http://schemas.openxmlformats.org/officeDocument/2006/relationships/image" Target="../media/image2.png"/><Relationship Id="rId19" Type="http://schemas.openxmlformats.org/officeDocument/2006/relationships/image" Target="../media/image140.wmf"/><Relationship Id="rId18" Type="http://schemas.openxmlformats.org/officeDocument/2006/relationships/oleObject" Target="../embeddings/oleObject136.bin"/><Relationship Id="rId17" Type="http://schemas.openxmlformats.org/officeDocument/2006/relationships/tags" Target="../tags/tag390.xml"/><Relationship Id="rId16" Type="http://schemas.openxmlformats.org/officeDocument/2006/relationships/image" Target="../media/image139.wmf"/><Relationship Id="rId15" Type="http://schemas.openxmlformats.org/officeDocument/2006/relationships/oleObject" Target="../embeddings/oleObject135.bin"/><Relationship Id="rId14" Type="http://schemas.openxmlformats.org/officeDocument/2006/relationships/tags" Target="../tags/tag389.xml"/><Relationship Id="rId13" Type="http://schemas.openxmlformats.org/officeDocument/2006/relationships/image" Target="../media/image138.wmf"/><Relationship Id="rId12" Type="http://schemas.openxmlformats.org/officeDocument/2006/relationships/oleObject" Target="../embeddings/oleObject134.bin"/><Relationship Id="rId11" Type="http://schemas.openxmlformats.org/officeDocument/2006/relationships/tags" Target="../tags/tag388.xml"/><Relationship Id="rId10" Type="http://schemas.openxmlformats.org/officeDocument/2006/relationships/tags" Target="../tags/tag387.xml"/><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9" Type="http://schemas.openxmlformats.org/officeDocument/2006/relationships/tags" Target="../tags/tag395.xml"/><Relationship Id="rId8" Type="http://schemas.openxmlformats.org/officeDocument/2006/relationships/tags" Target="../tags/tag394.xml"/><Relationship Id="rId7" Type="http://schemas.openxmlformats.org/officeDocument/2006/relationships/tags" Target="../tags/tag39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0" Type="http://schemas.openxmlformats.org/officeDocument/2006/relationships/vmlDrawing" Target="../drawings/vmlDrawing43.vml"/><Relationship Id="rId3" Type="http://schemas.openxmlformats.org/officeDocument/2006/relationships/image" Target="../media/image3.png"/><Relationship Id="rId29" Type="http://schemas.openxmlformats.org/officeDocument/2006/relationships/slideLayout" Target="../slideLayouts/slideLayout7.xml"/><Relationship Id="rId28" Type="http://schemas.openxmlformats.org/officeDocument/2006/relationships/image" Target="../media/image147.wmf"/><Relationship Id="rId27" Type="http://schemas.openxmlformats.org/officeDocument/2006/relationships/oleObject" Target="../embeddings/oleObject144.bin"/><Relationship Id="rId26" Type="http://schemas.openxmlformats.org/officeDocument/2006/relationships/tags" Target="../tags/tag402.xml"/><Relationship Id="rId25" Type="http://schemas.openxmlformats.org/officeDocument/2006/relationships/image" Target="../media/image146.wmf"/><Relationship Id="rId24" Type="http://schemas.openxmlformats.org/officeDocument/2006/relationships/oleObject" Target="../embeddings/oleObject143.bin"/><Relationship Id="rId23" Type="http://schemas.openxmlformats.org/officeDocument/2006/relationships/tags" Target="../tags/tag401.xml"/><Relationship Id="rId22" Type="http://schemas.openxmlformats.org/officeDocument/2006/relationships/image" Target="../media/image145.wmf"/><Relationship Id="rId21" Type="http://schemas.openxmlformats.org/officeDocument/2006/relationships/oleObject" Target="../embeddings/oleObject142.bin"/><Relationship Id="rId20" Type="http://schemas.openxmlformats.org/officeDocument/2006/relationships/tags" Target="../tags/tag400.xml"/><Relationship Id="rId2" Type="http://schemas.openxmlformats.org/officeDocument/2006/relationships/image" Target="../media/image2.png"/><Relationship Id="rId19" Type="http://schemas.openxmlformats.org/officeDocument/2006/relationships/image" Target="../media/image144.wmf"/><Relationship Id="rId18" Type="http://schemas.openxmlformats.org/officeDocument/2006/relationships/oleObject" Target="../embeddings/oleObject141.bin"/><Relationship Id="rId17" Type="http://schemas.openxmlformats.org/officeDocument/2006/relationships/tags" Target="../tags/tag399.xml"/><Relationship Id="rId16" Type="http://schemas.openxmlformats.org/officeDocument/2006/relationships/image" Target="../media/image143.wmf"/><Relationship Id="rId15" Type="http://schemas.openxmlformats.org/officeDocument/2006/relationships/oleObject" Target="../embeddings/oleObject140.bin"/><Relationship Id="rId14" Type="http://schemas.openxmlformats.org/officeDocument/2006/relationships/tags" Target="../tags/tag398.xml"/><Relationship Id="rId13" Type="http://schemas.openxmlformats.org/officeDocument/2006/relationships/image" Target="../media/image137.wmf"/><Relationship Id="rId12" Type="http://schemas.openxmlformats.org/officeDocument/2006/relationships/oleObject" Target="../embeddings/oleObject139.bin"/><Relationship Id="rId11" Type="http://schemas.openxmlformats.org/officeDocument/2006/relationships/tags" Target="../tags/tag397.xml"/><Relationship Id="rId10" Type="http://schemas.openxmlformats.org/officeDocument/2006/relationships/tags" Target="../tags/tag396.xml"/><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9" Type="http://schemas.openxmlformats.org/officeDocument/2006/relationships/tags" Target="../tags/tag405.xml"/><Relationship Id="rId8" Type="http://schemas.openxmlformats.org/officeDocument/2006/relationships/tags" Target="../tags/tag404.xml"/><Relationship Id="rId7" Type="http://schemas.openxmlformats.org/officeDocument/2006/relationships/tags" Target="../tags/tag40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4" Type="http://schemas.openxmlformats.org/officeDocument/2006/relationships/vmlDrawing" Target="../drawings/vmlDrawing44.vml"/><Relationship Id="rId23" Type="http://schemas.openxmlformats.org/officeDocument/2006/relationships/slideLayout" Target="../slideLayouts/slideLayout7.xml"/><Relationship Id="rId22" Type="http://schemas.openxmlformats.org/officeDocument/2006/relationships/image" Target="../media/image151.wmf"/><Relationship Id="rId21" Type="http://schemas.openxmlformats.org/officeDocument/2006/relationships/oleObject" Target="../embeddings/oleObject148.bin"/><Relationship Id="rId20" Type="http://schemas.openxmlformats.org/officeDocument/2006/relationships/tags" Target="../tags/tag410.xml"/><Relationship Id="rId2" Type="http://schemas.openxmlformats.org/officeDocument/2006/relationships/image" Target="../media/image2.png"/><Relationship Id="rId19" Type="http://schemas.openxmlformats.org/officeDocument/2006/relationships/image" Target="../media/image150.wmf"/><Relationship Id="rId18" Type="http://schemas.openxmlformats.org/officeDocument/2006/relationships/oleObject" Target="../embeddings/oleObject147.bin"/><Relationship Id="rId17" Type="http://schemas.openxmlformats.org/officeDocument/2006/relationships/tags" Target="../tags/tag409.xml"/><Relationship Id="rId16" Type="http://schemas.openxmlformats.org/officeDocument/2006/relationships/image" Target="../media/image149.wmf"/><Relationship Id="rId15" Type="http://schemas.openxmlformats.org/officeDocument/2006/relationships/oleObject" Target="../embeddings/oleObject146.bin"/><Relationship Id="rId14" Type="http://schemas.openxmlformats.org/officeDocument/2006/relationships/tags" Target="../tags/tag408.xml"/><Relationship Id="rId13" Type="http://schemas.openxmlformats.org/officeDocument/2006/relationships/image" Target="../media/image148.wmf"/><Relationship Id="rId12" Type="http://schemas.openxmlformats.org/officeDocument/2006/relationships/oleObject" Target="../embeddings/oleObject145.bin"/><Relationship Id="rId11" Type="http://schemas.openxmlformats.org/officeDocument/2006/relationships/tags" Target="../tags/tag407.xml"/><Relationship Id="rId10" Type="http://schemas.openxmlformats.org/officeDocument/2006/relationships/tags" Target="../tags/tag406.xml"/><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9" Type="http://schemas.openxmlformats.org/officeDocument/2006/relationships/tags" Target="../tags/tag413.xml"/><Relationship Id="rId8" Type="http://schemas.openxmlformats.org/officeDocument/2006/relationships/tags" Target="../tags/tag412.xml"/><Relationship Id="rId7" Type="http://schemas.openxmlformats.org/officeDocument/2006/relationships/tags" Target="../tags/tag41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1" Type="http://schemas.openxmlformats.org/officeDocument/2006/relationships/vmlDrawing" Target="../drawings/vmlDrawing45.vml"/><Relationship Id="rId20" Type="http://schemas.openxmlformats.org/officeDocument/2006/relationships/slideLayout" Target="../slideLayouts/slideLayout7.xml"/><Relationship Id="rId2" Type="http://schemas.openxmlformats.org/officeDocument/2006/relationships/image" Target="../media/image2.png"/><Relationship Id="rId19" Type="http://schemas.openxmlformats.org/officeDocument/2006/relationships/image" Target="../media/image154.wmf"/><Relationship Id="rId18" Type="http://schemas.openxmlformats.org/officeDocument/2006/relationships/oleObject" Target="../embeddings/oleObject151.bin"/><Relationship Id="rId17" Type="http://schemas.openxmlformats.org/officeDocument/2006/relationships/tags" Target="../tags/tag417.xml"/><Relationship Id="rId16" Type="http://schemas.openxmlformats.org/officeDocument/2006/relationships/image" Target="../media/image153.wmf"/><Relationship Id="rId15" Type="http://schemas.openxmlformats.org/officeDocument/2006/relationships/oleObject" Target="../embeddings/oleObject150.bin"/><Relationship Id="rId14" Type="http://schemas.openxmlformats.org/officeDocument/2006/relationships/tags" Target="../tags/tag416.xml"/><Relationship Id="rId13" Type="http://schemas.openxmlformats.org/officeDocument/2006/relationships/image" Target="../media/image152.wmf"/><Relationship Id="rId12" Type="http://schemas.openxmlformats.org/officeDocument/2006/relationships/oleObject" Target="../embeddings/oleObject149.bin"/><Relationship Id="rId11" Type="http://schemas.openxmlformats.org/officeDocument/2006/relationships/tags" Target="../tags/tag415.xml"/><Relationship Id="rId10" Type="http://schemas.openxmlformats.org/officeDocument/2006/relationships/tags" Target="../tags/tag414.xml"/><Relationship Id="rId1" Type="http://schemas.openxmlformats.org/officeDocument/2006/relationships/image" Target="../media/image1.png"/></Relationships>
</file>

<file path=ppt/slides/_rels/slide54.xml.rels><?xml version="1.0" encoding="UTF-8" standalone="yes"?>
<Relationships xmlns="http://schemas.openxmlformats.org/package/2006/relationships"><Relationship Id="rId9" Type="http://schemas.openxmlformats.org/officeDocument/2006/relationships/tags" Target="../tags/tag420.xml"/><Relationship Id="rId8" Type="http://schemas.openxmlformats.org/officeDocument/2006/relationships/tags" Target="../tags/tag419.xml"/><Relationship Id="rId7" Type="http://schemas.openxmlformats.org/officeDocument/2006/relationships/tags" Target="../tags/tag41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0" Type="http://schemas.openxmlformats.org/officeDocument/2006/relationships/vmlDrawing" Target="../drawings/vmlDrawing46.vml"/><Relationship Id="rId3" Type="http://schemas.openxmlformats.org/officeDocument/2006/relationships/image" Target="../media/image3.png"/><Relationship Id="rId29" Type="http://schemas.openxmlformats.org/officeDocument/2006/relationships/slideLayout" Target="../slideLayouts/slideLayout7.xml"/><Relationship Id="rId28" Type="http://schemas.openxmlformats.org/officeDocument/2006/relationships/image" Target="../media/image160.wmf"/><Relationship Id="rId27" Type="http://schemas.openxmlformats.org/officeDocument/2006/relationships/oleObject" Target="../embeddings/oleObject157.bin"/><Relationship Id="rId26" Type="http://schemas.openxmlformats.org/officeDocument/2006/relationships/tags" Target="../tags/tag427.xml"/><Relationship Id="rId25" Type="http://schemas.openxmlformats.org/officeDocument/2006/relationships/image" Target="../media/image159.wmf"/><Relationship Id="rId24" Type="http://schemas.openxmlformats.org/officeDocument/2006/relationships/oleObject" Target="../embeddings/oleObject156.bin"/><Relationship Id="rId23" Type="http://schemas.openxmlformats.org/officeDocument/2006/relationships/tags" Target="../tags/tag426.xml"/><Relationship Id="rId22" Type="http://schemas.openxmlformats.org/officeDocument/2006/relationships/image" Target="../media/image158.wmf"/><Relationship Id="rId21" Type="http://schemas.openxmlformats.org/officeDocument/2006/relationships/oleObject" Target="../embeddings/oleObject155.bin"/><Relationship Id="rId20" Type="http://schemas.openxmlformats.org/officeDocument/2006/relationships/tags" Target="../tags/tag425.xml"/><Relationship Id="rId2" Type="http://schemas.openxmlformats.org/officeDocument/2006/relationships/image" Target="../media/image2.png"/><Relationship Id="rId19" Type="http://schemas.openxmlformats.org/officeDocument/2006/relationships/image" Target="../media/image157.wmf"/><Relationship Id="rId18" Type="http://schemas.openxmlformats.org/officeDocument/2006/relationships/oleObject" Target="../embeddings/oleObject154.bin"/><Relationship Id="rId17" Type="http://schemas.openxmlformats.org/officeDocument/2006/relationships/tags" Target="../tags/tag424.xml"/><Relationship Id="rId16" Type="http://schemas.openxmlformats.org/officeDocument/2006/relationships/image" Target="../media/image156.wmf"/><Relationship Id="rId15" Type="http://schemas.openxmlformats.org/officeDocument/2006/relationships/oleObject" Target="../embeddings/oleObject153.bin"/><Relationship Id="rId14" Type="http://schemas.openxmlformats.org/officeDocument/2006/relationships/tags" Target="../tags/tag423.xml"/><Relationship Id="rId13" Type="http://schemas.openxmlformats.org/officeDocument/2006/relationships/image" Target="../media/image155.wmf"/><Relationship Id="rId12" Type="http://schemas.openxmlformats.org/officeDocument/2006/relationships/oleObject" Target="../embeddings/oleObject152.bin"/><Relationship Id="rId11" Type="http://schemas.openxmlformats.org/officeDocument/2006/relationships/tags" Target="../tags/tag422.xml"/><Relationship Id="rId10" Type="http://schemas.openxmlformats.org/officeDocument/2006/relationships/tags" Target="../tags/tag421.xml"/><Relationship Id="rId1" Type="http://schemas.openxmlformats.org/officeDocument/2006/relationships/image" Target="../media/image1.png"/></Relationships>
</file>

<file path=ppt/slides/_rels/slide55.xml.rels><?xml version="1.0" encoding="UTF-8" standalone="yes"?>
<Relationships xmlns="http://schemas.openxmlformats.org/package/2006/relationships"><Relationship Id="rId9" Type="http://schemas.openxmlformats.org/officeDocument/2006/relationships/tags" Target="../tags/tag430.xml"/><Relationship Id="rId8" Type="http://schemas.openxmlformats.org/officeDocument/2006/relationships/tags" Target="../tags/tag429.xml"/><Relationship Id="rId7" Type="http://schemas.openxmlformats.org/officeDocument/2006/relationships/tags" Target="../tags/tag42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4" Type="http://schemas.openxmlformats.org/officeDocument/2006/relationships/vmlDrawing" Target="../drawings/vmlDrawing47.vml"/><Relationship Id="rId23" Type="http://schemas.openxmlformats.org/officeDocument/2006/relationships/slideLayout" Target="../slideLayouts/slideLayout7.xml"/><Relationship Id="rId22" Type="http://schemas.openxmlformats.org/officeDocument/2006/relationships/image" Target="../media/image164.wmf"/><Relationship Id="rId21" Type="http://schemas.openxmlformats.org/officeDocument/2006/relationships/oleObject" Target="../embeddings/oleObject161.bin"/><Relationship Id="rId20" Type="http://schemas.openxmlformats.org/officeDocument/2006/relationships/tags" Target="../tags/tag435.xml"/><Relationship Id="rId2" Type="http://schemas.openxmlformats.org/officeDocument/2006/relationships/image" Target="../media/image2.png"/><Relationship Id="rId19" Type="http://schemas.openxmlformats.org/officeDocument/2006/relationships/image" Target="../media/image163.wmf"/><Relationship Id="rId18" Type="http://schemas.openxmlformats.org/officeDocument/2006/relationships/oleObject" Target="../embeddings/oleObject160.bin"/><Relationship Id="rId17" Type="http://schemas.openxmlformats.org/officeDocument/2006/relationships/tags" Target="../tags/tag434.xml"/><Relationship Id="rId16" Type="http://schemas.openxmlformats.org/officeDocument/2006/relationships/image" Target="../media/image162.wmf"/><Relationship Id="rId15" Type="http://schemas.openxmlformats.org/officeDocument/2006/relationships/oleObject" Target="../embeddings/oleObject159.bin"/><Relationship Id="rId14" Type="http://schemas.openxmlformats.org/officeDocument/2006/relationships/tags" Target="../tags/tag433.xml"/><Relationship Id="rId13" Type="http://schemas.openxmlformats.org/officeDocument/2006/relationships/image" Target="../media/image161.wmf"/><Relationship Id="rId12" Type="http://schemas.openxmlformats.org/officeDocument/2006/relationships/oleObject" Target="../embeddings/oleObject158.bin"/><Relationship Id="rId11" Type="http://schemas.openxmlformats.org/officeDocument/2006/relationships/tags" Target="../tags/tag432.xml"/><Relationship Id="rId10" Type="http://schemas.openxmlformats.org/officeDocument/2006/relationships/tags" Target="../tags/tag431.xml"/><Relationship Id="rId1" Type="http://schemas.openxmlformats.org/officeDocument/2006/relationships/image" Target="../media/image1.png"/></Relationships>
</file>

<file path=ppt/slides/_rels/slide56.xml.rels><?xml version="1.0" encoding="UTF-8" standalone="yes"?>
<Relationships xmlns="http://schemas.openxmlformats.org/package/2006/relationships"><Relationship Id="rId9" Type="http://schemas.openxmlformats.org/officeDocument/2006/relationships/tags" Target="../tags/tag438.xml"/><Relationship Id="rId8" Type="http://schemas.openxmlformats.org/officeDocument/2006/relationships/tags" Target="../tags/tag437.xml"/><Relationship Id="rId7" Type="http://schemas.openxmlformats.org/officeDocument/2006/relationships/tags" Target="../tags/tag43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4" Type="http://schemas.openxmlformats.org/officeDocument/2006/relationships/vmlDrawing" Target="../drawings/vmlDrawing48.vml"/><Relationship Id="rId23" Type="http://schemas.openxmlformats.org/officeDocument/2006/relationships/slideLayout" Target="../slideLayouts/slideLayout7.xml"/><Relationship Id="rId22" Type="http://schemas.openxmlformats.org/officeDocument/2006/relationships/image" Target="../media/image168.wmf"/><Relationship Id="rId21" Type="http://schemas.openxmlformats.org/officeDocument/2006/relationships/oleObject" Target="../embeddings/oleObject165.bin"/><Relationship Id="rId20" Type="http://schemas.openxmlformats.org/officeDocument/2006/relationships/tags" Target="../tags/tag443.xml"/><Relationship Id="rId2" Type="http://schemas.openxmlformats.org/officeDocument/2006/relationships/image" Target="../media/image2.png"/><Relationship Id="rId19" Type="http://schemas.openxmlformats.org/officeDocument/2006/relationships/image" Target="../media/image167.wmf"/><Relationship Id="rId18" Type="http://schemas.openxmlformats.org/officeDocument/2006/relationships/oleObject" Target="../embeddings/oleObject164.bin"/><Relationship Id="rId17" Type="http://schemas.openxmlformats.org/officeDocument/2006/relationships/tags" Target="../tags/tag442.xml"/><Relationship Id="rId16" Type="http://schemas.openxmlformats.org/officeDocument/2006/relationships/image" Target="../media/image166.wmf"/><Relationship Id="rId15" Type="http://schemas.openxmlformats.org/officeDocument/2006/relationships/oleObject" Target="../embeddings/oleObject163.bin"/><Relationship Id="rId14" Type="http://schemas.openxmlformats.org/officeDocument/2006/relationships/tags" Target="../tags/tag441.xml"/><Relationship Id="rId13" Type="http://schemas.openxmlformats.org/officeDocument/2006/relationships/image" Target="../media/image165.wmf"/><Relationship Id="rId12" Type="http://schemas.openxmlformats.org/officeDocument/2006/relationships/oleObject" Target="../embeddings/oleObject162.bin"/><Relationship Id="rId11" Type="http://schemas.openxmlformats.org/officeDocument/2006/relationships/tags" Target="../tags/tag440.xml"/><Relationship Id="rId10" Type="http://schemas.openxmlformats.org/officeDocument/2006/relationships/tags" Target="../tags/tag439.xml"/><Relationship Id="rId1" Type="http://schemas.openxmlformats.org/officeDocument/2006/relationships/image" Target="../media/image1.png"/></Relationships>
</file>

<file path=ppt/slides/_rels/slide57.xml.rels><?xml version="1.0" encoding="UTF-8" standalone="yes"?>
<Relationships xmlns="http://schemas.openxmlformats.org/package/2006/relationships"><Relationship Id="rId9" Type="http://schemas.openxmlformats.org/officeDocument/2006/relationships/tags" Target="../tags/tag446.xml"/><Relationship Id="rId8" Type="http://schemas.openxmlformats.org/officeDocument/2006/relationships/tags" Target="../tags/tag445.xml"/><Relationship Id="rId7" Type="http://schemas.openxmlformats.org/officeDocument/2006/relationships/tags" Target="../tags/tag44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0" Type="http://schemas.openxmlformats.org/officeDocument/2006/relationships/vmlDrawing" Target="../drawings/vmlDrawing49.vml"/><Relationship Id="rId3" Type="http://schemas.openxmlformats.org/officeDocument/2006/relationships/image" Target="../media/image3.png"/><Relationship Id="rId29" Type="http://schemas.openxmlformats.org/officeDocument/2006/relationships/slideLayout" Target="../slideLayouts/slideLayout7.xml"/><Relationship Id="rId28" Type="http://schemas.openxmlformats.org/officeDocument/2006/relationships/image" Target="../media/image173.wmf"/><Relationship Id="rId27" Type="http://schemas.openxmlformats.org/officeDocument/2006/relationships/oleObject" Target="../embeddings/oleObject171.bin"/><Relationship Id="rId26" Type="http://schemas.openxmlformats.org/officeDocument/2006/relationships/tags" Target="../tags/tag453.xml"/><Relationship Id="rId25" Type="http://schemas.openxmlformats.org/officeDocument/2006/relationships/image" Target="../media/image172.wmf"/><Relationship Id="rId24" Type="http://schemas.openxmlformats.org/officeDocument/2006/relationships/oleObject" Target="../embeddings/oleObject170.bin"/><Relationship Id="rId23" Type="http://schemas.openxmlformats.org/officeDocument/2006/relationships/tags" Target="../tags/tag452.xml"/><Relationship Id="rId22" Type="http://schemas.openxmlformats.org/officeDocument/2006/relationships/image" Target="../media/image171.wmf"/><Relationship Id="rId21" Type="http://schemas.openxmlformats.org/officeDocument/2006/relationships/oleObject" Target="../embeddings/oleObject169.bin"/><Relationship Id="rId20" Type="http://schemas.openxmlformats.org/officeDocument/2006/relationships/tags" Target="../tags/tag451.xml"/><Relationship Id="rId2" Type="http://schemas.openxmlformats.org/officeDocument/2006/relationships/image" Target="../media/image2.png"/><Relationship Id="rId19" Type="http://schemas.openxmlformats.org/officeDocument/2006/relationships/image" Target="../media/image170.wmf"/><Relationship Id="rId18" Type="http://schemas.openxmlformats.org/officeDocument/2006/relationships/oleObject" Target="../embeddings/oleObject168.bin"/><Relationship Id="rId17" Type="http://schemas.openxmlformats.org/officeDocument/2006/relationships/tags" Target="../tags/tag450.xml"/><Relationship Id="rId16" Type="http://schemas.openxmlformats.org/officeDocument/2006/relationships/image" Target="../media/image169.wmf"/><Relationship Id="rId15" Type="http://schemas.openxmlformats.org/officeDocument/2006/relationships/oleObject" Target="../embeddings/oleObject167.bin"/><Relationship Id="rId14" Type="http://schemas.openxmlformats.org/officeDocument/2006/relationships/tags" Target="../tags/tag449.xml"/><Relationship Id="rId13" Type="http://schemas.openxmlformats.org/officeDocument/2006/relationships/image" Target="../media/image161.wmf"/><Relationship Id="rId12" Type="http://schemas.openxmlformats.org/officeDocument/2006/relationships/oleObject" Target="../embeddings/oleObject166.bin"/><Relationship Id="rId11" Type="http://schemas.openxmlformats.org/officeDocument/2006/relationships/tags" Target="../tags/tag448.xml"/><Relationship Id="rId10" Type="http://schemas.openxmlformats.org/officeDocument/2006/relationships/tags" Target="../tags/tag447.xml"/><Relationship Id="rId1" Type="http://schemas.openxmlformats.org/officeDocument/2006/relationships/image" Target="../media/image1.png"/></Relationships>
</file>

<file path=ppt/slides/_rels/slide58.xml.rels><?xml version="1.0" encoding="UTF-8" standalone="yes"?>
<Relationships xmlns="http://schemas.openxmlformats.org/package/2006/relationships"><Relationship Id="rId9" Type="http://schemas.openxmlformats.org/officeDocument/2006/relationships/tags" Target="../tags/tag456.xml"/><Relationship Id="rId8" Type="http://schemas.openxmlformats.org/officeDocument/2006/relationships/tags" Target="../tags/tag455.xml"/><Relationship Id="rId7" Type="http://schemas.openxmlformats.org/officeDocument/2006/relationships/tags" Target="../tags/tag45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1" Type="http://schemas.openxmlformats.org/officeDocument/2006/relationships/vmlDrawing" Target="../drawings/vmlDrawing50.vml"/><Relationship Id="rId20" Type="http://schemas.openxmlformats.org/officeDocument/2006/relationships/slideLayout" Target="../slideLayouts/slideLayout7.xml"/><Relationship Id="rId2" Type="http://schemas.openxmlformats.org/officeDocument/2006/relationships/image" Target="../media/image2.png"/><Relationship Id="rId19" Type="http://schemas.openxmlformats.org/officeDocument/2006/relationships/image" Target="../media/image176.wmf"/><Relationship Id="rId18" Type="http://schemas.openxmlformats.org/officeDocument/2006/relationships/oleObject" Target="../embeddings/oleObject174.bin"/><Relationship Id="rId17" Type="http://schemas.openxmlformats.org/officeDocument/2006/relationships/tags" Target="../tags/tag460.xml"/><Relationship Id="rId16" Type="http://schemas.openxmlformats.org/officeDocument/2006/relationships/image" Target="../media/image175.wmf"/><Relationship Id="rId15" Type="http://schemas.openxmlformats.org/officeDocument/2006/relationships/oleObject" Target="../embeddings/oleObject173.bin"/><Relationship Id="rId14" Type="http://schemas.openxmlformats.org/officeDocument/2006/relationships/tags" Target="../tags/tag459.xml"/><Relationship Id="rId13" Type="http://schemas.openxmlformats.org/officeDocument/2006/relationships/image" Target="../media/image174.wmf"/><Relationship Id="rId12" Type="http://schemas.openxmlformats.org/officeDocument/2006/relationships/oleObject" Target="../embeddings/oleObject172.bin"/><Relationship Id="rId11" Type="http://schemas.openxmlformats.org/officeDocument/2006/relationships/tags" Target="../tags/tag458.xml"/><Relationship Id="rId10" Type="http://schemas.openxmlformats.org/officeDocument/2006/relationships/tags" Target="../tags/tag457.xml"/><Relationship Id="rId1" Type="http://schemas.openxmlformats.org/officeDocument/2006/relationships/image" Target="../media/image1.png"/></Relationships>
</file>

<file path=ppt/slides/_rels/slide59.xml.rels><?xml version="1.0" encoding="UTF-8" standalone="yes"?>
<Relationships xmlns="http://schemas.openxmlformats.org/package/2006/relationships"><Relationship Id="rId9" Type="http://schemas.openxmlformats.org/officeDocument/2006/relationships/tags" Target="../tags/tag463.xml"/><Relationship Id="rId8" Type="http://schemas.openxmlformats.org/officeDocument/2006/relationships/tags" Target="../tags/tag462.xml"/><Relationship Id="rId7" Type="http://schemas.openxmlformats.org/officeDocument/2006/relationships/tags" Target="../tags/tag46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4" Type="http://schemas.openxmlformats.org/officeDocument/2006/relationships/vmlDrawing" Target="../drawings/vmlDrawing51.vml"/><Relationship Id="rId23" Type="http://schemas.openxmlformats.org/officeDocument/2006/relationships/slideLayout" Target="../slideLayouts/slideLayout7.xml"/><Relationship Id="rId22" Type="http://schemas.openxmlformats.org/officeDocument/2006/relationships/image" Target="../media/image174.wmf"/><Relationship Id="rId21" Type="http://schemas.openxmlformats.org/officeDocument/2006/relationships/oleObject" Target="../embeddings/oleObject178.bin"/><Relationship Id="rId20" Type="http://schemas.openxmlformats.org/officeDocument/2006/relationships/tags" Target="../tags/tag468.xml"/><Relationship Id="rId2" Type="http://schemas.openxmlformats.org/officeDocument/2006/relationships/image" Target="../media/image2.png"/><Relationship Id="rId19" Type="http://schemas.openxmlformats.org/officeDocument/2006/relationships/image" Target="../media/image179.wmf"/><Relationship Id="rId18" Type="http://schemas.openxmlformats.org/officeDocument/2006/relationships/oleObject" Target="../embeddings/oleObject177.bin"/><Relationship Id="rId17" Type="http://schemas.openxmlformats.org/officeDocument/2006/relationships/tags" Target="../tags/tag467.xml"/><Relationship Id="rId16" Type="http://schemas.openxmlformats.org/officeDocument/2006/relationships/image" Target="../media/image178.wmf"/><Relationship Id="rId15" Type="http://schemas.openxmlformats.org/officeDocument/2006/relationships/oleObject" Target="../embeddings/oleObject176.bin"/><Relationship Id="rId14" Type="http://schemas.openxmlformats.org/officeDocument/2006/relationships/tags" Target="../tags/tag466.xml"/><Relationship Id="rId13" Type="http://schemas.openxmlformats.org/officeDocument/2006/relationships/image" Target="../media/image177.wmf"/><Relationship Id="rId12" Type="http://schemas.openxmlformats.org/officeDocument/2006/relationships/oleObject" Target="../embeddings/oleObject175.bin"/><Relationship Id="rId11" Type="http://schemas.openxmlformats.org/officeDocument/2006/relationships/tags" Target="../tags/tag465.xml"/><Relationship Id="rId10" Type="http://schemas.openxmlformats.org/officeDocument/2006/relationships/tags" Target="../tags/tag46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42.xml"/><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9" Type="http://schemas.openxmlformats.org/officeDocument/2006/relationships/tags" Target="../tags/tag471.xml"/><Relationship Id="rId8" Type="http://schemas.openxmlformats.org/officeDocument/2006/relationships/tags" Target="../tags/tag470.xml"/><Relationship Id="rId7" Type="http://schemas.openxmlformats.org/officeDocument/2006/relationships/tags" Target="../tags/tag46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1" Type="http://schemas.openxmlformats.org/officeDocument/2006/relationships/vmlDrawing" Target="../drawings/vmlDrawing52.vml"/><Relationship Id="rId20" Type="http://schemas.openxmlformats.org/officeDocument/2006/relationships/slideLayout" Target="../slideLayouts/slideLayout7.xml"/><Relationship Id="rId2" Type="http://schemas.openxmlformats.org/officeDocument/2006/relationships/image" Target="../media/image2.png"/><Relationship Id="rId19" Type="http://schemas.openxmlformats.org/officeDocument/2006/relationships/image" Target="../media/image182.wmf"/><Relationship Id="rId18" Type="http://schemas.openxmlformats.org/officeDocument/2006/relationships/oleObject" Target="../embeddings/oleObject181.bin"/><Relationship Id="rId17" Type="http://schemas.openxmlformats.org/officeDocument/2006/relationships/tags" Target="../tags/tag475.xml"/><Relationship Id="rId16" Type="http://schemas.openxmlformats.org/officeDocument/2006/relationships/image" Target="../media/image181.wmf"/><Relationship Id="rId15" Type="http://schemas.openxmlformats.org/officeDocument/2006/relationships/oleObject" Target="../embeddings/oleObject180.bin"/><Relationship Id="rId14" Type="http://schemas.openxmlformats.org/officeDocument/2006/relationships/tags" Target="../tags/tag474.xml"/><Relationship Id="rId13" Type="http://schemas.openxmlformats.org/officeDocument/2006/relationships/image" Target="../media/image180.wmf"/><Relationship Id="rId12" Type="http://schemas.openxmlformats.org/officeDocument/2006/relationships/oleObject" Target="../embeddings/oleObject179.bin"/><Relationship Id="rId11" Type="http://schemas.openxmlformats.org/officeDocument/2006/relationships/tags" Target="../tags/tag473.xml"/><Relationship Id="rId10" Type="http://schemas.openxmlformats.org/officeDocument/2006/relationships/tags" Target="../tags/tag472.xml"/><Relationship Id="rId1" Type="http://schemas.openxmlformats.org/officeDocument/2006/relationships/image" Target="../media/image1.png"/></Relationships>
</file>

<file path=ppt/slides/_rels/slide61.xml.rels><?xml version="1.0" encoding="UTF-8" standalone="yes"?>
<Relationships xmlns="http://schemas.openxmlformats.org/package/2006/relationships"><Relationship Id="rId9" Type="http://schemas.openxmlformats.org/officeDocument/2006/relationships/tags" Target="../tags/tag478.xml"/><Relationship Id="rId8" Type="http://schemas.openxmlformats.org/officeDocument/2006/relationships/tags" Target="../tags/tag477.xml"/><Relationship Id="rId7" Type="http://schemas.openxmlformats.org/officeDocument/2006/relationships/tags" Target="../tags/tag47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3" Type="http://schemas.openxmlformats.org/officeDocument/2006/relationships/vmlDrawing" Target="../drawings/vmlDrawing53.vml"/><Relationship Id="rId22" Type="http://schemas.openxmlformats.org/officeDocument/2006/relationships/slideLayout" Target="../slideLayouts/slideLayout7.xml"/><Relationship Id="rId21" Type="http://schemas.openxmlformats.org/officeDocument/2006/relationships/image" Target="../media/image186.wmf"/><Relationship Id="rId20" Type="http://schemas.openxmlformats.org/officeDocument/2006/relationships/oleObject" Target="../embeddings/oleObject185.bin"/><Relationship Id="rId2" Type="http://schemas.openxmlformats.org/officeDocument/2006/relationships/image" Target="../media/image2.png"/><Relationship Id="rId19" Type="http://schemas.openxmlformats.org/officeDocument/2006/relationships/image" Target="../media/image185.wmf"/><Relationship Id="rId18" Type="http://schemas.openxmlformats.org/officeDocument/2006/relationships/oleObject" Target="../embeddings/oleObject184.bin"/><Relationship Id="rId17" Type="http://schemas.openxmlformats.org/officeDocument/2006/relationships/tags" Target="../tags/tag482.xml"/><Relationship Id="rId16" Type="http://schemas.openxmlformats.org/officeDocument/2006/relationships/image" Target="../media/image184.wmf"/><Relationship Id="rId15" Type="http://schemas.openxmlformats.org/officeDocument/2006/relationships/oleObject" Target="../embeddings/oleObject183.bin"/><Relationship Id="rId14" Type="http://schemas.openxmlformats.org/officeDocument/2006/relationships/tags" Target="../tags/tag481.xml"/><Relationship Id="rId13" Type="http://schemas.openxmlformats.org/officeDocument/2006/relationships/image" Target="../media/image183.wmf"/><Relationship Id="rId12" Type="http://schemas.openxmlformats.org/officeDocument/2006/relationships/oleObject" Target="../embeddings/oleObject182.bin"/><Relationship Id="rId11" Type="http://schemas.openxmlformats.org/officeDocument/2006/relationships/tags" Target="../tags/tag480.xml"/><Relationship Id="rId10" Type="http://schemas.openxmlformats.org/officeDocument/2006/relationships/tags" Target="../tags/tag479.xml"/><Relationship Id="rId1" Type="http://schemas.openxmlformats.org/officeDocument/2006/relationships/image" Target="../media/image1.png"/></Relationships>
</file>

<file path=ppt/slides/_rels/slide62.xml.rels><?xml version="1.0" encoding="UTF-8" standalone="yes"?>
<Relationships xmlns="http://schemas.openxmlformats.org/package/2006/relationships"><Relationship Id="rId9" Type="http://schemas.openxmlformats.org/officeDocument/2006/relationships/tags" Target="../tags/tag485.xml"/><Relationship Id="rId8" Type="http://schemas.openxmlformats.org/officeDocument/2006/relationships/tags" Target="../tags/tag484.xml"/><Relationship Id="rId7" Type="http://schemas.openxmlformats.org/officeDocument/2006/relationships/tags" Target="../tags/tag48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0" Type="http://schemas.openxmlformats.org/officeDocument/2006/relationships/vmlDrawing" Target="../drawings/vmlDrawing54.vml"/><Relationship Id="rId2" Type="http://schemas.openxmlformats.org/officeDocument/2006/relationships/image" Target="../media/image2.png"/><Relationship Id="rId19" Type="http://schemas.openxmlformats.org/officeDocument/2006/relationships/slideLayout" Target="../slideLayouts/slideLayout7.xml"/><Relationship Id="rId18" Type="http://schemas.openxmlformats.org/officeDocument/2006/relationships/image" Target="../media/image188.wmf"/><Relationship Id="rId17" Type="http://schemas.openxmlformats.org/officeDocument/2006/relationships/oleObject" Target="../embeddings/oleObject188.bin"/><Relationship Id="rId16" Type="http://schemas.openxmlformats.org/officeDocument/2006/relationships/tags" Target="../tags/tag488.xml"/><Relationship Id="rId15" Type="http://schemas.openxmlformats.org/officeDocument/2006/relationships/image" Target="../media/image187.wmf"/><Relationship Id="rId14" Type="http://schemas.openxmlformats.org/officeDocument/2006/relationships/oleObject" Target="../embeddings/oleObject187.bin"/><Relationship Id="rId13" Type="http://schemas.openxmlformats.org/officeDocument/2006/relationships/tags" Target="../tags/tag487.xml"/><Relationship Id="rId12" Type="http://schemas.openxmlformats.org/officeDocument/2006/relationships/image" Target="../media/image186.wmf"/><Relationship Id="rId11" Type="http://schemas.openxmlformats.org/officeDocument/2006/relationships/oleObject" Target="../embeddings/oleObject186.bin"/><Relationship Id="rId10" Type="http://schemas.openxmlformats.org/officeDocument/2006/relationships/tags" Target="../tags/tag486.xml"/><Relationship Id="rId1" Type="http://schemas.openxmlformats.org/officeDocument/2006/relationships/image" Target="../media/image1.png"/></Relationships>
</file>

<file path=ppt/slides/_rels/slide63.xml.rels><?xml version="1.0" encoding="UTF-8" standalone="yes"?>
<Relationships xmlns="http://schemas.openxmlformats.org/package/2006/relationships"><Relationship Id="rId9" Type="http://schemas.openxmlformats.org/officeDocument/2006/relationships/tags" Target="../tags/tag491.xml"/><Relationship Id="rId8" Type="http://schemas.openxmlformats.org/officeDocument/2006/relationships/tags" Target="../tags/tag490.xml"/><Relationship Id="rId7" Type="http://schemas.openxmlformats.org/officeDocument/2006/relationships/tags" Target="../tags/tag48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6" Type="http://schemas.openxmlformats.org/officeDocument/2006/relationships/vmlDrawing" Target="../drawings/vmlDrawing55.vml"/><Relationship Id="rId25" Type="http://schemas.openxmlformats.org/officeDocument/2006/relationships/slideLayout" Target="../slideLayouts/slideLayout7.xml"/><Relationship Id="rId24" Type="http://schemas.openxmlformats.org/officeDocument/2006/relationships/image" Target="../media/image192.wmf"/><Relationship Id="rId23" Type="http://schemas.openxmlformats.org/officeDocument/2006/relationships/oleObject" Target="../embeddings/oleObject193.bin"/><Relationship Id="rId22" Type="http://schemas.openxmlformats.org/officeDocument/2006/relationships/tags" Target="../tags/tag496.xml"/><Relationship Id="rId21" Type="http://schemas.openxmlformats.org/officeDocument/2006/relationships/image" Target="../media/image191.wmf"/><Relationship Id="rId20" Type="http://schemas.openxmlformats.org/officeDocument/2006/relationships/oleObject" Target="../embeddings/oleObject192.bin"/><Relationship Id="rId2" Type="http://schemas.openxmlformats.org/officeDocument/2006/relationships/image" Target="../media/image2.png"/><Relationship Id="rId19" Type="http://schemas.openxmlformats.org/officeDocument/2006/relationships/tags" Target="../tags/tag495.xml"/><Relationship Id="rId18" Type="http://schemas.openxmlformats.org/officeDocument/2006/relationships/image" Target="../media/image190.wmf"/><Relationship Id="rId17" Type="http://schemas.openxmlformats.org/officeDocument/2006/relationships/oleObject" Target="../embeddings/oleObject191.bin"/><Relationship Id="rId16" Type="http://schemas.openxmlformats.org/officeDocument/2006/relationships/tags" Target="../tags/tag494.xml"/><Relationship Id="rId15" Type="http://schemas.openxmlformats.org/officeDocument/2006/relationships/image" Target="../media/image189.wmf"/><Relationship Id="rId14" Type="http://schemas.openxmlformats.org/officeDocument/2006/relationships/oleObject" Target="../embeddings/oleObject190.bin"/><Relationship Id="rId13" Type="http://schemas.openxmlformats.org/officeDocument/2006/relationships/tags" Target="../tags/tag493.xml"/><Relationship Id="rId12" Type="http://schemas.openxmlformats.org/officeDocument/2006/relationships/image" Target="../media/image186.wmf"/><Relationship Id="rId11" Type="http://schemas.openxmlformats.org/officeDocument/2006/relationships/oleObject" Target="../embeddings/oleObject189.bin"/><Relationship Id="rId10" Type="http://schemas.openxmlformats.org/officeDocument/2006/relationships/tags" Target="../tags/tag492.xml"/><Relationship Id="rId1" Type="http://schemas.openxmlformats.org/officeDocument/2006/relationships/image" Target="../media/image1.png"/></Relationships>
</file>

<file path=ppt/slides/_rels/slide64.xml.rels><?xml version="1.0" encoding="UTF-8" standalone="yes"?>
<Relationships xmlns="http://schemas.openxmlformats.org/package/2006/relationships"><Relationship Id="rId9" Type="http://schemas.openxmlformats.org/officeDocument/2006/relationships/tags" Target="../tags/tag499.xml"/><Relationship Id="rId8" Type="http://schemas.openxmlformats.org/officeDocument/2006/relationships/tags" Target="../tags/tag498.xml"/><Relationship Id="rId7" Type="http://schemas.openxmlformats.org/officeDocument/2006/relationships/tags" Target="../tags/tag49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6" Type="http://schemas.openxmlformats.org/officeDocument/2006/relationships/vmlDrawing" Target="../drawings/vmlDrawing56.vml"/><Relationship Id="rId25" Type="http://schemas.openxmlformats.org/officeDocument/2006/relationships/slideLayout" Target="../slideLayouts/slideLayout7.xml"/><Relationship Id="rId24" Type="http://schemas.openxmlformats.org/officeDocument/2006/relationships/image" Target="../media/image191.wmf"/><Relationship Id="rId23" Type="http://schemas.openxmlformats.org/officeDocument/2006/relationships/oleObject" Target="../embeddings/oleObject198.bin"/><Relationship Id="rId22" Type="http://schemas.openxmlformats.org/officeDocument/2006/relationships/tags" Target="../tags/tag504.xml"/><Relationship Id="rId21" Type="http://schemas.openxmlformats.org/officeDocument/2006/relationships/image" Target="../media/image195.wmf"/><Relationship Id="rId20" Type="http://schemas.openxmlformats.org/officeDocument/2006/relationships/oleObject" Target="../embeddings/oleObject197.bin"/><Relationship Id="rId2" Type="http://schemas.openxmlformats.org/officeDocument/2006/relationships/image" Target="../media/image2.png"/><Relationship Id="rId19" Type="http://schemas.openxmlformats.org/officeDocument/2006/relationships/tags" Target="../tags/tag503.xml"/><Relationship Id="rId18" Type="http://schemas.openxmlformats.org/officeDocument/2006/relationships/image" Target="../media/image194.wmf"/><Relationship Id="rId17" Type="http://schemas.openxmlformats.org/officeDocument/2006/relationships/oleObject" Target="../embeddings/oleObject196.bin"/><Relationship Id="rId16" Type="http://schemas.openxmlformats.org/officeDocument/2006/relationships/tags" Target="../tags/tag502.xml"/><Relationship Id="rId15" Type="http://schemas.openxmlformats.org/officeDocument/2006/relationships/image" Target="../media/image193.wmf"/><Relationship Id="rId14" Type="http://schemas.openxmlformats.org/officeDocument/2006/relationships/oleObject" Target="../embeddings/oleObject195.bin"/><Relationship Id="rId13" Type="http://schemas.openxmlformats.org/officeDocument/2006/relationships/tags" Target="../tags/tag501.xml"/><Relationship Id="rId12" Type="http://schemas.openxmlformats.org/officeDocument/2006/relationships/image" Target="../media/image186.wmf"/><Relationship Id="rId11" Type="http://schemas.openxmlformats.org/officeDocument/2006/relationships/oleObject" Target="../embeddings/oleObject194.bin"/><Relationship Id="rId10" Type="http://schemas.openxmlformats.org/officeDocument/2006/relationships/tags" Target="../tags/tag500.xml"/><Relationship Id="rId1" Type="http://schemas.openxmlformats.org/officeDocument/2006/relationships/image" Target="../media/image1.png"/></Relationships>
</file>

<file path=ppt/slides/_rels/slide65.xml.rels><?xml version="1.0" encoding="UTF-8" standalone="yes"?>
<Relationships xmlns="http://schemas.openxmlformats.org/package/2006/relationships"><Relationship Id="rId9" Type="http://schemas.openxmlformats.org/officeDocument/2006/relationships/tags" Target="../tags/tag507.xml"/><Relationship Id="rId8" Type="http://schemas.openxmlformats.org/officeDocument/2006/relationships/tags" Target="../tags/tag506.xml"/><Relationship Id="rId7" Type="http://schemas.openxmlformats.org/officeDocument/2006/relationships/tags" Target="../tags/tag50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6" Type="http://schemas.openxmlformats.org/officeDocument/2006/relationships/vmlDrawing" Target="../drawings/vmlDrawing57.vml"/><Relationship Id="rId25" Type="http://schemas.openxmlformats.org/officeDocument/2006/relationships/slideLayout" Target="../slideLayouts/slideLayout7.xml"/><Relationship Id="rId24" Type="http://schemas.openxmlformats.org/officeDocument/2006/relationships/image" Target="../media/image199.wmf"/><Relationship Id="rId23" Type="http://schemas.openxmlformats.org/officeDocument/2006/relationships/oleObject" Target="../embeddings/oleObject203.bin"/><Relationship Id="rId22" Type="http://schemas.openxmlformats.org/officeDocument/2006/relationships/tags" Target="../tags/tag512.xml"/><Relationship Id="rId21" Type="http://schemas.openxmlformats.org/officeDocument/2006/relationships/image" Target="../media/image198.wmf"/><Relationship Id="rId20" Type="http://schemas.openxmlformats.org/officeDocument/2006/relationships/oleObject" Target="../embeddings/oleObject202.bin"/><Relationship Id="rId2" Type="http://schemas.openxmlformats.org/officeDocument/2006/relationships/image" Target="../media/image2.png"/><Relationship Id="rId19" Type="http://schemas.openxmlformats.org/officeDocument/2006/relationships/tags" Target="../tags/tag511.xml"/><Relationship Id="rId18" Type="http://schemas.openxmlformats.org/officeDocument/2006/relationships/image" Target="../media/image197.wmf"/><Relationship Id="rId17" Type="http://schemas.openxmlformats.org/officeDocument/2006/relationships/oleObject" Target="../embeddings/oleObject201.bin"/><Relationship Id="rId16" Type="http://schemas.openxmlformats.org/officeDocument/2006/relationships/tags" Target="../tags/tag510.xml"/><Relationship Id="rId15" Type="http://schemas.openxmlformats.org/officeDocument/2006/relationships/image" Target="../media/image196.wmf"/><Relationship Id="rId14" Type="http://schemas.openxmlformats.org/officeDocument/2006/relationships/oleObject" Target="../embeddings/oleObject200.bin"/><Relationship Id="rId13" Type="http://schemas.openxmlformats.org/officeDocument/2006/relationships/tags" Target="../tags/tag509.xml"/><Relationship Id="rId12" Type="http://schemas.openxmlformats.org/officeDocument/2006/relationships/image" Target="../media/image186.wmf"/><Relationship Id="rId11" Type="http://schemas.openxmlformats.org/officeDocument/2006/relationships/oleObject" Target="../embeddings/oleObject199.bin"/><Relationship Id="rId10" Type="http://schemas.openxmlformats.org/officeDocument/2006/relationships/tags" Target="../tags/tag508.xml"/><Relationship Id="rId1" Type="http://schemas.openxmlformats.org/officeDocument/2006/relationships/image" Target="../media/image1.png"/></Relationships>
</file>

<file path=ppt/slides/_rels/slide66.xml.rels><?xml version="1.0" encoding="UTF-8" standalone="yes"?>
<Relationships xmlns="http://schemas.openxmlformats.org/package/2006/relationships"><Relationship Id="rId9" Type="http://schemas.openxmlformats.org/officeDocument/2006/relationships/tags" Target="../tags/tag515.xml"/><Relationship Id="rId8" Type="http://schemas.openxmlformats.org/officeDocument/2006/relationships/tags" Target="../tags/tag514.xml"/><Relationship Id="rId7" Type="http://schemas.openxmlformats.org/officeDocument/2006/relationships/tags" Target="../tags/tag51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9" Type="http://schemas.openxmlformats.org/officeDocument/2006/relationships/vmlDrawing" Target="../drawings/vmlDrawing58.vml"/><Relationship Id="rId28" Type="http://schemas.openxmlformats.org/officeDocument/2006/relationships/slideLayout" Target="../slideLayouts/slideLayout7.xml"/><Relationship Id="rId27" Type="http://schemas.openxmlformats.org/officeDocument/2006/relationships/image" Target="../media/image203.wmf"/><Relationship Id="rId26" Type="http://schemas.openxmlformats.org/officeDocument/2006/relationships/oleObject" Target="../embeddings/oleObject209.bin"/><Relationship Id="rId25" Type="http://schemas.openxmlformats.org/officeDocument/2006/relationships/tags" Target="../tags/tag521.xml"/><Relationship Id="rId24" Type="http://schemas.openxmlformats.org/officeDocument/2006/relationships/image" Target="../media/image202.wmf"/><Relationship Id="rId23" Type="http://schemas.openxmlformats.org/officeDocument/2006/relationships/oleObject" Target="../embeddings/oleObject208.bin"/><Relationship Id="rId22" Type="http://schemas.openxmlformats.org/officeDocument/2006/relationships/tags" Target="../tags/tag520.xml"/><Relationship Id="rId21" Type="http://schemas.openxmlformats.org/officeDocument/2006/relationships/image" Target="../media/image201.wmf"/><Relationship Id="rId20" Type="http://schemas.openxmlformats.org/officeDocument/2006/relationships/oleObject" Target="../embeddings/oleObject207.bin"/><Relationship Id="rId2" Type="http://schemas.openxmlformats.org/officeDocument/2006/relationships/image" Target="../media/image2.png"/><Relationship Id="rId19" Type="http://schemas.openxmlformats.org/officeDocument/2006/relationships/tags" Target="../tags/tag519.xml"/><Relationship Id="rId18" Type="http://schemas.openxmlformats.org/officeDocument/2006/relationships/image" Target="../media/image198.wmf"/><Relationship Id="rId17" Type="http://schemas.openxmlformats.org/officeDocument/2006/relationships/oleObject" Target="../embeddings/oleObject206.bin"/><Relationship Id="rId16" Type="http://schemas.openxmlformats.org/officeDocument/2006/relationships/tags" Target="../tags/tag518.xml"/><Relationship Id="rId15" Type="http://schemas.openxmlformats.org/officeDocument/2006/relationships/image" Target="../media/image200.wmf"/><Relationship Id="rId14" Type="http://schemas.openxmlformats.org/officeDocument/2006/relationships/oleObject" Target="../embeddings/oleObject205.bin"/><Relationship Id="rId13" Type="http://schemas.openxmlformats.org/officeDocument/2006/relationships/tags" Target="../tags/tag517.xml"/><Relationship Id="rId12" Type="http://schemas.openxmlformats.org/officeDocument/2006/relationships/image" Target="../media/image186.wmf"/><Relationship Id="rId11" Type="http://schemas.openxmlformats.org/officeDocument/2006/relationships/oleObject" Target="../embeddings/oleObject204.bin"/><Relationship Id="rId10" Type="http://schemas.openxmlformats.org/officeDocument/2006/relationships/tags" Target="../tags/tag516.xml"/><Relationship Id="rId1" Type="http://schemas.openxmlformats.org/officeDocument/2006/relationships/image" Target="../media/image1.png"/></Relationships>
</file>

<file path=ppt/slides/_rels/slide67.xml.rels><?xml version="1.0" encoding="UTF-8" standalone="yes"?>
<Relationships xmlns="http://schemas.openxmlformats.org/package/2006/relationships"><Relationship Id="rId9" Type="http://schemas.openxmlformats.org/officeDocument/2006/relationships/tags" Target="../tags/tag524.xml"/><Relationship Id="rId8" Type="http://schemas.openxmlformats.org/officeDocument/2006/relationships/tags" Target="../tags/tag523.xml"/><Relationship Id="rId7" Type="http://schemas.openxmlformats.org/officeDocument/2006/relationships/tags" Target="../tags/tag52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6" Type="http://schemas.openxmlformats.org/officeDocument/2006/relationships/vmlDrawing" Target="../drawings/vmlDrawing59.vml"/><Relationship Id="rId25" Type="http://schemas.openxmlformats.org/officeDocument/2006/relationships/slideLayout" Target="../slideLayouts/slideLayout7.xml"/><Relationship Id="rId24" Type="http://schemas.openxmlformats.org/officeDocument/2006/relationships/image" Target="../media/image207.wmf"/><Relationship Id="rId23" Type="http://schemas.openxmlformats.org/officeDocument/2006/relationships/oleObject" Target="../embeddings/oleObject214.bin"/><Relationship Id="rId22" Type="http://schemas.openxmlformats.org/officeDocument/2006/relationships/tags" Target="../tags/tag529.xml"/><Relationship Id="rId21" Type="http://schemas.openxmlformats.org/officeDocument/2006/relationships/image" Target="../media/image206.wmf"/><Relationship Id="rId20" Type="http://schemas.openxmlformats.org/officeDocument/2006/relationships/oleObject" Target="../embeddings/oleObject213.bin"/><Relationship Id="rId2" Type="http://schemas.openxmlformats.org/officeDocument/2006/relationships/image" Target="../media/image2.png"/><Relationship Id="rId19" Type="http://schemas.openxmlformats.org/officeDocument/2006/relationships/tags" Target="../tags/tag528.xml"/><Relationship Id="rId18" Type="http://schemas.openxmlformats.org/officeDocument/2006/relationships/image" Target="../media/image205.wmf"/><Relationship Id="rId17" Type="http://schemas.openxmlformats.org/officeDocument/2006/relationships/oleObject" Target="../embeddings/oleObject212.bin"/><Relationship Id="rId16" Type="http://schemas.openxmlformats.org/officeDocument/2006/relationships/tags" Target="../tags/tag527.xml"/><Relationship Id="rId15" Type="http://schemas.openxmlformats.org/officeDocument/2006/relationships/image" Target="../media/image204.wmf"/><Relationship Id="rId14" Type="http://schemas.openxmlformats.org/officeDocument/2006/relationships/oleObject" Target="../embeddings/oleObject211.bin"/><Relationship Id="rId13" Type="http://schemas.openxmlformats.org/officeDocument/2006/relationships/tags" Target="../tags/tag526.xml"/><Relationship Id="rId12" Type="http://schemas.openxmlformats.org/officeDocument/2006/relationships/image" Target="../media/image186.wmf"/><Relationship Id="rId11" Type="http://schemas.openxmlformats.org/officeDocument/2006/relationships/oleObject" Target="../embeddings/oleObject210.bin"/><Relationship Id="rId10" Type="http://schemas.openxmlformats.org/officeDocument/2006/relationships/tags" Target="../tags/tag525.xml"/><Relationship Id="rId1" Type="http://schemas.openxmlformats.org/officeDocument/2006/relationships/image" Target="../media/image1.png"/></Relationships>
</file>

<file path=ppt/slides/_rels/slide68.xml.rels><?xml version="1.0" encoding="UTF-8" standalone="yes"?>
<Relationships xmlns="http://schemas.openxmlformats.org/package/2006/relationships"><Relationship Id="rId9" Type="http://schemas.openxmlformats.org/officeDocument/2006/relationships/tags" Target="../tags/tag532.xml"/><Relationship Id="rId8" Type="http://schemas.openxmlformats.org/officeDocument/2006/relationships/tags" Target="../tags/tag531.xml"/><Relationship Id="rId7" Type="http://schemas.openxmlformats.org/officeDocument/2006/relationships/tags" Target="../tags/tag530.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6" Type="http://schemas.openxmlformats.org/officeDocument/2006/relationships/vmlDrawing" Target="../drawings/vmlDrawing60.vml"/><Relationship Id="rId25" Type="http://schemas.openxmlformats.org/officeDocument/2006/relationships/slideLayout" Target="../slideLayouts/slideLayout7.xml"/><Relationship Id="rId24" Type="http://schemas.openxmlformats.org/officeDocument/2006/relationships/image" Target="../media/image211.wmf"/><Relationship Id="rId23" Type="http://schemas.openxmlformats.org/officeDocument/2006/relationships/oleObject" Target="../embeddings/oleObject219.bin"/><Relationship Id="rId22" Type="http://schemas.openxmlformats.org/officeDocument/2006/relationships/tags" Target="../tags/tag537.xml"/><Relationship Id="rId21" Type="http://schemas.openxmlformats.org/officeDocument/2006/relationships/image" Target="../media/image210.wmf"/><Relationship Id="rId20" Type="http://schemas.openxmlformats.org/officeDocument/2006/relationships/oleObject" Target="../embeddings/oleObject218.bin"/><Relationship Id="rId2" Type="http://schemas.openxmlformats.org/officeDocument/2006/relationships/image" Target="../media/image2.png"/><Relationship Id="rId19" Type="http://schemas.openxmlformats.org/officeDocument/2006/relationships/tags" Target="../tags/tag536.xml"/><Relationship Id="rId18" Type="http://schemas.openxmlformats.org/officeDocument/2006/relationships/image" Target="../media/image209.wmf"/><Relationship Id="rId17" Type="http://schemas.openxmlformats.org/officeDocument/2006/relationships/oleObject" Target="../embeddings/oleObject217.bin"/><Relationship Id="rId16" Type="http://schemas.openxmlformats.org/officeDocument/2006/relationships/tags" Target="../tags/tag535.xml"/><Relationship Id="rId15" Type="http://schemas.openxmlformats.org/officeDocument/2006/relationships/image" Target="../media/image208.wmf"/><Relationship Id="rId14" Type="http://schemas.openxmlformats.org/officeDocument/2006/relationships/oleObject" Target="../embeddings/oleObject216.bin"/><Relationship Id="rId13" Type="http://schemas.openxmlformats.org/officeDocument/2006/relationships/tags" Target="../tags/tag534.xml"/><Relationship Id="rId12" Type="http://schemas.openxmlformats.org/officeDocument/2006/relationships/image" Target="../media/image186.wmf"/><Relationship Id="rId11" Type="http://schemas.openxmlformats.org/officeDocument/2006/relationships/oleObject" Target="../embeddings/oleObject215.bin"/><Relationship Id="rId10" Type="http://schemas.openxmlformats.org/officeDocument/2006/relationships/tags" Target="../tags/tag533.xml"/><Relationship Id="rId1" Type="http://schemas.openxmlformats.org/officeDocument/2006/relationships/image" Target="../media/image1.png"/></Relationships>
</file>

<file path=ppt/slides/_rels/slide69.xml.rels><?xml version="1.0" encoding="UTF-8" standalone="yes"?>
<Relationships xmlns="http://schemas.openxmlformats.org/package/2006/relationships"><Relationship Id="rId9" Type="http://schemas.openxmlformats.org/officeDocument/2006/relationships/tags" Target="../tags/tag540.xml"/><Relationship Id="rId8" Type="http://schemas.openxmlformats.org/officeDocument/2006/relationships/tags" Target="../tags/tag539.xml"/><Relationship Id="rId7" Type="http://schemas.openxmlformats.org/officeDocument/2006/relationships/tags" Target="../tags/tag53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0" Type="http://schemas.openxmlformats.org/officeDocument/2006/relationships/vmlDrawing" Target="../drawings/vmlDrawing61.vml"/><Relationship Id="rId2" Type="http://schemas.openxmlformats.org/officeDocument/2006/relationships/image" Target="../media/image2.png"/><Relationship Id="rId19" Type="http://schemas.openxmlformats.org/officeDocument/2006/relationships/slideLayout" Target="../slideLayouts/slideLayout7.xml"/><Relationship Id="rId18" Type="http://schemas.openxmlformats.org/officeDocument/2006/relationships/image" Target="../media/image213.wmf"/><Relationship Id="rId17" Type="http://schemas.openxmlformats.org/officeDocument/2006/relationships/oleObject" Target="../embeddings/oleObject222.bin"/><Relationship Id="rId16" Type="http://schemas.openxmlformats.org/officeDocument/2006/relationships/tags" Target="../tags/tag543.xml"/><Relationship Id="rId15" Type="http://schemas.openxmlformats.org/officeDocument/2006/relationships/image" Target="../media/image212.wmf"/><Relationship Id="rId14" Type="http://schemas.openxmlformats.org/officeDocument/2006/relationships/oleObject" Target="../embeddings/oleObject221.bin"/><Relationship Id="rId13" Type="http://schemas.openxmlformats.org/officeDocument/2006/relationships/tags" Target="../tags/tag542.xml"/><Relationship Id="rId12" Type="http://schemas.openxmlformats.org/officeDocument/2006/relationships/image" Target="../media/image186.wmf"/><Relationship Id="rId11" Type="http://schemas.openxmlformats.org/officeDocument/2006/relationships/oleObject" Target="../embeddings/oleObject220.bin"/><Relationship Id="rId10" Type="http://schemas.openxmlformats.org/officeDocument/2006/relationships/tags" Target="../tags/tag54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5" Type="http://schemas.openxmlformats.org/officeDocument/2006/relationships/vmlDrawing" Target="../drawings/vmlDrawing4.vml"/><Relationship Id="rId14" Type="http://schemas.openxmlformats.org/officeDocument/2006/relationships/slideLayout" Target="../slideLayouts/slideLayout7.xml"/><Relationship Id="rId13" Type="http://schemas.openxmlformats.org/officeDocument/2006/relationships/image" Target="../media/image20.wmf"/><Relationship Id="rId12" Type="http://schemas.openxmlformats.org/officeDocument/2006/relationships/oleObject" Target="../embeddings/oleObject14.bin"/><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image" Target="../media/image1.png"/></Relationships>
</file>

<file path=ppt/slides/_rels/slide70.xml.rels><?xml version="1.0" encoding="UTF-8" standalone="yes"?>
<Relationships xmlns="http://schemas.openxmlformats.org/package/2006/relationships"><Relationship Id="rId9" Type="http://schemas.openxmlformats.org/officeDocument/2006/relationships/tags" Target="../tags/tag546.xml"/><Relationship Id="rId8" Type="http://schemas.openxmlformats.org/officeDocument/2006/relationships/tags" Target="../tags/tag545.xml"/><Relationship Id="rId7" Type="http://schemas.openxmlformats.org/officeDocument/2006/relationships/tags" Target="../tags/tag54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8" Type="http://schemas.openxmlformats.org/officeDocument/2006/relationships/vmlDrawing" Target="../drawings/vmlDrawing62.vml"/><Relationship Id="rId37" Type="http://schemas.openxmlformats.org/officeDocument/2006/relationships/slideLayout" Target="../slideLayouts/slideLayout7.xml"/><Relationship Id="rId36" Type="http://schemas.openxmlformats.org/officeDocument/2006/relationships/image" Target="../media/image221.wmf"/><Relationship Id="rId35" Type="http://schemas.openxmlformats.org/officeDocument/2006/relationships/oleObject" Target="../embeddings/oleObject231.bin"/><Relationship Id="rId34" Type="http://schemas.openxmlformats.org/officeDocument/2006/relationships/tags" Target="../tags/tag555.xml"/><Relationship Id="rId33" Type="http://schemas.openxmlformats.org/officeDocument/2006/relationships/image" Target="../media/image220.wmf"/><Relationship Id="rId32" Type="http://schemas.openxmlformats.org/officeDocument/2006/relationships/oleObject" Target="../embeddings/oleObject230.bin"/><Relationship Id="rId31" Type="http://schemas.openxmlformats.org/officeDocument/2006/relationships/tags" Target="../tags/tag554.xml"/><Relationship Id="rId30" Type="http://schemas.openxmlformats.org/officeDocument/2006/relationships/image" Target="../media/image219.wmf"/><Relationship Id="rId3" Type="http://schemas.openxmlformats.org/officeDocument/2006/relationships/image" Target="../media/image3.png"/><Relationship Id="rId29" Type="http://schemas.openxmlformats.org/officeDocument/2006/relationships/oleObject" Target="../embeddings/oleObject229.bin"/><Relationship Id="rId28" Type="http://schemas.openxmlformats.org/officeDocument/2006/relationships/tags" Target="../tags/tag553.xml"/><Relationship Id="rId27" Type="http://schemas.openxmlformats.org/officeDocument/2006/relationships/image" Target="../media/image218.wmf"/><Relationship Id="rId26" Type="http://schemas.openxmlformats.org/officeDocument/2006/relationships/oleObject" Target="../embeddings/oleObject228.bin"/><Relationship Id="rId25" Type="http://schemas.openxmlformats.org/officeDocument/2006/relationships/tags" Target="../tags/tag552.xml"/><Relationship Id="rId24" Type="http://schemas.openxmlformats.org/officeDocument/2006/relationships/image" Target="../media/image217.wmf"/><Relationship Id="rId23" Type="http://schemas.openxmlformats.org/officeDocument/2006/relationships/oleObject" Target="../embeddings/oleObject227.bin"/><Relationship Id="rId22" Type="http://schemas.openxmlformats.org/officeDocument/2006/relationships/tags" Target="../tags/tag551.xml"/><Relationship Id="rId21" Type="http://schemas.openxmlformats.org/officeDocument/2006/relationships/image" Target="../media/image216.wmf"/><Relationship Id="rId20" Type="http://schemas.openxmlformats.org/officeDocument/2006/relationships/oleObject" Target="../embeddings/oleObject226.bin"/><Relationship Id="rId2" Type="http://schemas.openxmlformats.org/officeDocument/2006/relationships/image" Target="../media/image2.png"/><Relationship Id="rId19" Type="http://schemas.openxmlformats.org/officeDocument/2006/relationships/tags" Target="../tags/tag550.xml"/><Relationship Id="rId18" Type="http://schemas.openxmlformats.org/officeDocument/2006/relationships/image" Target="../media/image215.wmf"/><Relationship Id="rId17" Type="http://schemas.openxmlformats.org/officeDocument/2006/relationships/oleObject" Target="../embeddings/oleObject225.bin"/><Relationship Id="rId16" Type="http://schemas.openxmlformats.org/officeDocument/2006/relationships/tags" Target="../tags/tag549.xml"/><Relationship Id="rId15" Type="http://schemas.openxmlformats.org/officeDocument/2006/relationships/image" Target="../media/image214.wmf"/><Relationship Id="rId14" Type="http://schemas.openxmlformats.org/officeDocument/2006/relationships/oleObject" Target="../embeddings/oleObject224.bin"/><Relationship Id="rId13" Type="http://schemas.openxmlformats.org/officeDocument/2006/relationships/tags" Target="../tags/tag548.xml"/><Relationship Id="rId12" Type="http://schemas.openxmlformats.org/officeDocument/2006/relationships/image" Target="../media/image186.wmf"/><Relationship Id="rId11" Type="http://schemas.openxmlformats.org/officeDocument/2006/relationships/oleObject" Target="../embeddings/oleObject223.bin"/><Relationship Id="rId10" Type="http://schemas.openxmlformats.org/officeDocument/2006/relationships/tags" Target="../tags/tag547.xml"/><Relationship Id="rId1" Type="http://schemas.openxmlformats.org/officeDocument/2006/relationships/image" Target="../media/image1.png"/></Relationships>
</file>

<file path=ppt/slides/_rels/slide71.xml.rels><?xml version="1.0" encoding="UTF-8" standalone="yes"?>
<Relationships xmlns="http://schemas.openxmlformats.org/package/2006/relationships"><Relationship Id="rId9" Type="http://schemas.openxmlformats.org/officeDocument/2006/relationships/tags" Target="../tags/tag558.xml"/><Relationship Id="rId8" Type="http://schemas.openxmlformats.org/officeDocument/2006/relationships/tags" Target="../tags/tag557.xml"/><Relationship Id="rId7" Type="http://schemas.openxmlformats.org/officeDocument/2006/relationships/tags" Target="../tags/tag55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6" Type="http://schemas.openxmlformats.org/officeDocument/2006/relationships/vmlDrawing" Target="../drawings/vmlDrawing63.vml"/><Relationship Id="rId25" Type="http://schemas.openxmlformats.org/officeDocument/2006/relationships/slideLayout" Target="../slideLayouts/slideLayout7.xml"/><Relationship Id="rId24" Type="http://schemas.openxmlformats.org/officeDocument/2006/relationships/image" Target="../media/image225.wmf"/><Relationship Id="rId23" Type="http://schemas.openxmlformats.org/officeDocument/2006/relationships/oleObject" Target="../embeddings/oleObject236.bin"/><Relationship Id="rId22" Type="http://schemas.openxmlformats.org/officeDocument/2006/relationships/tags" Target="../tags/tag563.xml"/><Relationship Id="rId21" Type="http://schemas.openxmlformats.org/officeDocument/2006/relationships/image" Target="../media/image224.wmf"/><Relationship Id="rId20" Type="http://schemas.openxmlformats.org/officeDocument/2006/relationships/oleObject" Target="../embeddings/oleObject235.bin"/><Relationship Id="rId2" Type="http://schemas.openxmlformats.org/officeDocument/2006/relationships/image" Target="../media/image2.png"/><Relationship Id="rId19" Type="http://schemas.openxmlformats.org/officeDocument/2006/relationships/tags" Target="../tags/tag562.xml"/><Relationship Id="rId18" Type="http://schemas.openxmlformats.org/officeDocument/2006/relationships/image" Target="../media/image223.wmf"/><Relationship Id="rId17" Type="http://schemas.openxmlformats.org/officeDocument/2006/relationships/oleObject" Target="../embeddings/oleObject234.bin"/><Relationship Id="rId16" Type="http://schemas.openxmlformats.org/officeDocument/2006/relationships/tags" Target="../tags/tag561.xml"/><Relationship Id="rId15" Type="http://schemas.openxmlformats.org/officeDocument/2006/relationships/image" Target="../media/image222.wmf"/><Relationship Id="rId14" Type="http://schemas.openxmlformats.org/officeDocument/2006/relationships/oleObject" Target="../embeddings/oleObject233.bin"/><Relationship Id="rId13" Type="http://schemas.openxmlformats.org/officeDocument/2006/relationships/tags" Target="../tags/tag560.xml"/><Relationship Id="rId12" Type="http://schemas.openxmlformats.org/officeDocument/2006/relationships/image" Target="../media/image186.wmf"/><Relationship Id="rId11" Type="http://schemas.openxmlformats.org/officeDocument/2006/relationships/oleObject" Target="../embeddings/oleObject232.bin"/><Relationship Id="rId10" Type="http://schemas.openxmlformats.org/officeDocument/2006/relationships/tags" Target="../tags/tag559.xml"/><Relationship Id="rId1" Type="http://schemas.openxmlformats.org/officeDocument/2006/relationships/image" Target="../media/image1.png"/></Relationships>
</file>

<file path=ppt/slides/_rels/slide72.xml.rels><?xml version="1.0" encoding="UTF-8" standalone="yes"?>
<Relationships xmlns="http://schemas.openxmlformats.org/package/2006/relationships"><Relationship Id="rId9" Type="http://schemas.openxmlformats.org/officeDocument/2006/relationships/tags" Target="../tags/tag566.xml"/><Relationship Id="rId8" Type="http://schemas.openxmlformats.org/officeDocument/2006/relationships/tags" Target="../tags/tag565.xml"/><Relationship Id="rId7" Type="http://schemas.openxmlformats.org/officeDocument/2006/relationships/tags" Target="../tags/tag56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9" Type="http://schemas.openxmlformats.org/officeDocument/2006/relationships/vmlDrawing" Target="../drawings/vmlDrawing64.vml"/><Relationship Id="rId28" Type="http://schemas.openxmlformats.org/officeDocument/2006/relationships/slideLayout" Target="../slideLayouts/slideLayout7.xml"/><Relationship Id="rId27" Type="http://schemas.openxmlformats.org/officeDocument/2006/relationships/image" Target="../media/image230.wmf"/><Relationship Id="rId26" Type="http://schemas.openxmlformats.org/officeDocument/2006/relationships/oleObject" Target="../embeddings/oleObject242.bin"/><Relationship Id="rId25" Type="http://schemas.openxmlformats.org/officeDocument/2006/relationships/tags" Target="../tags/tag572.xml"/><Relationship Id="rId24" Type="http://schemas.openxmlformats.org/officeDocument/2006/relationships/image" Target="../media/image229.wmf"/><Relationship Id="rId23" Type="http://schemas.openxmlformats.org/officeDocument/2006/relationships/oleObject" Target="../embeddings/oleObject241.bin"/><Relationship Id="rId22" Type="http://schemas.openxmlformats.org/officeDocument/2006/relationships/tags" Target="../tags/tag571.xml"/><Relationship Id="rId21" Type="http://schemas.openxmlformats.org/officeDocument/2006/relationships/image" Target="../media/image228.wmf"/><Relationship Id="rId20" Type="http://schemas.openxmlformats.org/officeDocument/2006/relationships/oleObject" Target="../embeddings/oleObject240.bin"/><Relationship Id="rId2" Type="http://schemas.openxmlformats.org/officeDocument/2006/relationships/image" Target="../media/image2.png"/><Relationship Id="rId19" Type="http://schemas.openxmlformats.org/officeDocument/2006/relationships/tags" Target="../tags/tag570.xml"/><Relationship Id="rId18" Type="http://schemas.openxmlformats.org/officeDocument/2006/relationships/image" Target="../media/image227.wmf"/><Relationship Id="rId17" Type="http://schemas.openxmlformats.org/officeDocument/2006/relationships/oleObject" Target="../embeddings/oleObject239.bin"/><Relationship Id="rId16" Type="http://schemas.openxmlformats.org/officeDocument/2006/relationships/tags" Target="../tags/tag569.xml"/><Relationship Id="rId15" Type="http://schemas.openxmlformats.org/officeDocument/2006/relationships/image" Target="../media/image226.wmf"/><Relationship Id="rId14" Type="http://schemas.openxmlformats.org/officeDocument/2006/relationships/oleObject" Target="../embeddings/oleObject238.bin"/><Relationship Id="rId13" Type="http://schemas.openxmlformats.org/officeDocument/2006/relationships/tags" Target="../tags/tag568.xml"/><Relationship Id="rId12" Type="http://schemas.openxmlformats.org/officeDocument/2006/relationships/image" Target="../media/image186.wmf"/><Relationship Id="rId11" Type="http://schemas.openxmlformats.org/officeDocument/2006/relationships/oleObject" Target="../embeddings/oleObject237.bin"/><Relationship Id="rId10" Type="http://schemas.openxmlformats.org/officeDocument/2006/relationships/tags" Target="../tags/tag567.xml"/><Relationship Id="rId1" Type="http://schemas.openxmlformats.org/officeDocument/2006/relationships/image" Target="../media/image1.png"/></Relationships>
</file>

<file path=ppt/slides/_rels/slide73.xml.rels><?xml version="1.0" encoding="UTF-8" standalone="yes"?>
<Relationships xmlns="http://schemas.openxmlformats.org/package/2006/relationships"><Relationship Id="rId9" Type="http://schemas.openxmlformats.org/officeDocument/2006/relationships/tags" Target="../tags/tag575.xml"/><Relationship Id="rId8" Type="http://schemas.openxmlformats.org/officeDocument/2006/relationships/tags" Target="../tags/tag574.xml"/><Relationship Id="rId7" Type="http://schemas.openxmlformats.org/officeDocument/2006/relationships/tags" Target="../tags/tag57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3" Type="http://schemas.openxmlformats.org/officeDocument/2006/relationships/vmlDrawing" Target="../drawings/vmlDrawing65.vml"/><Relationship Id="rId22" Type="http://schemas.openxmlformats.org/officeDocument/2006/relationships/slideLayout" Target="../slideLayouts/slideLayout7.xml"/><Relationship Id="rId21" Type="http://schemas.openxmlformats.org/officeDocument/2006/relationships/image" Target="../media/image233.wmf"/><Relationship Id="rId20" Type="http://schemas.openxmlformats.org/officeDocument/2006/relationships/oleObject" Target="../embeddings/oleObject246.bin"/><Relationship Id="rId2" Type="http://schemas.openxmlformats.org/officeDocument/2006/relationships/image" Target="../media/image2.png"/><Relationship Id="rId19" Type="http://schemas.openxmlformats.org/officeDocument/2006/relationships/tags" Target="../tags/tag579.xml"/><Relationship Id="rId18" Type="http://schemas.openxmlformats.org/officeDocument/2006/relationships/image" Target="../media/image232.wmf"/><Relationship Id="rId17" Type="http://schemas.openxmlformats.org/officeDocument/2006/relationships/oleObject" Target="../embeddings/oleObject245.bin"/><Relationship Id="rId16" Type="http://schemas.openxmlformats.org/officeDocument/2006/relationships/tags" Target="../tags/tag578.xml"/><Relationship Id="rId15" Type="http://schemas.openxmlformats.org/officeDocument/2006/relationships/image" Target="../media/image231.wmf"/><Relationship Id="rId14" Type="http://schemas.openxmlformats.org/officeDocument/2006/relationships/oleObject" Target="../embeddings/oleObject244.bin"/><Relationship Id="rId13" Type="http://schemas.openxmlformats.org/officeDocument/2006/relationships/tags" Target="../tags/tag577.xml"/><Relationship Id="rId12" Type="http://schemas.openxmlformats.org/officeDocument/2006/relationships/image" Target="../media/image186.wmf"/><Relationship Id="rId11" Type="http://schemas.openxmlformats.org/officeDocument/2006/relationships/oleObject" Target="../embeddings/oleObject243.bin"/><Relationship Id="rId10" Type="http://schemas.openxmlformats.org/officeDocument/2006/relationships/tags" Target="../tags/tag576.xml"/><Relationship Id="rId1" Type="http://schemas.openxmlformats.org/officeDocument/2006/relationships/image" Target="../media/image1.png"/></Relationships>
</file>

<file path=ppt/slides/_rels/slide74.xml.rels><?xml version="1.0" encoding="UTF-8" standalone="yes"?>
<Relationships xmlns="http://schemas.openxmlformats.org/package/2006/relationships"><Relationship Id="rId9" Type="http://schemas.openxmlformats.org/officeDocument/2006/relationships/tags" Target="../tags/tag582.xml"/><Relationship Id="rId8" Type="http://schemas.openxmlformats.org/officeDocument/2006/relationships/tags" Target="../tags/tag581.xml"/><Relationship Id="rId7" Type="http://schemas.openxmlformats.org/officeDocument/2006/relationships/tags" Target="../tags/tag580.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8" Type="http://schemas.openxmlformats.org/officeDocument/2006/relationships/vmlDrawing" Target="../drawings/vmlDrawing66.vml"/><Relationship Id="rId27" Type="http://schemas.openxmlformats.org/officeDocument/2006/relationships/slideLayout" Target="../slideLayouts/slideLayout7.xml"/><Relationship Id="rId26" Type="http://schemas.openxmlformats.org/officeDocument/2006/relationships/image" Target="../media/image237.wmf"/><Relationship Id="rId25" Type="http://schemas.openxmlformats.org/officeDocument/2006/relationships/oleObject" Target="../embeddings/oleObject252.bin"/><Relationship Id="rId24" Type="http://schemas.openxmlformats.org/officeDocument/2006/relationships/tags" Target="../tags/tag588.xml"/><Relationship Id="rId23" Type="http://schemas.openxmlformats.org/officeDocument/2006/relationships/oleObject" Target="../embeddings/oleObject251.bin"/><Relationship Id="rId22" Type="http://schemas.openxmlformats.org/officeDocument/2006/relationships/tags" Target="../tags/tag587.xml"/><Relationship Id="rId21" Type="http://schemas.openxmlformats.org/officeDocument/2006/relationships/image" Target="../media/image236.png"/><Relationship Id="rId20" Type="http://schemas.openxmlformats.org/officeDocument/2006/relationships/oleObject" Target="../embeddings/oleObject250.bin"/><Relationship Id="rId2" Type="http://schemas.openxmlformats.org/officeDocument/2006/relationships/image" Target="../media/image2.png"/><Relationship Id="rId19" Type="http://schemas.openxmlformats.org/officeDocument/2006/relationships/tags" Target="../tags/tag586.xml"/><Relationship Id="rId18" Type="http://schemas.openxmlformats.org/officeDocument/2006/relationships/image" Target="../media/image235.wmf"/><Relationship Id="rId17" Type="http://schemas.openxmlformats.org/officeDocument/2006/relationships/oleObject" Target="../embeddings/oleObject249.bin"/><Relationship Id="rId16" Type="http://schemas.openxmlformats.org/officeDocument/2006/relationships/tags" Target="../tags/tag585.xml"/><Relationship Id="rId15" Type="http://schemas.openxmlformats.org/officeDocument/2006/relationships/image" Target="../media/image234.wmf"/><Relationship Id="rId14" Type="http://schemas.openxmlformats.org/officeDocument/2006/relationships/oleObject" Target="../embeddings/oleObject248.bin"/><Relationship Id="rId13" Type="http://schemas.openxmlformats.org/officeDocument/2006/relationships/tags" Target="../tags/tag584.xml"/><Relationship Id="rId12" Type="http://schemas.openxmlformats.org/officeDocument/2006/relationships/image" Target="../media/image186.wmf"/><Relationship Id="rId11" Type="http://schemas.openxmlformats.org/officeDocument/2006/relationships/oleObject" Target="../embeddings/oleObject247.bin"/><Relationship Id="rId10" Type="http://schemas.openxmlformats.org/officeDocument/2006/relationships/tags" Target="../tags/tag583.xml"/><Relationship Id="rId1" Type="http://schemas.openxmlformats.org/officeDocument/2006/relationships/image" Target="../media/image1.png"/></Relationships>
</file>

<file path=ppt/slides/_rels/slide75.xml.rels><?xml version="1.0" encoding="UTF-8" standalone="yes"?>
<Relationships xmlns="http://schemas.openxmlformats.org/package/2006/relationships"><Relationship Id="rId9" Type="http://schemas.openxmlformats.org/officeDocument/2006/relationships/tags" Target="../tags/tag591.xml"/><Relationship Id="rId8" Type="http://schemas.openxmlformats.org/officeDocument/2006/relationships/tags" Target="../tags/tag590.xml"/><Relationship Id="rId7" Type="http://schemas.openxmlformats.org/officeDocument/2006/relationships/tags" Target="../tags/tag58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4" Type="http://schemas.openxmlformats.org/officeDocument/2006/relationships/vmlDrawing" Target="../drawings/vmlDrawing67.vml"/><Relationship Id="rId13" Type="http://schemas.openxmlformats.org/officeDocument/2006/relationships/slideLayout" Target="../slideLayouts/slideLayout7.xml"/><Relationship Id="rId12" Type="http://schemas.openxmlformats.org/officeDocument/2006/relationships/image" Target="../media/image238.wmf"/><Relationship Id="rId11" Type="http://schemas.openxmlformats.org/officeDocument/2006/relationships/oleObject" Target="../embeddings/oleObject253.bin"/><Relationship Id="rId10" Type="http://schemas.openxmlformats.org/officeDocument/2006/relationships/tags" Target="../tags/tag592.xml"/><Relationship Id="rId1" Type="http://schemas.openxmlformats.org/officeDocument/2006/relationships/image" Target="../media/image1.png"/></Relationships>
</file>

<file path=ppt/slides/_rels/slide76.xml.rels><?xml version="1.0" encoding="UTF-8" standalone="yes"?>
<Relationships xmlns="http://schemas.openxmlformats.org/package/2006/relationships"><Relationship Id="rId9" Type="http://schemas.openxmlformats.org/officeDocument/2006/relationships/tags" Target="../tags/tag595.xml"/><Relationship Id="rId8" Type="http://schemas.openxmlformats.org/officeDocument/2006/relationships/tags" Target="../tags/tag594.xml"/><Relationship Id="rId7" Type="http://schemas.openxmlformats.org/officeDocument/2006/relationships/tags" Target="../tags/tag59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8" Type="http://schemas.openxmlformats.org/officeDocument/2006/relationships/vmlDrawing" Target="../drawings/vmlDrawing68.vml"/><Relationship Id="rId27" Type="http://schemas.openxmlformats.org/officeDocument/2006/relationships/slideLayout" Target="../slideLayouts/slideLayout7.xml"/><Relationship Id="rId26" Type="http://schemas.openxmlformats.org/officeDocument/2006/relationships/image" Target="../media/image244.wmf"/><Relationship Id="rId25" Type="http://schemas.openxmlformats.org/officeDocument/2006/relationships/oleObject" Target="../embeddings/oleObject259.bin"/><Relationship Id="rId24" Type="http://schemas.openxmlformats.org/officeDocument/2006/relationships/tags" Target="../tags/tag600.xml"/><Relationship Id="rId23" Type="http://schemas.openxmlformats.org/officeDocument/2006/relationships/image" Target="../media/image243.wmf"/><Relationship Id="rId22" Type="http://schemas.openxmlformats.org/officeDocument/2006/relationships/oleObject" Target="../embeddings/oleObject258.bin"/><Relationship Id="rId21" Type="http://schemas.openxmlformats.org/officeDocument/2006/relationships/tags" Target="../tags/tag599.xml"/><Relationship Id="rId20" Type="http://schemas.openxmlformats.org/officeDocument/2006/relationships/image" Target="../media/image242.wmf"/><Relationship Id="rId2" Type="http://schemas.openxmlformats.org/officeDocument/2006/relationships/image" Target="../media/image2.png"/><Relationship Id="rId19" Type="http://schemas.openxmlformats.org/officeDocument/2006/relationships/oleObject" Target="../embeddings/oleObject257.bin"/><Relationship Id="rId18" Type="http://schemas.openxmlformats.org/officeDocument/2006/relationships/tags" Target="../tags/tag598.xml"/><Relationship Id="rId17" Type="http://schemas.openxmlformats.org/officeDocument/2006/relationships/image" Target="../media/image241.wmf"/><Relationship Id="rId16" Type="http://schemas.openxmlformats.org/officeDocument/2006/relationships/oleObject" Target="../embeddings/oleObject256.bin"/><Relationship Id="rId15" Type="http://schemas.openxmlformats.org/officeDocument/2006/relationships/tags" Target="../tags/tag597.xml"/><Relationship Id="rId14" Type="http://schemas.openxmlformats.org/officeDocument/2006/relationships/image" Target="../media/image240.wmf"/><Relationship Id="rId13" Type="http://schemas.openxmlformats.org/officeDocument/2006/relationships/oleObject" Target="../embeddings/oleObject255.bin"/><Relationship Id="rId12" Type="http://schemas.openxmlformats.org/officeDocument/2006/relationships/image" Target="../media/image239.wmf"/><Relationship Id="rId11" Type="http://schemas.openxmlformats.org/officeDocument/2006/relationships/oleObject" Target="../embeddings/oleObject254.bin"/><Relationship Id="rId10" Type="http://schemas.openxmlformats.org/officeDocument/2006/relationships/tags" Target="../tags/tag596.xml"/><Relationship Id="rId1" Type="http://schemas.openxmlformats.org/officeDocument/2006/relationships/image" Target="../media/image1.png"/></Relationships>
</file>

<file path=ppt/slides/_rels/slide77.xml.rels><?xml version="1.0" encoding="UTF-8" standalone="yes"?>
<Relationships xmlns="http://schemas.openxmlformats.org/package/2006/relationships"><Relationship Id="rId9" Type="http://schemas.openxmlformats.org/officeDocument/2006/relationships/tags" Target="../tags/tag603.xml"/><Relationship Id="rId8" Type="http://schemas.openxmlformats.org/officeDocument/2006/relationships/tags" Target="../tags/tag602.xml"/><Relationship Id="rId7" Type="http://schemas.openxmlformats.org/officeDocument/2006/relationships/tags" Target="../tags/tag60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5" Type="http://schemas.openxmlformats.org/officeDocument/2006/relationships/slideLayout" Target="../slideLayouts/slideLayout7.xml"/><Relationship Id="rId14" Type="http://schemas.openxmlformats.org/officeDocument/2006/relationships/image" Target="../media/image246.emf"/><Relationship Id="rId13" Type="http://schemas.openxmlformats.org/officeDocument/2006/relationships/tags" Target="../tags/tag606.xml"/><Relationship Id="rId12" Type="http://schemas.openxmlformats.org/officeDocument/2006/relationships/image" Target="../media/image245.emf"/><Relationship Id="rId11" Type="http://schemas.openxmlformats.org/officeDocument/2006/relationships/tags" Target="../tags/tag605.xml"/><Relationship Id="rId10" Type="http://schemas.openxmlformats.org/officeDocument/2006/relationships/tags" Target="../tags/tag604.xml"/><Relationship Id="rId1" Type="http://schemas.openxmlformats.org/officeDocument/2006/relationships/image" Target="../media/image1.png"/></Relationships>
</file>

<file path=ppt/slides/_rels/slide78.xml.rels><?xml version="1.0" encoding="UTF-8" standalone="yes"?>
<Relationships xmlns="http://schemas.openxmlformats.org/package/2006/relationships"><Relationship Id="rId9" Type="http://schemas.openxmlformats.org/officeDocument/2006/relationships/tags" Target="../tags/tag609.xml"/><Relationship Id="rId8" Type="http://schemas.openxmlformats.org/officeDocument/2006/relationships/tags" Target="../tags/tag608.xml"/><Relationship Id="rId7" Type="http://schemas.openxmlformats.org/officeDocument/2006/relationships/tags" Target="../tags/tag60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5" Type="http://schemas.openxmlformats.org/officeDocument/2006/relationships/slideLayout" Target="../slideLayouts/slideLayout7.xml"/><Relationship Id="rId14" Type="http://schemas.openxmlformats.org/officeDocument/2006/relationships/image" Target="../media/image248.emf"/><Relationship Id="rId13" Type="http://schemas.openxmlformats.org/officeDocument/2006/relationships/tags" Target="../tags/tag612.xml"/><Relationship Id="rId12" Type="http://schemas.openxmlformats.org/officeDocument/2006/relationships/image" Target="../media/image247.emf"/><Relationship Id="rId11" Type="http://schemas.openxmlformats.org/officeDocument/2006/relationships/tags" Target="../tags/tag611.xml"/><Relationship Id="rId10" Type="http://schemas.openxmlformats.org/officeDocument/2006/relationships/tags" Target="../tags/tag610.xml"/><Relationship Id="rId1" Type="http://schemas.openxmlformats.org/officeDocument/2006/relationships/image" Target="../media/image1.png"/></Relationships>
</file>

<file path=ppt/slides/_rels/slide79.xml.rels><?xml version="1.0" encoding="UTF-8" standalone="yes"?>
<Relationships xmlns="http://schemas.openxmlformats.org/package/2006/relationships"><Relationship Id="rId9" Type="http://schemas.openxmlformats.org/officeDocument/2006/relationships/tags" Target="../tags/tag615.xml"/><Relationship Id="rId8" Type="http://schemas.openxmlformats.org/officeDocument/2006/relationships/tags" Target="../tags/tag614.xml"/><Relationship Id="rId7" Type="http://schemas.openxmlformats.org/officeDocument/2006/relationships/tags" Target="../tags/tag61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616.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tags" Target="../tags/tag49.xml"/><Relationship Id="rId7" Type="http://schemas.openxmlformats.org/officeDocument/2006/relationships/tags" Target="../tags/tag4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4" Type="http://schemas.openxmlformats.org/officeDocument/2006/relationships/slideLayout" Target="../slideLayouts/slideLayout7.xml"/><Relationship Id="rId13" Type="http://schemas.openxmlformats.org/officeDocument/2006/relationships/tags" Target="../tags/tag54.xml"/><Relationship Id="rId12" Type="http://schemas.openxmlformats.org/officeDocument/2006/relationships/tags" Target="../tags/tag53.xml"/><Relationship Id="rId11" Type="http://schemas.openxmlformats.org/officeDocument/2006/relationships/tags" Target="../tags/tag52.xml"/><Relationship Id="rId10" Type="http://schemas.openxmlformats.org/officeDocument/2006/relationships/tags" Target="../tags/tag51.xml"/><Relationship Id="rId1" Type="http://schemas.openxmlformats.org/officeDocument/2006/relationships/image" Target="../media/image1.png"/></Relationships>
</file>

<file path=ppt/slides/_rels/slide80.xml.rels><?xml version="1.0" encoding="UTF-8" standalone="yes"?>
<Relationships xmlns="http://schemas.openxmlformats.org/package/2006/relationships"><Relationship Id="rId9" Type="http://schemas.openxmlformats.org/officeDocument/2006/relationships/tags" Target="../tags/tag619.xml"/><Relationship Id="rId8" Type="http://schemas.openxmlformats.org/officeDocument/2006/relationships/tags" Target="../tags/tag618.xml"/><Relationship Id="rId7" Type="http://schemas.openxmlformats.org/officeDocument/2006/relationships/tags" Target="../tags/tag61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image" Target="../media/image249.emf"/><Relationship Id="rId11" Type="http://schemas.openxmlformats.org/officeDocument/2006/relationships/tags" Target="../tags/tag621.xml"/><Relationship Id="rId10" Type="http://schemas.openxmlformats.org/officeDocument/2006/relationships/tags" Target="../tags/tag620.xml"/><Relationship Id="rId1" Type="http://schemas.openxmlformats.org/officeDocument/2006/relationships/image" Target="../media/image1.png"/></Relationships>
</file>

<file path=ppt/slides/_rels/slide81.xml.rels><?xml version="1.0" encoding="UTF-8" standalone="yes"?>
<Relationships xmlns="http://schemas.openxmlformats.org/package/2006/relationships"><Relationship Id="rId9" Type="http://schemas.openxmlformats.org/officeDocument/2006/relationships/tags" Target="../tags/tag624.xml"/><Relationship Id="rId8" Type="http://schemas.openxmlformats.org/officeDocument/2006/relationships/tags" Target="../tags/tag623.xml"/><Relationship Id="rId7" Type="http://schemas.openxmlformats.org/officeDocument/2006/relationships/tags" Target="../tags/tag62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6" Type="http://schemas.openxmlformats.org/officeDocument/2006/relationships/vmlDrawing" Target="../drawings/vmlDrawing69.vml"/><Relationship Id="rId15" Type="http://schemas.openxmlformats.org/officeDocument/2006/relationships/slideLayout" Target="../slideLayouts/slideLayout7.xml"/><Relationship Id="rId14" Type="http://schemas.openxmlformats.org/officeDocument/2006/relationships/image" Target="../media/image251.wmf"/><Relationship Id="rId13" Type="http://schemas.openxmlformats.org/officeDocument/2006/relationships/oleObject" Target="../embeddings/oleObject261.bin"/><Relationship Id="rId12" Type="http://schemas.openxmlformats.org/officeDocument/2006/relationships/image" Target="../media/image250.wmf"/><Relationship Id="rId11" Type="http://schemas.openxmlformats.org/officeDocument/2006/relationships/oleObject" Target="../embeddings/oleObject260.bin"/><Relationship Id="rId10" Type="http://schemas.openxmlformats.org/officeDocument/2006/relationships/tags" Target="../tags/tag625.xml"/><Relationship Id="rId1" Type="http://schemas.openxmlformats.org/officeDocument/2006/relationships/image" Target="../media/image1.png"/></Relationships>
</file>

<file path=ppt/slides/_rels/slide82.xml.rels><?xml version="1.0" encoding="UTF-8" standalone="yes"?>
<Relationships xmlns="http://schemas.openxmlformats.org/package/2006/relationships"><Relationship Id="rId9" Type="http://schemas.openxmlformats.org/officeDocument/2006/relationships/tags" Target="../tags/tag628.xml"/><Relationship Id="rId8" Type="http://schemas.openxmlformats.org/officeDocument/2006/relationships/tags" Target="../tags/tag627.xml"/><Relationship Id="rId7" Type="http://schemas.openxmlformats.org/officeDocument/2006/relationships/tags" Target="../tags/tag62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9" Type="http://schemas.openxmlformats.org/officeDocument/2006/relationships/slideLayout" Target="../slideLayouts/slideLayout7.xml"/><Relationship Id="rId18" Type="http://schemas.openxmlformats.org/officeDocument/2006/relationships/image" Target="../media/image255.emf"/><Relationship Id="rId17" Type="http://schemas.openxmlformats.org/officeDocument/2006/relationships/tags" Target="../tags/tag633.xml"/><Relationship Id="rId16" Type="http://schemas.openxmlformats.org/officeDocument/2006/relationships/image" Target="../media/image254.emf"/><Relationship Id="rId15" Type="http://schemas.openxmlformats.org/officeDocument/2006/relationships/tags" Target="../tags/tag632.xml"/><Relationship Id="rId14" Type="http://schemas.openxmlformats.org/officeDocument/2006/relationships/image" Target="../media/image253.emf"/><Relationship Id="rId13" Type="http://schemas.openxmlformats.org/officeDocument/2006/relationships/tags" Target="../tags/tag631.xml"/><Relationship Id="rId12" Type="http://schemas.openxmlformats.org/officeDocument/2006/relationships/image" Target="../media/image252.emf"/><Relationship Id="rId11" Type="http://schemas.openxmlformats.org/officeDocument/2006/relationships/tags" Target="../tags/tag630.xml"/><Relationship Id="rId10" Type="http://schemas.openxmlformats.org/officeDocument/2006/relationships/tags" Target="../tags/tag629.xml"/><Relationship Id="rId1" Type="http://schemas.openxmlformats.org/officeDocument/2006/relationships/image" Target="../media/image1.png"/></Relationships>
</file>

<file path=ppt/slides/_rels/slide83.xml.rels><?xml version="1.0" encoding="UTF-8" standalone="yes"?>
<Relationships xmlns="http://schemas.openxmlformats.org/package/2006/relationships"><Relationship Id="rId9" Type="http://schemas.openxmlformats.org/officeDocument/2006/relationships/tags" Target="../tags/tag639.xml"/><Relationship Id="rId8" Type="http://schemas.openxmlformats.org/officeDocument/2006/relationships/tags" Target="../tags/tag638.xml"/><Relationship Id="rId7" Type="http://schemas.openxmlformats.org/officeDocument/2006/relationships/tags" Target="../tags/tag637.xml"/><Relationship Id="rId6" Type="http://schemas.openxmlformats.org/officeDocument/2006/relationships/tags" Target="../tags/tag636.xml"/><Relationship Id="rId5" Type="http://schemas.openxmlformats.org/officeDocument/2006/relationships/image" Target="../media/image7.png"/><Relationship Id="rId4" Type="http://schemas.openxmlformats.org/officeDocument/2006/relationships/image" Target="../media/image257.png"/><Relationship Id="rId3" Type="http://schemas.openxmlformats.org/officeDocument/2006/relationships/tags" Target="../tags/tag635.xml"/><Relationship Id="rId2" Type="http://schemas.openxmlformats.org/officeDocument/2006/relationships/image" Target="../media/image256.png"/><Relationship Id="rId19" Type="http://schemas.openxmlformats.org/officeDocument/2006/relationships/slideLayout" Target="../slideLayouts/slideLayout7.xml"/><Relationship Id="rId18" Type="http://schemas.openxmlformats.org/officeDocument/2006/relationships/image" Target="../media/image5.png"/><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image" Target="../media/image1.png"/><Relationship Id="rId13" Type="http://schemas.openxmlformats.org/officeDocument/2006/relationships/image" Target="../media/image259.png"/><Relationship Id="rId12" Type="http://schemas.openxmlformats.org/officeDocument/2006/relationships/tags" Target="../tags/tag641.xml"/><Relationship Id="rId11" Type="http://schemas.openxmlformats.org/officeDocument/2006/relationships/image" Target="../media/image258.png"/><Relationship Id="rId10" Type="http://schemas.openxmlformats.org/officeDocument/2006/relationships/tags" Target="../tags/tag640.xml"/><Relationship Id="rId1" Type="http://schemas.openxmlformats.org/officeDocument/2006/relationships/tags" Target="../tags/tag634.xml"/></Relationships>
</file>

<file path=ppt/slides/_rels/slide84.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image" Target="../media/image3.png"/><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tags" Target="../tags/tag645.xml"/><Relationship Id="rId4" Type="http://schemas.openxmlformats.org/officeDocument/2006/relationships/tags" Target="../tags/tag644.xml"/><Relationship Id="rId3" Type="http://schemas.openxmlformats.org/officeDocument/2006/relationships/tags" Target="../tags/tag643.xml"/><Relationship Id="rId22" Type="http://schemas.openxmlformats.org/officeDocument/2006/relationships/vmlDrawing" Target="../drawings/vmlDrawing70.vml"/><Relationship Id="rId21" Type="http://schemas.openxmlformats.org/officeDocument/2006/relationships/slideLayout" Target="../slideLayouts/slideLayout7.xml"/><Relationship Id="rId20" Type="http://schemas.openxmlformats.org/officeDocument/2006/relationships/image" Target="../media/image264.wmf"/><Relationship Id="rId2" Type="http://schemas.openxmlformats.org/officeDocument/2006/relationships/tags" Target="../tags/tag642.xml"/><Relationship Id="rId19" Type="http://schemas.openxmlformats.org/officeDocument/2006/relationships/oleObject" Target="../embeddings/oleObject266.bin"/><Relationship Id="rId18" Type="http://schemas.openxmlformats.org/officeDocument/2006/relationships/image" Target="../media/image263.wmf"/><Relationship Id="rId17" Type="http://schemas.openxmlformats.org/officeDocument/2006/relationships/oleObject" Target="../embeddings/oleObject265.bin"/><Relationship Id="rId16" Type="http://schemas.openxmlformats.org/officeDocument/2006/relationships/image" Target="../media/image262.wmf"/><Relationship Id="rId15" Type="http://schemas.openxmlformats.org/officeDocument/2006/relationships/oleObject" Target="../embeddings/oleObject264.bin"/><Relationship Id="rId14" Type="http://schemas.openxmlformats.org/officeDocument/2006/relationships/image" Target="../media/image261.wmf"/><Relationship Id="rId13" Type="http://schemas.openxmlformats.org/officeDocument/2006/relationships/oleObject" Target="../embeddings/oleObject263.bin"/><Relationship Id="rId12" Type="http://schemas.openxmlformats.org/officeDocument/2006/relationships/image" Target="../media/image260.wmf"/><Relationship Id="rId11" Type="http://schemas.openxmlformats.org/officeDocument/2006/relationships/oleObject" Target="../embeddings/oleObject262.bin"/><Relationship Id="rId10" Type="http://schemas.openxmlformats.org/officeDocument/2006/relationships/image" Target="../media/image5.png"/><Relationship Id="rId1" Type="http://schemas.openxmlformats.org/officeDocument/2006/relationships/image" Target="../media/image7.png"/></Relationships>
</file>

<file path=ppt/slides/_rels/slide85.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image" Target="../media/image3.png"/><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tags" Target="../tags/tag649.xml"/><Relationship Id="rId4" Type="http://schemas.openxmlformats.org/officeDocument/2006/relationships/tags" Target="../tags/tag648.xml"/><Relationship Id="rId3" Type="http://schemas.openxmlformats.org/officeDocument/2006/relationships/tags" Target="../tags/tag647.xml"/><Relationship Id="rId2" Type="http://schemas.openxmlformats.org/officeDocument/2006/relationships/tags" Target="../tags/tag646.xml"/><Relationship Id="rId16" Type="http://schemas.openxmlformats.org/officeDocument/2006/relationships/vmlDrawing" Target="../drawings/vmlDrawing71.vml"/><Relationship Id="rId15" Type="http://schemas.openxmlformats.org/officeDocument/2006/relationships/slideLayout" Target="../slideLayouts/slideLayout7.xml"/><Relationship Id="rId14" Type="http://schemas.openxmlformats.org/officeDocument/2006/relationships/image" Target="../media/image266.emf"/><Relationship Id="rId13" Type="http://schemas.openxmlformats.org/officeDocument/2006/relationships/tags" Target="../tags/tag650.xml"/><Relationship Id="rId12" Type="http://schemas.openxmlformats.org/officeDocument/2006/relationships/image" Target="../media/image265.wmf"/><Relationship Id="rId11" Type="http://schemas.openxmlformats.org/officeDocument/2006/relationships/oleObject" Target="../embeddings/oleObject267.bin"/><Relationship Id="rId10" Type="http://schemas.openxmlformats.org/officeDocument/2006/relationships/image" Target="../media/image5.png"/><Relationship Id="rId1" Type="http://schemas.openxmlformats.org/officeDocument/2006/relationships/image" Target="../media/image7.png"/></Relationships>
</file>

<file path=ppt/slides/_rels/slide86.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image" Target="../media/image3.png"/><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tags" Target="../tags/tag654.xml"/><Relationship Id="rId4" Type="http://schemas.openxmlformats.org/officeDocument/2006/relationships/tags" Target="../tags/tag653.xml"/><Relationship Id="rId3" Type="http://schemas.openxmlformats.org/officeDocument/2006/relationships/tags" Target="../tags/tag652.xml"/><Relationship Id="rId2" Type="http://schemas.openxmlformats.org/officeDocument/2006/relationships/tags" Target="../tags/tag651.xml"/><Relationship Id="rId19" Type="http://schemas.openxmlformats.org/officeDocument/2006/relationships/vmlDrawing" Target="../drawings/vmlDrawing72.vml"/><Relationship Id="rId18" Type="http://schemas.openxmlformats.org/officeDocument/2006/relationships/slideLayout" Target="../slideLayouts/slideLayout7.xml"/><Relationship Id="rId17" Type="http://schemas.openxmlformats.org/officeDocument/2006/relationships/image" Target="../media/image269.wmf"/><Relationship Id="rId16" Type="http://schemas.openxmlformats.org/officeDocument/2006/relationships/oleObject" Target="../embeddings/oleObject270.bin"/><Relationship Id="rId15" Type="http://schemas.openxmlformats.org/officeDocument/2006/relationships/tags" Target="../tags/tag655.xml"/><Relationship Id="rId14" Type="http://schemas.openxmlformats.org/officeDocument/2006/relationships/image" Target="../media/image268.wmf"/><Relationship Id="rId13" Type="http://schemas.openxmlformats.org/officeDocument/2006/relationships/oleObject" Target="../embeddings/oleObject269.bin"/><Relationship Id="rId12" Type="http://schemas.openxmlformats.org/officeDocument/2006/relationships/image" Target="../media/image267.wmf"/><Relationship Id="rId11" Type="http://schemas.openxmlformats.org/officeDocument/2006/relationships/oleObject" Target="../embeddings/oleObject268.bin"/><Relationship Id="rId10" Type="http://schemas.openxmlformats.org/officeDocument/2006/relationships/image" Target="../media/image5.png"/><Relationship Id="rId1" Type="http://schemas.openxmlformats.org/officeDocument/2006/relationships/image" Target="../media/image7.png"/></Relationships>
</file>

<file path=ppt/slides/_rels/slide87.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image" Target="../media/image3.png"/><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tags" Target="../tags/tag659.xml"/><Relationship Id="rId4" Type="http://schemas.openxmlformats.org/officeDocument/2006/relationships/tags" Target="../tags/tag658.xml"/><Relationship Id="rId3" Type="http://schemas.openxmlformats.org/officeDocument/2006/relationships/tags" Target="../tags/tag657.xml"/><Relationship Id="rId2" Type="http://schemas.openxmlformats.org/officeDocument/2006/relationships/tags" Target="../tags/tag656.xml"/><Relationship Id="rId14" Type="http://schemas.openxmlformats.org/officeDocument/2006/relationships/slideLayout" Target="../slideLayouts/slideLayout7.xml"/><Relationship Id="rId13" Type="http://schemas.openxmlformats.org/officeDocument/2006/relationships/tags" Target="../tags/tag661.xml"/><Relationship Id="rId12" Type="http://schemas.openxmlformats.org/officeDocument/2006/relationships/image" Target="../media/image270.png"/><Relationship Id="rId11" Type="http://schemas.openxmlformats.org/officeDocument/2006/relationships/tags" Target="../tags/tag660.xml"/><Relationship Id="rId10" Type="http://schemas.openxmlformats.org/officeDocument/2006/relationships/image" Target="../media/image5.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9" Type="http://schemas.openxmlformats.org/officeDocument/2006/relationships/slideLayout" Target="../slideLayouts/slideLayout7.xml"/><Relationship Id="rId18" Type="http://schemas.openxmlformats.org/officeDocument/2006/relationships/tags" Target="../tags/tag63.xml"/><Relationship Id="rId17" Type="http://schemas.openxmlformats.org/officeDocument/2006/relationships/image" Target="../media/image23.emf"/><Relationship Id="rId16" Type="http://schemas.openxmlformats.org/officeDocument/2006/relationships/tags" Target="../tags/tag62.xml"/><Relationship Id="rId15" Type="http://schemas.openxmlformats.org/officeDocument/2006/relationships/image" Target="../media/image22.GIF"/><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image" Target="../media/image21.png"/><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6350" y="6454485"/>
            <a:ext cx="12192000" cy="415497"/>
            <a:chOff x="0" y="6477345"/>
            <a:chExt cx="12192000" cy="415497"/>
          </a:xfrm>
        </p:grpSpPr>
        <p:sp>
          <p:nvSpPr>
            <p:cNvPr id="2" name="文本框 1"/>
            <p:cNvSpPr txBox="1"/>
            <p:nvPr/>
          </p:nvSpPr>
          <p:spPr>
            <a:xfrm>
              <a:off x="0" y="6477345"/>
              <a:ext cx="12192000" cy="400109"/>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24" name="组合 23"/>
            <p:cNvGrpSpPr/>
            <p:nvPr/>
          </p:nvGrpSpPr>
          <p:grpSpPr>
            <a:xfrm>
              <a:off x="5284670" y="6492733"/>
              <a:ext cx="1843236" cy="400109"/>
              <a:chOff x="76140" y="6477345"/>
              <a:chExt cx="1947504" cy="400109"/>
            </a:xfrm>
          </p:grpSpPr>
          <p:pic>
            <p:nvPicPr>
              <p:cNvPr id="12" name="图片 11"/>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4" name="图片 13"/>
              <p:cNvPicPr>
                <a:picLocks noChangeAspect="1"/>
              </p:cNvPicPr>
              <p:nvPr/>
            </p:nvPicPr>
            <p:blipFill rotWithShape="1">
              <a:blip r:embed="rId2">
                <a:biLevel thresh="25000"/>
              </a:blip>
              <a:srcRect l="1" t="6582" r="-25334" b="26979"/>
              <a:stretch>
                <a:fillRect/>
              </a:stretch>
            </p:blipFill>
            <p:spPr>
              <a:xfrm rot="200163">
                <a:off x="414610" y="6477345"/>
                <a:ext cx="724874" cy="380655"/>
              </a:xfrm>
              <a:prstGeom prst="rect">
                <a:avLst/>
              </a:prstGeom>
            </p:spPr>
          </p:pic>
          <p:pic>
            <p:nvPicPr>
              <p:cNvPr id="16" name="图片 15"/>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20" name="图片 19"/>
              <p:cNvPicPr>
                <a:picLocks noChangeAspect="1"/>
              </p:cNvPicPr>
              <p:nvPr/>
            </p:nvPicPr>
            <p:blipFill rotWithShape="1">
              <a:blip r:embed="rId4" cstate="print"/>
              <a:srcRect t="-1" b="16526"/>
              <a:stretch>
                <a:fillRect/>
              </a:stretch>
            </p:blipFill>
            <p:spPr>
              <a:xfrm rot="436491">
                <a:off x="1256498" y="6481317"/>
                <a:ext cx="388026" cy="326437"/>
              </a:xfrm>
              <a:prstGeom prst="rect">
                <a:avLst/>
              </a:prstGeom>
            </p:spPr>
          </p:pic>
          <p:pic>
            <p:nvPicPr>
              <p:cNvPr id="23" name="图片 22"/>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grpSp>
      <p:sp>
        <p:nvSpPr>
          <p:cNvPr id="3" name="文本框 2"/>
          <p:cNvSpPr txBox="1"/>
          <p:nvPr/>
        </p:nvSpPr>
        <p:spPr>
          <a:xfrm>
            <a:off x="3590925" y="2745105"/>
            <a:ext cx="5435600" cy="858520"/>
          </a:xfrm>
          <a:prstGeom prst="rect">
            <a:avLst/>
          </a:prstGeom>
          <a:noFill/>
        </p:spPr>
        <p:txBody>
          <a:bodyPr wrap="square" rtlCol="0">
            <a:noAutofit/>
          </a:bodyPr>
          <a:p>
            <a:pPr algn="ctr"/>
            <a:r>
              <a:rPr lang="zh-CN" altLang="en-US" sz="3600" b="1"/>
              <a:t>第</a:t>
            </a:r>
            <a:r>
              <a:rPr lang="en-US" altLang="zh-CN" sz="3600" b="1"/>
              <a:t>5</a:t>
            </a:r>
            <a:r>
              <a:rPr lang="zh-CN" altLang="en-US" sz="3600" b="1"/>
              <a:t>章</a:t>
            </a:r>
            <a:endParaRPr lang="zh-CN" altLang="en-US" sz="3600" b="1"/>
          </a:p>
          <a:p>
            <a:pPr algn="ctr"/>
            <a:endParaRPr lang="zh-CN" altLang="en-US" sz="3600" b="1"/>
          </a:p>
          <a:p>
            <a:pPr algn="ctr"/>
            <a:r>
              <a:rPr lang="zh-CN" altLang="en-US" sz="3600" b="1"/>
              <a:t>时变电磁场</a:t>
            </a:r>
            <a:endParaRPr lang="zh-CN" altLang="en-US" sz="3600" b="1"/>
          </a:p>
        </p:txBody>
      </p:sp>
      <p:pic>
        <p:nvPicPr>
          <p:cNvPr id="5" name="图片 4"/>
          <p:cNvPicPr>
            <a:picLocks noChangeAspect="1"/>
          </p:cNvPicPr>
          <p:nvPr>
            <p:custDataLst>
              <p:tags r:id="rId6"/>
            </p:custDataLst>
          </p:nvPr>
        </p:nvPicPr>
        <p:blipFill>
          <a:blip r:embed="rId7">
            <a:extLst>
              <a:ext uri="{28A0092B-C50C-407E-A947-70E740481C1C}">
                <a14:useLocalDpi xmlns:a14="http://schemas.microsoft.com/office/drawing/2010/main" val="0"/>
              </a:ext>
            </a:extLst>
          </a:blip>
          <a:stretch>
            <a:fillRect/>
          </a:stretch>
        </p:blipFill>
        <p:spPr>
          <a:xfrm>
            <a:off x="0" y="-13970"/>
            <a:ext cx="12197715" cy="26562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5.1</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5.1.2 </a:t>
            </a:r>
            <a:r>
              <a:rPr sz="2400" b="1" kern="0">
                <a:sym typeface="+mn-ea"/>
              </a:rPr>
              <a:t>感应电动势的计算</a:t>
            </a:r>
            <a:endParaRPr sz="2400" b="1" kern="0">
              <a:sym typeface="+mn-ea"/>
            </a:endParaRPr>
          </a:p>
        </p:txBody>
      </p:sp>
      <p:sp>
        <p:nvSpPr>
          <p:cNvPr id="11266" name="文本占位符 11265"/>
          <p:cNvSpPr>
            <a:spLocks noGrp="1"/>
          </p:cNvSpPr>
          <p:nvPr>
            <p:custDataLst>
              <p:tags r:id="rId10"/>
            </p:custDataLst>
          </p:nvPr>
        </p:nvSpPr>
        <p:spPr>
          <a:xfrm>
            <a:off x="857250" y="1297940"/>
            <a:ext cx="1101915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strike="noStrike" noProof="1" dirty="0">
                <a:effectLst/>
                <a:latin typeface="+mn-ea"/>
                <a:cs typeface="+mn-ea"/>
              </a:rPr>
              <a:t>如果静止的导体回路处于随时间而变化的磁场中，由于磁通为        </a:t>
            </a:r>
            <a:r>
              <a:rPr lang="en-US" altLang="zh-CN" sz="2400" strike="noStrike" noProof="1" dirty="0">
                <a:effectLst/>
                <a:latin typeface="+mn-ea"/>
                <a:cs typeface="+mn-ea"/>
              </a:rPr>
              <a:t>   </a:t>
            </a:r>
            <a:r>
              <a:rPr lang="zh-CN" altLang="en-US" sz="2400" strike="noStrike" noProof="1" dirty="0">
                <a:effectLst/>
                <a:latin typeface="+mn-ea"/>
                <a:cs typeface="+mn-ea"/>
              </a:rPr>
              <a:t>   ，且因回路所包围的面积不变，只是磁场随时间而变化，故导体回路中产生自感应电动势(</a:t>
            </a:r>
            <a:r>
              <a:rPr lang="zh-CN" altLang="en-US" sz="2400" b="1" strike="noStrike" noProof="1" dirty="0">
                <a:effectLst/>
                <a:latin typeface="+mn-ea"/>
                <a:cs typeface="+mn-ea"/>
              </a:rPr>
              <a:t>感生电动势</a:t>
            </a:r>
            <a:r>
              <a:rPr lang="zh-CN" altLang="en-US" sz="2400" strike="noStrike" noProof="1" dirty="0">
                <a:effectLst/>
                <a:latin typeface="+mn-ea"/>
                <a:cs typeface="+mn-ea"/>
              </a:rPr>
              <a:t>)为</a:t>
            </a: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r>
              <a:rPr lang="zh-CN" altLang="en-US" sz="2400" strike="noStrike" noProof="1" dirty="0">
                <a:effectLst/>
                <a:latin typeface="+mn-ea"/>
                <a:cs typeface="+mn-ea"/>
              </a:rPr>
              <a:t>这就是法拉第电磁感应定律的积分形式 </a:t>
            </a:r>
            <a:endParaRPr lang="zh-CN" altLang="en-US" sz="2400" strike="noStrike" noProof="1" dirty="0">
              <a:effectLst/>
              <a:latin typeface="+mn-ea"/>
              <a:cs typeface="+mn-ea"/>
            </a:endParaRPr>
          </a:p>
        </p:txBody>
      </p:sp>
      <p:graphicFrame>
        <p:nvGraphicFramePr>
          <p:cNvPr id="15366" name="对象 15365"/>
          <p:cNvGraphicFramePr>
            <a:graphicFrameLocks noChangeAspect="1"/>
          </p:cNvGraphicFramePr>
          <p:nvPr>
            <p:custDataLst>
              <p:tags r:id="rId11"/>
            </p:custDataLst>
          </p:nvPr>
        </p:nvGraphicFramePr>
        <p:xfrm>
          <a:off x="9298623" y="1431608"/>
          <a:ext cx="1763712" cy="593725"/>
        </p:xfrm>
        <a:graphic>
          <a:graphicData uri="http://schemas.openxmlformats.org/presentationml/2006/ole">
            <mc:AlternateContent xmlns:mc="http://schemas.openxmlformats.org/markup-compatibility/2006">
              <mc:Choice xmlns:v="urn:schemas-microsoft-com:vml" Requires="v">
                <p:oleObj spid="_x0000_s3080" name="" r:id="rId12" imgW="876935" imgH="292100" progId="Equation.DSMT4">
                  <p:embed/>
                </p:oleObj>
              </mc:Choice>
              <mc:Fallback>
                <p:oleObj name="" r:id="rId12" imgW="876935" imgH="292100" progId="Equation.DSMT4">
                  <p:embed/>
                  <p:pic>
                    <p:nvPicPr>
                      <p:cNvPr id="0" name="图片 3079"/>
                      <p:cNvPicPr/>
                      <p:nvPr/>
                    </p:nvPicPr>
                    <p:blipFill>
                      <a:blip r:embed="rId13"/>
                      <a:stretch>
                        <a:fillRect/>
                      </a:stretch>
                    </p:blipFill>
                    <p:spPr>
                      <a:xfrm>
                        <a:off x="9298623" y="1431608"/>
                        <a:ext cx="1763712" cy="593725"/>
                      </a:xfrm>
                      <a:prstGeom prst="rect">
                        <a:avLst/>
                      </a:prstGeom>
                      <a:noFill/>
                      <a:ln w="38100">
                        <a:noFill/>
                        <a:miter/>
                      </a:ln>
                    </p:spPr>
                  </p:pic>
                </p:oleObj>
              </mc:Fallback>
            </mc:AlternateContent>
          </a:graphicData>
        </a:graphic>
      </p:graphicFrame>
      <p:graphicFrame>
        <p:nvGraphicFramePr>
          <p:cNvPr id="14345" name="对象 15369"/>
          <p:cNvGraphicFramePr>
            <a:graphicFrameLocks noChangeAspect="1"/>
          </p:cNvGraphicFramePr>
          <p:nvPr>
            <p:custDataLst>
              <p:tags r:id="rId14"/>
            </p:custDataLst>
          </p:nvPr>
        </p:nvGraphicFramePr>
        <p:xfrm>
          <a:off x="4217988" y="3023870"/>
          <a:ext cx="3848100" cy="841375"/>
        </p:xfrm>
        <a:graphic>
          <a:graphicData uri="http://schemas.openxmlformats.org/presentationml/2006/ole">
            <mc:AlternateContent xmlns:mc="http://schemas.openxmlformats.org/markup-compatibility/2006">
              <mc:Choice xmlns:v="urn:schemas-microsoft-com:vml" Requires="v">
                <p:oleObj spid="_x0000_s3078" name="" r:id="rId15" imgW="1955800" imgH="393700" progId="Equation.3">
                  <p:embed/>
                </p:oleObj>
              </mc:Choice>
              <mc:Fallback>
                <p:oleObj name="" r:id="rId15" imgW="1955800" imgH="393700" progId="Equation.3">
                  <p:embed/>
                  <p:pic>
                    <p:nvPicPr>
                      <p:cNvPr id="0" name="图片 3077"/>
                      <p:cNvPicPr/>
                      <p:nvPr/>
                    </p:nvPicPr>
                    <p:blipFill>
                      <a:blip r:embed="rId16"/>
                      <a:stretch>
                        <a:fillRect/>
                      </a:stretch>
                    </p:blipFill>
                    <p:spPr>
                      <a:xfrm>
                        <a:off x="4217988" y="3023870"/>
                        <a:ext cx="3848100" cy="841375"/>
                      </a:xfrm>
                      <a:prstGeom prst="rect">
                        <a:avLst/>
                      </a:prstGeom>
                      <a:noFill/>
                      <a:ln w="38100">
                        <a:noFill/>
                        <a:miter/>
                      </a:ln>
                    </p:spPr>
                  </p:pic>
                </p:oleObj>
              </mc:Fallback>
            </mc:AlternateContent>
          </a:graphicData>
        </a:graphic>
      </p:graphicFrame>
      <p:graphicFrame>
        <p:nvGraphicFramePr>
          <p:cNvPr id="15368" name="对象 15367"/>
          <p:cNvGraphicFramePr>
            <a:graphicFrameLocks noChangeAspect="1"/>
          </p:cNvGraphicFramePr>
          <p:nvPr>
            <p:custDataLst>
              <p:tags r:id="rId17"/>
            </p:custDataLst>
          </p:nvPr>
        </p:nvGraphicFramePr>
        <p:xfrm>
          <a:off x="3900488" y="4775835"/>
          <a:ext cx="4390390" cy="1111250"/>
        </p:xfrm>
        <a:graphic>
          <a:graphicData uri="http://schemas.openxmlformats.org/presentationml/2006/ole">
            <mc:AlternateContent xmlns:mc="http://schemas.openxmlformats.org/markup-compatibility/2006">
              <mc:Choice xmlns:v="urn:schemas-microsoft-com:vml" Requires="v">
                <p:oleObj spid="_x0000_s3077" name="" r:id="rId18" imgW="1548765" imgH="393700" progId="Equation.3">
                  <p:embed/>
                </p:oleObj>
              </mc:Choice>
              <mc:Fallback>
                <p:oleObj name="" r:id="rId18" imgW="1548765" imgH="393700" progId="Equation.3">
                  <p:embed/>
                  <p:pic>
                    <p:nvPicPr>
                      <p:cNvPr id="0" name="图片 3076"/>
                      <p:cNvPicPr/>
                      <p:nvPr/>
                    </p:nvPicPr>
                    <p:blipFill>
                      <a:blip r:embed="rId19"/>
                      <a:stretch>
                        <a:fillRect/>
                      </a:stretch>
                    </p:blipFill>
                    <p:spPr>
                      <a:xfrm>
                        <a:off x="3900488" y="4775835"/>
                        <a:ext cx="4390390" cy="11112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5366"/>
                                        </p:tgtEl>
                                        <p:attrNameLst>
                                          <p:attrName>style.visibility</p:attrName>
                                        </p:attrNameLst>
                                      </p:cBhvr>
                                      <p:to>
                                        <p:strVal val="visible"/>
                                      </p:to>
                                    </p:set>
                                    <p:anim calcmode="lin" valueType="num">
                                      <p:cBhvr additive="base">
                                        <p:cTn id="7" dur="500" fill="hold"/>
                                        <p:tgtEl>
                                          <p:spTgt spid="15366"/>
                                        </p:tgtEl>
                                        <p:attrNameLst>
                                          <p:attrName>ppt_x</p:attrName>
                                        </p:attrNameLst>
                                      </p:cBhvr>
                                      <p:tavLst>
                                        <p:tav tm="0">
                                          <p:val>
                                            <p:strVal val="#ppt_x"/>
                                          </p:val>
                                        </p:tav>
                                        <p:tav tm="100000">
                                          <p:val>
                                            <p:strVal val="#ppt_x"/>
                                          </p:val>
                                        </p:tav>
                                      </p:tavLst>
                                    </p:anim>
                                    <p:anim calcmode="lin" valueType="num">
                                      <p:cBhvr additive="base">
                                        <p:cTn id="8"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5368"/>
                                        </p:tgtEl>
                                        <p:attrNameLst>
                                          <p:attrName>style.visibility</p:attrName>
                                        </p:attrNameLst>
                                      </p:cBhvr>
                                      <p:to>
                                        <p:strVal val="visible"/>
                                      </p:to>
                                    </p:set>
                                    <p:animEffect transition="in" filter="blinds(horizontal)">
                                      <p:cBhvr>
                                        <p:cTn id="13" dur="500"/>
                                        <p:tgtEl>
                                          <p:spTgt spid="15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5.1</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5.1.2 </a:t>
            </a:r>
            <a:r>
              <a:rPr sz="2400" b="1" kern="0">
                <a:sym typeface="+mn-ea"/>
              </a:rPr>
              <a:t>感应电动势的计算</a:t>
            </a:r>
            <a:endParaRPr sz="2400" b="1" kern="0">
              <a:sym typeface="+mn-ea"/>
            </a:endParaRPr>
          </a:p>
        </p:txBody>
      </p:sp>
      <p:sp>
        <p:nvSpPr>
          <p:cNvPr id="11266" name="文本占位符 11265"/>
          <p:cNvSpPr>
            <a:spLocks noGrp="1"/>
          </p:cNvSpPr>
          <p:nvPr>
            <p:custDataLst>
              <p:tags r:id="rId10"/>
            </p:custDataLst>
          </p:nvPr>
        </p:nvSpPr>
        <p:spPr>
          <a:xfrm>
            <a:off x="857250" y="1297940"/>
            <a:ext cx="1101915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strike="noStrike" noProof="1" dirty="0">
                <a:effectLst/>
                <a:latin typeface="+mn-ea"/>
                <a:cs typeface="+mn-ea"/>
              </a:rPr>
              <a:t>对上式左端应用斯托克斯定理，可以得到法拉第电磁感应定律的微分形式，即</a:t>
            </a: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r>
              <a:rPr lang="zh-CN" altLang="en-US" sz="2400" strike="noStrike" noProof="1" dirty="0">
                <a:effectLst/>
                <a:latin typeface="+mn-ea"/>
                <a:cs typeface="+mn-ea"/>
              </a:rPr>
              <a:t>感应电场的性质和静电场(或稳恒电场)完全不同，它是有旋场，变动的磁场是其漩涡源。在静态场的情形下，故有： </a:t>
            </a:r>
            <a:endParaRPr lang="zh-CN" altLang="en-US" sz="2400" strike="noStrike" noProof="1" dirty="0">
              <a:effectLst/>
              <a:latin typeface="+mn-ea"/>
              <a:cs typeface="+mn-ea"/>
            </a:endParaRPr>
          </a:p>
        </p:txBody>
      </p:sp>
      <p:graphicFrame>
        <p:nvGraphicFramePr>
          <p:cNvPr id="16389" name="对象 16388"/>
          <p:cNvGraphicFramePr>
            <a:graphicFrameLocks noChangeAspect="1"/>
          </p:cNvGraphicFramePr>
          <p:nvPr>
            <p:custDataLst>
              <p:tags r:id="rId11"/>
            </p:custDataLst>
          </p:nvPr>
        </p:nvGraphicFramePr>
        <p:xfrm>
          <a:off x="4837271" y="1870551"/>
          <a:ext cx="2517775" cy="1112520"/>
        </p:xfrm>
        <a:graphic>
          <a:graphicData uri="http://schemas.openxmlformats.org/presentationml/2006/ole">
            <mc:AlternateContent xmlns:mc="http://schemas.openxmlformats.org/markup-compatibility/2006">
              <mc:Choice xmlns:v="urn:schemas-microsoft-com:vml" Requires="v">
                <p:oleObj spid="_x0000_s3082" name="" r:id="rId12" imgW="889000" imgH="393700" progId="Equation.3">
                  <p:embed/>
                </p:oleObj>
              </mc:Choice>
              <mc:Fallback>
                <p:oleObj name="" r:id="rId12" imgW="889000" imgH="393700" progId="Equation.3">
                  <p:embed/>
                  <p:pic>
                    <p:nvPicPr>
                      <p:cNvPr id="0" name="图片 3081"/>
                      <p:cNvPicPr/>
                      <p:nvPr/>
                    </p:nvPicPr>
                    <p:blipFill>
                      <a:blip r:embed="rId13"/>
                      <a:stretch>
                        <a:fillRect/>
                      </a:stretch>
                    </p:blipFill>
                    <p:spPr>
                      <a:xfrm>
                        <a:off x="4837271" y="1870551"/>
                        <a:ext cx="2517775" cy="1112520"/>
                      </a:xfrm>
                      <a:prstGeom prst="rect">
                        <a:avLst/>
                      </a:prstGeom>
                      <a:noFill/>
                      <a:ln w="38100">
                        <a:noFill/>
                        <a:miter/>
                      </a:ln>
                    </p:spPr>
                  </p:pic>
                </p:oleObj>
              </mc:Fallback>
            </mc:AlternateContent>
          </a:graphicData>
        </a:graphic>
      </p:graphicFrame>
      <p:graphicFrame>
        <p:nvGraphicFramePr>
          <p:cNvPr id="16391" name="对象 16390"/>
          <p:cNvGraphicFramePr>
            <a:graphicFrameLocks noChangeAspect="1"/>
          </p:cNvGraphicFramePr>
          <p:nvPr>
            <p:custDataLst>
              <p:tags r:id="rId14"/>
            </p:custDataLst>
          </p:nvPr>
        </p:nvGraphicFramePr>
        <p:xfrm>
          <a:off x="4981258" y="4501515"/>
          <a:ext cx="2230120" cy="728980"/>
        </p:xfrm>
        <a:graphic>
          <a:graphicData uri="http://schemas.openxmlformats.org/presentationml/2006/ole">
            <mc:AlternateContent xmlns:mc="http://schemas.openxmlformats.org/markup-compatibility/2006">
              <mc:Choice xmlns:v="urn:schemas-microsoft-com:vml" Requires="v">
                <p:oleObj spid="_x0000_s3083" name="" r:id="rId15" imgW="660400" imgH="215900" progId="Equation.3">
                  <p:embed/>
                </p:oleObj>
              </mc:Choice>
              <mc:Fallback>
                <p:oleObj name="" r:id="rId15" imgW="660400" imgH="215900" progId="Equation.3">
                  <p:embed/>
                  <p:pic>
                    <p:nvPicPr>
                      <p:cNvPr id="0" name="图片 3082"/>
                      <p:cNvPicPr/>
                      <p:nvPr/>
                    </p:nvPicPr>
                    <p:blipFill>
                      <a:blip r:embed="rId16"/>
                      <a:stretch>
                        <a:fillRect/>
                      </a:stretch>
                    </p:blipFill>
                    <p:spPr>
                      <a:xfrm>
                        <a:off x="4981258" y="4501515"/>
                        <a:ext cx="2230120" cy="72898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6389"/>
                                        </p:tgtEl>
                                        <p:attrNameLst>
                                          <p:attrName>style.visibility</p:attrName>
                                        </p:attrNameLst>
                                      </p:cBhvr>
                                      <p:to>
                                        <p:strVal val="visible"/>
                                      </p:to>
                                    </p:set>
                                    <p:anim calcmode="lin" valueType="num">
                                      <p:cBhvr additive="base">
                                        <p:cTn id="7" dur="500" fill="hold"/>
                                        <p:tgtEl>
                                          <p:spTgt spid="16389"/>
                                        </p:tgtEl>
                                        <p:attrNameLst>
                                          <p:attrName>ppt_x</p:attrName>
                                        </p:attrNameLst>
                                      </p:cBhvr>
                                      <p:tavLst>
                                        <p:tav tm="0">
                                          <p:val>
                                            <p:strVal val="#ppt_x"/>
                                          </p:val>
                                        </p:tav>
                                        <p:tav tm="100000">
                                          <p:val>
                                            <p:strVal val="#ppt_x"/>
                                          </p:val>
                                        </p:tav>
                                      </p:tavLst>
                                    </p:anim>
                                    <p:anim calcmode="lin" valueType="num">
                                      <p:cBhvr additive="base">
                                        <p:cTn id="8" dur="500" fill="hold"/>
                                        <p:tgtEl>
                                          <p:spTgt spid="16389"/>
                                        </p:tgtEl>
                                        <p:attrNameLst>
                                          <p:attrName>ppt_y</p:attrName>
                                        </p:attrNameLst>
                                      </p:cBhvr>
                                      <p:tavLst>
                                        <p:tav tm="0">
                                          <p:val>
                                            <p:strVal val="1+#ppt_h/2"/>
                                          </p:val>
                                        </p:tav>
                                        <p:tav tm="100000">
                                          <p:val>
                                            <p:strVal val="#ppt_y"/>
                                          </p:val>
                                        </p:tav>
                                      </p:tavLst>
                                    </p:anim>
                                  </p:childTnLst>
                                </p:cTn>
                              </p:par>
                              <p:par>
                                <p:cTn id="9" presetID="5" presetClass="entr" presetSubtype="10" fill="hold" nodeType="withEffect">
                                  <p:stCondLst>
                                    <p:cond delay="0"/>
                                  </p:stCondLst>
                                  <p:childTnLst>
                                    <p:set>
                                      <p:cBhvr>
                                        <p:cTn id="10" dur="1" fill="hold">
                                          <p:stCondLst>
                                            <p:cond delay="0"/>
                                          </p:stCondLst>
                                        </p:cTn>
                                        <p:tgtEl>
                                          <p:spTgt spid="16391"/>
                                        </p:tgtEl>
                                        <p:attrNameLst>
                                          <p:attrName>style.visibility</p:attrName>
                                        </p:attrNameLst>
                                      </p:cBhvr>
                                      <p:to>
                                        <p:strVal val="visible"/>
                                      </p:to>
                                    </p:set>
                                    <p:animEffect transition="in" filter="checkerboard(across)">
                                      <p:cBhvr>
                                        <p:cTn id="11"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5.1</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5.1.2 </a:t>
            </a:r>
            <a:r>
              <a:rPr sz="2400" b="1" kern="0">
                <a:sym typeface="+mn-ea"/>
              </a:rPr>
              <a:t>感应电动势的计算</a:t>
            </a:r>
            <a:endParaRPr sz="2400" b="1" kern="0">
              <a:sym typeface="+mn-ea"/>
            </a:endParaRPr>
          </a:p>
        </p:txBody>
      </p:sp>
      <p:sp>
        <p:nvSpPr>
          <p:cNvPr id="11266" name="文本占位符 11265"/>
          <p:cNvSpPr>
            <a:spLocks noGrp="1"/>
          </p:cNvSpPr>
          <p:nvPr>
            <p:custDataLst>
              <p:tags r:id="rId10"/>
            </p:custDataLst>
          </p:nvPr>
        </p:nvSpPr>
        <p:spPr>
          <a:xfrm>
            <a:off x="857250" y="1297940"/>
            <a:ext cx="1101915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strike="noStrike" noProof="1" dirty="0">
                <a:effectLst/>
                <a:cs typeface="+mn-lt"/>
              </a:rPr>
              <a:t>如果导体回路在磁场中运动，因回路所包围的磁通发生变化，故回路中也要产生感应电动势。</a:t>
            </a:r>
            <a:endParaRPr lang="zh-CN" altLang="en-US" sz="2400" strike="noStrike" noProof="1" dirty="0">
              <a:effectLst/>
              <a:cs typeface="+mn-lt"/>
            </a:endParaRPr>
          </a:p>
          <a:p>
            <a:pPr marL="0" indent="0">
              <a:lnSpc>
                <a:spcPct val="150000"/>
              </a:lnSpc>
              <a:spcBef>
                <a:spcPts val="0"/>
              </a:spcBef>
              <a:buNone/>
            </a:pPr>
            <a:r>
              <a:rPr lang="zh-CN" altLang="en-US" sz="2400" strike="noStrike" noProof="1" dirty="0">
                <a:effectLst/>
                <a:cs typeface="+mn-lt"/>
              </a:rPr>
              <a:t>在d</a:t>
            </a:r>
            <a:r>
              <a:rPr lang="zh-CN" altLang="en-US" sz="2400" i="1" strike="noStrike" noProof="1" dirty="0">
                <a:effectLst/>
                <a:cs typeface="+mn-lt"/>
              </a:rPr>
              <a:t>t</a:t>
            </a:r>
            <a:r>
              <a:rPr lang="zh-CN" altLang="en-US" sz="2400" strike="noStrike" noProof="1" dirty="0">
                <a:effectLst/>
                <a:cs typeface="+mn-lt"/>
              </a:rPr>
              <a:t>时间内，回路上的一个线元d</a:t>
            </a:r>
            <a:r>
              <a:rPr lang="zh-CN" altLang="en-US" sz="2400" i="1" strike="noStrike" noProof="1" dirty="0">
                <a:effectLst/>
                <a:cs typeface="+mn-lt"/>
              </a:rPr>
              <a:t>l</a:t>
            </a:r>
            <a:r>
              <a:rPr lang="zh-CN" altLang="en-US" sz="2400" strike="noStrike" noProof="1" dirty="0">
                <a:effectLst/>
                <a:cs typeface="+mn-lt"/>
              </a:rPr>
              <a:t>移动</a:t>
            </a:r>
            <a:r>
              <a:rPr lang="zh-CN" altLang="en-US" sz="2400" i="1" strike="noStrike" noProof="1" dirty="0">
                <a:effectLst/>
                <a:cs typeface="+mn-lt"/>
              </a:rPr>
              <a:t>v</a:t>
            </a:r>
            <a:r>
              <a:rPr lang="zh-CN" altLang="en-US" sz="2400" strike="noStrike" noProof="1" dirty="0">
                <a:effectLst/>
                <a:cs typeface="+mn-lt"/>
              </a:rPr>
              <a:t>d</a:t>
            </a:r>
            <a:r>
              <a:rPr lang="zh-CN" altLang="en-US" sz="2400" i="1" strike="noStrike" noProof="1" dirty="0">
                <a:effectLst/>
                <a:cs typeface="+mn-lt"/>
              </a:rPr>
              <a:t>t</a:t>
            </a:r>
            <a:r>
              <a:rPr lang="zh-CN" altLang="en-US" sz="2400" strike="noStrike" noProof="1" dirty="0">
                <a:effectLst/>
                <a:cs typeface="+mn-lt"/>
              </a:rPr>
              <a:t>的距离，则它所扫过的面积元为</a:t>
            </a:r>
            <a:br>
              <a:rPr lang="zh-CN" altLang="en-US" sz="2400" strike="noStrike" noProof="1" dirty="0">
                <a:effectLst/>
                <a:cs typeface="+mn-lt"/>
              </a:rPr>
            </a:br>
            <a:br>
              <a:rPr lang="zh-CN" altLang="en-US" sz="2400" strike="noStrike" noProof="1" dirty="0">
                <a:effectLst/>
                <a:cs typeface="+mn-lt"/>
              </a:rPr>
            </a:br>
            <a:r>
              <a:rPr lang="zh-CN" altLang="en-US" sz="2400" strike="noStrike" noProof="1" dirty="0">
                <a:effectLst/>
                <a:cs typeface="+mn-lt"/>
              </a:rPr>
              <a:t>于是穿过此面元的磁通为</a:t>
            </a:r>
            <a:endParaRPr lang="zh-CN" altLang="en-US" sz="2400" strike="noStrike" noProof="1" dirty="0">
              <a:effectLst/>
              <a:cs typeface="+mn-lt"/>
            </a:endParaRPr>
          </a:p>
        </p:txBody>
      </p:sp>
      <p:graphicFrame>
        <p:nvGraphicFramePr>
          <p:cNvPr id="17413" name="对象 17412"/>
          <p:cNvGraphicFramePr>
            <a:graphicFrameLocks noChangeAspect="1"/>
          </p:cNvGraphicFramePr>
          <p:nvPr>
            <p:custDataLst>
              <p:tags r:id="rId11"/>
            </p:custDataLst>
          </p:nvPr>
        </p:nvGraphicFramePr>
        <p:xfrm>
          <a:off x="5003165" y="3138170"/>
          <a:ext cx="1943100" cy="454025"/>
        </p:xfrm>
        <a:graphic>
          <a:graphicData uri="http://schemas.openxmlformats.org/presentationml/2006/ole">
            <mc:AlternateContent xmlns:mc="http://schemas.openxmlformats.org/markup-compatibility/2006">
              <mc:Choice xmlns:v="urn:schemas-microsoft-com:vml" Requires="v">
                <p:oleObj spid="_x0000_s3081" name="" r:id="rId12" imgW="698500" imgH="165100" progId="Equation.3">
                  <p:embed/>
                </p:oleObj>
              </mc:Choice>
              <mc:Fallback>
                <p:oleObj name="" r:id="rId12" imgW="698500" imgH="165100" progId="Equation.3">
                  <p:embed/>
                  <p:pic>
                    <p:nvPicPr>
                      <p:cNvPr id="0" name="图片 3080"/>
                      <p:cNvPicPr/>
                      <p:nvPr/>
                    </p:nvPicPr>
                    <p:blipFill>
                      <a:blip r:embed="rId13"/>
                      <a:stretch>
                        <a:fillRect/>
                      </a:stretch>
                    </p:blipFill>
                    <p:spPr>
                      <a:xfrm>
                        <a:off x="5003165" y="3138170"/>
                        <a:ext cx="1943100" cy="454025"/>
                      </a:xfrm>
                      <a:prstGeom prst="rect">
                        <a:avLst/>
                      </a:prstGeom>
                      <a:noFill/>
                      <a:ln w="38100">
                        <a:noFill/>
                        <a:miter/>
                      </a:ln>
                    </p:spPr>
                  </p:pic>
                </p:oleObj>
              </mc:Fallback>
            </mc:AlternateContent>
          </a:graphicData>
        </a:graphic>
      </p:graphicFrame>
      <p:graphicFrame>
        <p:nvGraphicFramePr>
          <p:cNvPr id="17415" name="对象 17414"/>
          <p:cNvGraphicFramePr>
            <a:graphicFrameLocks noChangeAspect="1"/>
          </p:cNvGraphicFramePr>
          <p:nvPr>
            <p:custDataLst>
              <p:tags r:id="rId14"/>
            </p:custDataLst>
          </p:nvPr>
        </p:nvGraphicFramePr>
        <p:xfrm>
          <a:off x="1583690" y="4553426"/>
          <a:ext cx="6572250" cy="1141095"/>
        </p:xfrm>
        <a:graphic>
          <a:graphicData uri="http://schemas.openxmlformats.org/presentationml/2006/ole">
            <mc:AlternateContent xmlns:mc="http://schemas.openxmlformats.org/markup-compatibility/2006">
              <mc:Choice xmlns:v="urn:schemas-microsoft-com:vml" Requires="v">
                <p:oleObj spid="_x0000_s3084" name="" r:id="rId15" imgW="3022600" imgH="533400" progId="Equation.DSMT4">
                  <p:embed/>
                </p:oleObj>
              </mc:Choice>
              <mc:Fallback>
                <p:oleObj name="" r:id="rId15" imgW="3022600" imgH="533400" progId="Equation.DSMT4">
                  <p:embed/>
                  <p:pic>
                    <p:nvPicPr>
                      <p:cNvPr id="0" name="图片 3083"/>
                      <p:cNvPicPr/>
                      <p:nvPr/>
                    </p:nvPicPr>
                    <p:blipFill>
                      <a:blip r:embed="rId16"/>
                      <a:stretch>
                        <a:fillRect/>
                      </a:stretch>
                    </p:blipFill>
                    <p:spPr>
                      <a:xfrm>
                        <a:off x="1583690" y="4553426"/>
                        <a:ext cx="6572250" cy="1141095"/>
                      </a:xfrm>
                      <a:prstGeom prst="rect">
                        <a:avLst/>
                      </a:prstGeom>
                      <a:noFill/>
                      <a:ln w="38100">
                        <a:noFill/>
                        <a:miter/>
                      </a:ln>
                    </p:spPr>
                  </p:pic>
                </p:oleObj>
              </mc:Fallback>
            </mc:AlternateContent>
          </a:graphicData>
        </a:graphic>
      </p:graphicFrame>
      <p:grpSp>
        <p:nvGrpSpPr>
          <p:cNvPr id="17416" name="组合 17415"/>
          <p:cNvGrpSpPr/>
          <p:nvPr/>
        </p:nvGrpSpPr>
        <p:grpSpPr>
          <a:xfrm>
            <a:off x="8647113" y="2948940"/>
            <a:ext cx="3103562" cy="2905125"/>
            <a:chOff x="0" y="0"/>
            <a:chExt cx="1955" cy="1830"/>
          </a:xfrm>
        </p:grpSpPr>
        <p:grpSp>
          <p:nvGrpSpPr>
            <p:cNvPr id="16392" name="组合 17416"/>
            <p:cNvGrpSpPr/>
            <p:nvPr/>
          </p:nvGrpSpPr>
          <p:grpSpPr>
            <a:xfrm>
              <a:off x="0" y="0"/>
              <a:ext cx="1955" cy="1830"/>
              <a:chOff x="0" y="0"/>
              <a:chExt cx="1955" cy="1830"/>
            </a:xfrm>
          </p:grpSpPr>
          <p:sp>
            <p:nvSpPr>
              <p:cNvPr id="16393" name="文本框 17417"/>
              <p:cNvSpPr txBox="1"/>
              <p:nvPr/>
            </p:nvSpPr>
            <p:spPr>
              <a:xfrm>
                <a:off x="759" y="1542"/>
                <a:ext cx="276" cy="288"/>
              </a:xfrm>
              <a:prstGeom prst="rect">
                <a:avLst/>
              </a:prstGeom>
              <a:noFill/>
              <a:ln w="9525">
                <a:noFill/>
              </a:ln>
            </p:spPr>
            <p:txBody>
              <a:bodyPr wrap="none" anchor="t">
                <a:spAutoFit/>
              </a:bodyPr>
              <a:p>
                <a:r>
                  <a:rPr lang="en-US" altLang="zh-CN" sz="2400" b="1" dirty="0">
                    <a:solidFill>
                      <a:schemeClr val="tx1"/>
                    </a:solidFill>
                    <a:latin typeface="Times New Roman" panose="02020603050405020304" charset="0"/>
                  </a:rPr>
                  <a:t>dl</a:t>
                </a:r>
                <a:endParaRPr lang="en-US" altLang="zh-CN" sz="2400" b="1" dirty="0">
                  <a:solidFill>
                    <a:schemeClr val="tx1"/>
                  </a:solidFill>
                  <a:latin typeface="Times New Roman" panose="02020603050405020304" charset="0"/>
                </a:endParaRPr>
              </a:p>
            </p:txBody>
          </p:sp>
          <p:sp>
            <p:nvSpPr>
              <p:cNvPr id="16394" name="任意多边形 17418"/>
              <p:cNvSpPr/>
              <p:nvPr/>
            </p:nvSpPr>
            <p:spPr>
              <a:xfrm>
                <a:off x="318" y="531"/>
                <a:ext cx="1360" cy="983"/>
              </a:xfrm>
              <a:custGeom>
                <a:avLst/>
                <a:gdLst/>
                <a:ahLst/>
                <a:cxnLst/>
                <a:pathLst>
                  <a:path w="1006" h="733">
                    <a:moveTo>
                      <a:pt x="201" y="84"/>
                    </a:moveTo>
                    <a:cubicBezTo>
                      <a:pt x="131" y="90"/>
                      <a:pt x="91" y="86"/>
                      <a:pt x="36" y="121"/>
                    </a:cubicBezTo>
                    <a:cubicBezTo>
                      <a:pt x="30" y="130"/>
                      <a:pt x="22" y="138"/>
                      <a:pt x="18" y="148"/>
                    </a:cubicBezTo>
                    <a:cubicBezTo>
                      <a:pt x="10" y="166"/>
                      <a:pt x="0" y="203"/>
                      <a:pt x="0" y="203"/>
                    </a:cubicBezTo>
                    <a:cubicBezTo>
                      <a:pt x="7" y="269"/>
                      <a:pt x="13" y="355"/>
                      <a:pt x="73" y="395"/>
                    </a:cubicBezTo>
                    <a:cubicBezTo>
                      <a:pt x="76" y="404"/>
                      <a:pt x="75" y="416"/>
                      <a:pt x="82" y="423"/>
                    </a:cubicBezTo>
                    <a:cubicBezTo>
                      <a:pt x="89" y="430"/>
                      <a:pt x="101" y="427"/>
                      <a:pt x="110" y="432"/>
                    </a:cubicBezTo>
                    <a:cubicBezTo>
                      <a:pt x="150" y="454"/>
                      <a:pt x="174" y="481"/>
                      <a:pt x="210" y="505"/>
                    </a:cubicBezTo>
                    <a:cubicBezTo>
                      <a:pt x="226" y="570"/>
                      <a:pt x="207" y="518"/>
                      <a:pt x="238" y="560"/>
                    </a:cubicBezTo>
                    <a:cubicBezTo>
                      <a:pt x="270" y="604"/>
                      <a:pt x="271" y="635"/>
                      <a:pt x="320" y="651"/>
                    </a:cubicBezTo>
                    <a:cubicBezTo>
                      <a:pt x="323" y="660"/>
                      <a:pt x="321" y="673"/>
                      <a:pt x="329" y="679"/>
                    </a:cubicBezTo>
                    <a:cubicBezTo>
                      <a:pt x="351" y="695"/>
                      <a:pt x="410" y="705"/>
                      <a:pt x="439" y="715"/>
                    </a:cubicBezTo>
                    <a:cubicBezTo>
                      <a:pt x="457" y="721"/>
                      <a:pt x="494" y="733"/>
                      <a:pt x="494" y="733"/>
                    </a:cubicBezTo>
                    <a:cubicBezTo>
                      <a:pt x="567" y="730"/>
                      <a:pt x="640" y="729"/>
                      <a:pt x="713" y="724"/>
                    </a:cubicBezTo>
                    <a:cubicBezTo>
                      <a:pt x="763" y="720"/>
                      <a:pt x="802" y="668"/>
                      <a:pt x="841" y="642"/>
                    </a:cubicBezTo>
                    <a:cubicBezTo>
                      <a:pt x="873" y="598"/>
                      <a:pt x="912" y="560"/>
                      <a:pt x="951" y="523"/>
                    </a:cubicBezTo>
                    <a:cubicBezTo>
                      <a:pt x="977" y="470"/>
                      <a:pt x="993" y="416"/>
                      <a:pt x="1006" y="359"/>
                    </a:cubicBezTo>
                    <a:cubicBezTo>
                      <a:pt x="1003" y="325"/>
                      <a:pt x="1003" y="291"/>
                      <a:pt x="996" y="258"/>
                    </a:cubicBezTo>
                    <a:cubicBezTo>
                      <a:pt x="993" y="245"/>
                      <a:pt x="983" y="234"/>
                      <a:pt x="978" y="221"/>
                    </a:cubicBezTo>
                    <a:cubicBezTo>
                      <a:pt x="971" y="203"/>
                      <a:pt x="973" y="180"/>
                      <a:pt x="960" y="167"/>
                    </a:cubicBezTo>
                    <a:cubicBezTo>
                      <a:pt x="929" y="136"/>
                      <a:pt x="899" y="105"/>
                      <a:pt x="868" y="75"/>
                    </a:cubicBezTo>
                    <a:cubicBezTo>
                      <a:pt x="854" y="62"/>
                      <a:pt x="832" y="63"/>
                      <a:pt x="814" y="57"/>
                    </a:cubicBezTo>
                    <a:cubicBezTo>
                      <a:pt x="766" y="41"/>
                      <a:pt x="739" y="36"/>
                      <a:pt x="686" y="29"/>
                    </a:cubicBezTo>
                    <a:cubicBezTo>
                      <a:pt x="596" y="0"/>
                      <a:pt x="533" y="15"/>
                      <a:pt x="430" y="20"/>
                    </a:cubicBezTo>
                    <a:cubicBezTo>
                      <a:pt x="349" y="31"/>
                      <a:pt x="273" y="55"/>
                      <a:pt x="192" y="66"/>
                    </a:cubicBezTo>
                    <a:cubicBezTo>
                      <a:pt x="154" y="91"/>
                      <a:pt x="153" y="84"/>
                      <a:pt x="201" y="84"/>
                    </a:cubicBez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6395" name="任意多边形 17419"/>
              <p:cNvSpPr/>
              <p:nvPr/>
            </p:nvSpPr>
            <p:spPr>
              <a:xfrm>
                <a:off x="499" y="350"/>
                <a:ext cx="1315" cy="859"/>
              </a:xfrm>
              <a:custGeom>
                <a:avLst/>
                <a:gdLst/>
                <a:ahLst/>
                <a:cxnLst/>
                <a:pathLst>
                  <a:path w="1006" h="733">
                    <a:moveTo>
                      <a:pt x="201" y="84"/>
                    </a:moveTo>
                    <a:cubicBezTo>
                      <a:pt x="131" y="90"/>
                      <a:pt x="91" y="86"/>
                      <a:pt x="36" y="121"/>
                    </a:cubicBezTo>
                    <a:cubicBezTo>
                      <a:pt x="30" y="130"/>
                      <a:pt x="22" y="138"/>
                      <a:pt x="18" y="148"/>
                    </a:cubicBezTo>
                    <a:cubicBezTo>
                      <a:pt x="10" y="166"/>
                      <a:pt x="0" y="203"/>
                      <a:pt x="0" y="203"/>
                    </a:cubicBezTo>
                    <a:cubicBezTo>
                      <a:pt x="7" y="269"/>
                      <a:pt x="13" y="355"/>
                      <a:pt x="73" y="395"/>
                    </a:cubicBezTo>
                    <a:cubicBezTo>
                      <a:pt x="76" y="404"/>
                      <a:pt x="75" y="416"/>
                      <a:pt x="82" y="423"/>
                    </a:cubicBezTo>
                    <a:cubicBezTo>
                      <a:pt x="89" y="430"/>
                      <a:pt x="101" y="427"/>
                      <a:pt x="110" y="432"/>
                    </a:cubicBezTo>
                    <a:cubicBezTo>
                      <a:pt x="150" y="454"/>
                      <a:pt x="174" y="481"/>
                      <a:pt x="210" y="505"/>
                    </a:cubicBezTo>
                    <a:cubicBezTo>
                      <a:pt x="226" y="570"/>
                      <a:pt x="207" y="518"/>
                      <a:pt x="238" y="560"/>
                    </a:cubicBezTo>
                    <a:cubicBezTo>
                      <a:pt x="270" y="604"/>
                      <a:pt x="271" y="635"/>
                      <a:pt x="320" y="651"/>
                    </a:cubicBezTo>
                    <a:cubicBezTo>
                      <a:pt x="323" y="660"/>
                      <a:pt x="321" y="673"/>
                      <a:pt x="329" y="679"/>
                    </a:cubicBezTo>
                    <a:cubicBezTo>
                      <a:pt x="351" y="695"/>
                      <a:pt x="410" y="705"/>
                      <a:pt x="439" y="715"/>
                    </a:cubicBezTo>
                    <a:cubicBezTo>
                      <a:pt x="457" y="721"/>
                      <a:pt x="494" y="733"/>
                      <a:pt x="494" y="733"/>
                    </a:cubicBezTo>
                    <a:cubicBezTo>
                      <a:pt x="567" y="730"/>
                      <a:pt x="640" y="729"/>
                      <a:pt x="713" y="724"/>
                    </a:cubicBezTo>
                    <a:cubicBezTo>
                      <a:pt x="763" y="720"/>
                      <a:pt x="802" y="668"/>
                      <a:pt x="841" y="642"/>
                    </a:cubicBezTo>
                    <a:cubicBezTo>
                      <a:pt x="873" y="598"/>
                      <a:pt x="912" y="560"/>
                      <a:pt x="951" y="523"/>
                    </a:cubicBezTo>
                    <a:cubicBezTo>
                      <a:pt x="977" y="470"/>
                      <a:pt x="993" y="416"/>
                      <a:pt x="1006" y="359"/>
                    </a:cubicBezTo>
                    <a:cubicBezTo>
                      <a:pt x="1003" y="325"/>
                      <a:pt x="1003" y="291"/>
                      <a:pt x="996" y="258"/>
                    </a:cubicBezTo>
                    <a:cubicBezTo>
                      <a:pt x="993" y="245"/>
                      <a:pt x="983" y="234"/>
                      <a:pt x="978" y="221"/>
                    </a:cubicBezTo>
                    <a:cubicBezTo>
                      <a:pt x="971" y="203"/>
                      <a:pt x="973" y="180"/>
                      <a:pt x="960" y="167"/>
                    </a:cubicBezTo>
                    <a:cubicBezTo>
                      <a:pt x="929" y="136"/>
                      <a:pt x="899" y="105"/>
                      <a:pt x="868" y="75"/>
                    </a:cubicBezTo>
                    <a:cubicBezTo>
                      <a:pt x="854" y="62"/>
                      <a:pt x="832" y="63"/>
                      <a:pt x="814" y="57"/>
                    </a:cubicBezTo>
                    <a:cubicBezTo>
                      <a:pt x="766" y="41"/>
                      <a:pt x="739" y="36"/>
                      <a:pt x="686" y="29"/>
                    </a:cubicBezTo>
                    <a:cubicBezTo>
                      <a:pt x="596" y="0"/>
                      <a:pt x="533" y="15"/>
                      <a:pt x="430" y="20"/>
                    </a:cubicBezTo>
                    <a:cubicBezTo>
                      <a:pt x="349" y="31"/>
                      <a:pt x="273" y="55"/>
                      <a:pt x="192" y="66"/>
                    </a:cubicBezTo>
                    <a:cubicBezTo>
                      <a:pt x="154" y="91"/>
                      <a:pt x="153" y="84"/>
                      <a:pt x="201" y="84"/>
                    </a:cubicBezTo>
                    <a:close/>
                  </a:path>
                </a:pathLst>
              </a:custGeom>
              <a:solidFill>
                <a:schemeClr val="bg1"/>
              </a:solidFill>
              <a:ln w="9525" cap="flat" cmpd="sng">
                <a:solidFill>
                  <a:schemeClr val="tx1"/>
                </a:solidFill>
                <a:prstDash val="solid"/>
                <a:round/>
                <a:headEnd type="none" w="med" len="med"/>
                <a:tailEnd type="none" w="med" len="med"/>
              </a:ln>
            </p:spPr>
            <p:txBody>
              <a:bodyPr/>
              <a:p>
                <a:endParaRPr lang="zh-CN" altLang="en-US"/>
              </a:p>
            </p:txBody>
          </p:sp>
          <p:sp>
            <p:nvSpPr>
              <p:cNvPr id="16396" name="直接连接符 17420"/>
              <p:cNvSpPr/>
              <p:nvPr/>
            </p:nvSpPr>
            <p:spPr>
              <a:xfrm flipH="1">
                <a:off x="473" y="849"/>
                <a:ext cx="117" cy="272"/>
              </a:xfrm>
              <a:prstGeom prst="line">
                <a:avLst/>
              </a:prstGeom>
              <a:ln w="9525" cap="flat" cmpd="sng">
                <a:solidFill>
                  <a:schemeClr val="tx1"/>
                </a:solidFill>
                <a:prstDash val="solid"/>
                <a:round/>
                <a:headEnd type="none" w="med" len="med"/>
                <a:tailEnd type="none" w="med" len="med"/>
              </a:ln>
            </p:spPr>
          </p:sp>
          <p:sp>
            <p:nvSpPr>
              <p:cNvPr id="16397" name="直接连接符 17421"/>
              <p:cNvSpPr/>
              <p:nvPr/>
            </p:nvSpPr>
            <p:spPr>
              <a:xfrm flipH="1">
                <a:off x="610" y="939"/>
                <a:ext cx="116" cy="272"/>
              </a:xfrm>
              <a:prstGeom prst="line">
                <a:avLst/>
              </a:prstGeom>
              <a:ln w="9525" cap="flat" cmpd="sng">
                <a:solidFill>
                  <a:schemeClr val="tx1"/>
                </a:solidFill>
                <a:prstDash val="solid"/>
                <a:round/>
                <a:headEnd type="none" w="med" len="med"/>
                <a:tailEnd type="none" w="med" len="med"/>
              </a:ln>
            </p:spPr>
          </p:sp>
          <p:sp>
            <p:nvSpPr>
              <p:cNvPr id="16398" name="直接连接符 17422"/>
              <p:cNvSpPr/>
              <p:nvPr/>
            </p:nvSpPr>
            <p:spPr>
              <a:xfrm flipH="1">
                <a:off x="699" y="1075"/>
                <a:ext cx="118" cy="273"/>
              </a:xfrm>
              <a:prstGeom prst="line">
                <a:avLst/>
              </a:prstGeom>
              <a:ln w="9525" cap="flat" cmpd="sng">
                <a:solidFill>
                  <a:schemeClr val="tx1"/>
                </a:solidFill>
                <a:prstDash val="solid"/>
                <a:round/>
                <a:headEnd type="none" w="med" len="med"/>
                <a:tailEnd type="none" w="med" len="med"/>
              </a:ln>
            </p:spPr>
          </p:sp>
          <p:sp>
            <p:nvSpPr>
              <p:cNvPr id="16399" name="直接连接符 17423"/>
              <p:cNvSpPr/>
              <p:nvPr/>
            </p:nvSpPr>
            <p:spPr>
              <a:xfrm flipH="1">
                <a:off x="817" y="1166"/>
                <a:ext cx="136" cy="318"/>
              </a:xfrm>
              <a:prstGeom prst="line">
                <a:avLst/>
              </a:prstGeom>
              <a:ln w="9525" cap="flat" cmpd="sng">
                <a:solidFill>
                  <a:schemeClr val="tx1"/>
                </a:solidFill>
                <a:prstDash val="solid"/>
                <a:round/>
                <a:headEnd type="none" w="med" len="med"/>
                <a:tailEnd type="none" w="med" len="med"/>
              </a:ln>
            </p:spPr>
          </p:sp>
          <p:sp>
            <p:nvSpPr>
              <p:cNvPr id="16400" name="直接连接符 17424"/>
              <p:cNvSpPr/>
              <p:nvPr/>
            </p:nvSpPr>
            <p:spPr>
              <a:xfrm flipH="1">
                <a:off x="998" y="1211"/>
                <a:ext cx="91" cy="318"/>
              </a:xfrm>
              <a:prstGeom prst="line">
                <a:avLst/>
              </a:prstGeom>
              <a:ln w="9525" cap="flat" cmpd="sng">
                <a:solidFill>
                  <a:schemeClr val="tx1"/>
                </a:solidFill>
                <a:prstDash val="solid"/>
                <a:round/>
                <a:headEnd type="none" w="med" len="med"/>
                <a:tailEnd type="none" w="med" len="med"/>
              </a:ln>
            </p:spPr>
          </p:sp>
          <p:sp>
            <p:nvSpPr>
              <p:cNvPr id="16401" name="直接连接符 17425"/>
              <p:cNvSpPr/>
              <p:nvPr/>
            </p:nvSpPr>
            <p:spPr>
              <a:xfrm flipH="1">
                <a:off x="1179" y="1211"/>
                <a:ext cx="46" cy="318"/>
              </a:xfrm>
              <a:prstGeom prst="line">
                <a:avLst/>
              </a:prstGeom>
              <a:ln w="9525" cap="flat" cmpd="sng">
                <a:solidFill>
                  <a:schemeClr val="tx1"/>
                </a:solidFill>
                <a:prstDash val="solid"/>
                <a:round/>
                <a:headEnd type="none" w="med" len="med"/>
                <a:tailEnd type="none" w="med" len="med"/>
              </a:ln>
            </p:spPr>
          </p:sp>
          <p:sp>
            <p:nvSpPr>
              <p:cNvPr id="16402" name="直接连接符 17426"/>
              <p:cNvSpPr/>
              <p:nvPr/>
            </p:nvSpPr>
            <p:spPr>
              <a:xfrm flipH="1">
                <a:off x="1315" y="1211"/>
                <a:ext cx="46" cy="273"/>
              </a:xfrm>
              <a:prstGeom prst="line">
                <a:avLst/>
              </a:prstGeom>
              <a:ln w="9525" cap="flat" cmpd="sng">
                <a:solidFill>
                  <a:schemeClr val="tx1"/>
                </a:solidFill>
                <a:prstDash val="solid"/>
                <a:round/>
                <a:headEnd type="none" w="med" len="med"/>
                <a:tailEnd type="none" w="med" len="med"/>
              </a:ln>
            </p:spPr>
          </p:sp>
          <p:sp>
            <p:nvSpPr>
              <p:cNvPr id="16403" name="直接连接符 17427"/>
              <p:cNvSpPr/>
              <p:nvPr/>
            </p:nvSpPr>
            <p:spPr>
              <a:xfrm flipH="1">
                <a:off x="1542" y="1075"/>
                <a:ext cx="91" cy="228"/>
              </a:xfrm>
              <a:prstGeom prst="line">
                <a:avLst/>
              </a:prstGeom>
              <a:ln w="9525" cap="flat" cmpd="sng">
                <a:solidFill>
                  <a:schemeClr val="tx1"/>
                </a:solidFill>
                <a:prstDash val="solid"/>
                <a:round/>
                <a:headEnd type="none" w="med" len="med"/>
                <a:tailEnd type="none" w="med" len="med"/>
              </a:ln>
            </p:spPr>
          </p:sp>
          <p:sp>
            <p:nvSpPr>
              <p:cNvPr id="16404" name="直接连接符 17428"/>
              <p:cNvSpPr/>
              <p:nvPr/>
            </p:nvSpPr>
            <p:spPr>
              <a:xfrm flipH="1">
                <a:off x="363" y="758"/>
                <a:ext cx="155" cy="272"/>
              </a:xfrm>
              <a:prstGeom prst="line">
                <a:avLst/>
              </a:prstGeom>
              <a:ln w="9525" cap="flat" cmpd="sng">
                <a:solidFill>
                  <a:schemeClr val="tx1"/>
                </a:solidFill>
                <a:prstDash val="solid"/>
                <a:round/>
                <a:headEnd type="none" w="med" len="med"/>
                <a:tailEnd type="none" w="med" len="med"/>
              </a:ln>
            </p:spPr>
          </p:sp>
          <p:sp>
            <p:nvSpPr>
              <p:cNvPr id="16405" name="直接连接符 17429"/>
              <p:cNvSpPr/>
              <p:nvPr/>
            </p:nvSpPr>
            <p:spPr>
              <a:xfrm flipH="1">
                <a:off x="318" y="576"/>
                <a:ext cx="181" cy="183"/>
              </a:xfrm>
              <a:prstGeom prst="line">
                <a:avLst/>
              </a:prstGeom>
              <a:ln w="9525" cap="flat" cmpd="sng">
                <a:solidFill>
                  <a:schemeClr val="tx1"/>
                </a:solidFill>
                <a:prstDash val="solid"/>
                <a:round/>
                <a:headEnd type="none" w="med" len="med"/>
                <a:tailEnd type="none" w="med" len="med"/>
              </a:ln>
            </p:spPr>
          </p:sp>
          <p:sp>
            <p:nvSpPr>
              <p:cNvPr id="16406" name="直接连接符 17430"/>
              <p:cNvSpPr/>
              <p:nvPr/>
            </p:nvSpPr>
            <p:spPr>
              <a:xfrm flipH="1">
                <a:off x="1452" y="1166"/>
                <a:ext cx="45" cy="227"/>
              </a:xfrm>
              <a:prstGeom prst="line">
                <a:avLst/>
              </a:prstGeom>
              <a:ln w="9525" cap="flat" cmpd="sng">
                <a:solidFill>
                  <a:schemeClr val="tx1"/>
                </a:solidFill>
                <a:prstDash val="solid"/>
                <a:round/>
                <a:headEnd type="none" w="med" len="med"/>
                <a:tailEnd type="none" w="med" len="med"/>
              </a:ln>
            </p:spPr>
          </p:sp>
          <p:sp>
            <p:nvSpPr>
              <p:cNvPr id="16407" name="直接连接符 17431"/>
              <p:cNvSpPr/>
              <p:nvPr/>
            </p:nvSpPr>
            <p:spPr>
              <a:xfrm>
                <a:off x="817" y="1466"/>
                <a:ext cx="181" cy="45"/>
              </a:xfrm>
              <a:prstGeom prst="line">
                <a:avLst/>
              </a:prstGeom>
              <a:ln w="9525" cap="flat" cmpd="sng">
                <a:solidFill>
                  <a:schemeClr val="tx1"/>
                </a:solidFill>
                <a:prstDash val="solid"/>
                <a:round/>
                <a:headEnd type="none" w="med" len="med"/>
                <a:tailEnd type="triangle" w="med" len="med"/>
              </a:ln>
            </p:spPr>
          </p:sp>
          <p:sp>
            <p:nvSpPr>
              <p:cNvPr id="16408" name="直接连接符 17432"/>
              <p:cNvSpPr/>
              <p:nvPr/>
            </p:nvSpPr>
            <p:spPr>
              <a:xfrm flipV="1">
                <a:off x="817" y="1166"/>
                <a:ext cx="136" cy="318"/>
              </a:xfrm>
              <a:prstGeom prst="line">
                <a:avLst/>
              </a:prstGeom>
              <a:ln w="9525" cap="flat" cmpd="sng">
                <a:solidFill>
                  <a:schemeClr val="tx1"/>
                </a:solidFill>
                <a:prstDash val="solid"/>
                <a:round/>
                <a:headEnd type="none" w="med" len="med"/>
                <a:tailEnd type="triangle" w="med" len="med"/>
              </a:ln>
            </p:spPr>
          </p:sp>
          <p:sp>
            <p:nvSpPr>
              <p:cNvPr id="16409" name="直接连接符 17433"/>
              <p:cNvSpPr/>
              <p:nvPr/>
            </p:nvSpPr>
            <p:spPr>
              <a:xfrm>
                <a:off x="862" y="1348"/>
                <a:ext cx="45" cy="136"/>
              </a:xfrm>
              <a:prstGeom prst="line">
                <a:avLst/>
              </a:prstGeom>
              <a:ln w="9525" cap="flat" cmpd="sng">
                <a:solidFill>
                  <a:schemeClr val="tx1"/>
                </a:solidFill>
                <a:prstDash val="solid"/>
                <a:round/>
                <a:headEnd type="none" w="med" len="med"/>
                <a:tailEnd type="none" w="med" len="med"/>
              </a:ln>
            </p:spPr>
          </p:sp>
          <p:sp>
            <p:nvSpPr>
              <p:cNvPr id="16410" name="直接连接符 17434"/>
              <p:cNvSpPr/>
              <p:nvPr/>
            </p:nvSpPr>
            <p:spPr>
              <a:xfrm>
                <a:off x="907" y="1302"/>
                <a:ext cx="45" cy="136"/>
              </a:xfrm>
              <a:prstGeom prst="line">
                <a:avLst/>
              </a:prstGeom>
              <a:ln w="9525" cap="flat" cmpd="sng">
                <a:solidFill>
                  <a:schemeClr val="tx1"/>
                </a:solidFill>
                <a:prstDash val="solid"/>
                <a:round/>
                <a:headEnd type="none" w="med" len="med"/>
                <a:tailEnd type="none" w="med" len="med"/>
              </a:ln>
            </p:spPr>
          </p:sp>
          <p:sp>
            <p:nvSpPr>
              <p:cNvPr id="16411" name="直接连接符 17435"/>
              <p:cNvSpPr/>
              <p:nvPr/>
            </p:nvSpPr>
            <p:spPr>
              <a:xfrm>
                <a:off x="953" y="1257"/>
                <a:ext cx="45" cy="136"/>
              </a:xfrm>
              <a:prstGeom prst="line">
                <a:avLst/>
              </a:prstGeom>
              <a:ln w="9525" cap="flat" cmpd="sng">
                <a:solidFill>
                  <a:schemeClr val="tx1"/>
                </a:solidFill>
                <a:prstDash val="solid"/>
                <a:round/>
                <a:headEnd type="none" w="med" len="med"/>
                <a:tailEnd type="none" w="med" len="med"/>
              </a:ln>
            </p:spPr>
          </p:sp>
          <p:sp>
            <p:nvSpPr>
              <p:cNvPr id="16412" name="直接连接符 17436"/>
              <p:cNvSpPr/>
              <p:nvPr/>
            </p:nvSpPr>
            <p:spPr>
              <a:xfrm>
                <a:off x="998" y="1211"/>
                <a:ext cx="45" cy="136"/>
              </a:xfrm>
              <a:prstGeom prst="line">
                <a:avLst/>
              </a:prstGeom>
              <a:ln w="9525" cap="flat" cmpd="sng">
                <a:solidFill>
                  <a:schemeClr val="tx1"/>
                </a:solidFill>
                <a:prstDash val="solid"/>
                <a:round/>
                <a:headEnd type="none" w="med" len="med"/>
                <a:tailEnd type="none" w="med" len="med"/>
              </a:ln>
            </p:spPr>
          </p:sp>
          <p:sp>
            <p:nvSpPr>
              <p:cNvPr id="16413" name="文本框 17437"/>
              <p:cNvSpPr txBox="1"/>
              <p:nvPr/>
            </p:nvSpPr>
            <p:spPr>
              <a:xfrm>
                <a:off x="849" y="861"/>
                <a:ext cx="361" cy="288"/>
              </a:xfrm>
              <a:prstGeom prst="rect">
                <a:avLst/>
              </a:prstGeom>
              <a:noFill/>
              <a:ln w="9525">
                <a:noFill/>
              </a:ln>
            </p:spPr>
            <p:txBody>
              <a:bodyPr wrap="none" anchor="t">
                <a:spAutoFit/>
              </a:bodyPr>
              <a:p>
                <a:r>
                  <a:rPr lang="en-US" altLang="zh-CN" sz="2400" b="1" dirty="0">
                    <a:solidFill>
                      <a:schemeClr val="tx1"/>
                    </a:solidFill>
                    <a:latin typeface="Times New Roman" panose="02020603050405020304" charset="0"/>
                  </a:rPr>
                  <a:t>v</a:t>
                </a:r>
                <a:r>
                  <a:rPr lang="en-US" altLang="zh-CN" sz="2400" dirty="0">
                    <a:solidFill>
                      <a:schemeClr val="tx1"/>
                    </a:solidFill>
                    <a:latin typeface="Times New Roman" panose="02020603050405020304" charset="0"/>
                  </a:rPr>
                  <a:t>dt</a:t>
                </a:r>
                <a:endParaRPr lang="en-US" altLang="zh-CN" sz="2400" dirty="0">
                  <a:solidFill>
                    <a:schemeClr val="tx1"/>
                  </a:solidFill>
                  <a:latin typeface="Times New Roman" panose="02020603050405020304" charset="0"/>
                </a:endParaRPr>
              </a:p>
            </p:txBody>
          </p:sp>
          <p:sp>
            <p:nvSpPr>
              <p:cNvPr id="16414" name="文本框 17438"/>
              <p:cNvSpPr txBox="1"/>
              <p:nvPr/>
            </p:nvSpPr>
            <p:spPr>
              <a:xfrm>
                <a:off x="953" y="440"/>
                <a:ext cx="317" cy="288"/>
              </a:xfrm>
              <a:prstGeom prst="rect">
                <a:avLst/>
              </a:prstGeom>
              <a:noFill/>
              <a:ln w="9525">
                <a:noFill/>
              </a:ln>
            </p:spPr>
            <p:txBody>
              <a:bodyPr anchor="t">
                <a:spAutoFit/>
              </a:bodyPr>
              <a:p>
                <a:r>
                  <a:rPr lang="en-US" altLang="zh-CN" sz="2400" dirty="0">
                    <a:solidFill>
                      <a:schemeClr val="tx1"/>
                    </a:solidFill>
                    <a:latin typeface="Times New Roman" panose="02020603050405020304" charset="0"/>
                  </a:rPr>
                  <a:t>S</a:t>
                </a:r>
                <a:r>
                  <a:rPr lang="en-US" altLang="zh-CN" sz="2400" baseline="-25000" dirty="0">
                    <a:solidFill>
                      <a:schemeClr val="tx1"/>
                    </a:solidFill>
                    <a:latin typeface="Times New Roman" panose="02020603050405020304" charset="0"/>
                  </a:rPr>
                  <a:t>2</a:t>
                </a:r>
                <a:endParaRPr lang="en-US" altLang="zh-CN" sz="2400" baseline="-25000" dirty="0">
                  <a:solidFill>
                    <a:schemeClr val="tx1"/>
                  </a:solidFill>
                  <a:latin typeface="Times New Roman" panose="02020603050405020304" charset="0"/>
                </a:endParaRPr>
              </a:p>
            </p:txBody>
          </p:sp>
          <p:sp>
            <p:nvSpPr>
              <p:cNvPr id="16415" name="文本框 17439"/>
              <p:cNvSpPr txBox="1"/>
              <p:nvPr/>
            </p:nvSpPr>
            <p:spPr>
              <a:xfrm>
                <a:off x="91" y="985"/>
                <a:ext cx="287" cy="288"/>
              </a:xfrm>
              <a:prstGeom prst="rect">
                <a:avLst/>
              </a:prstGeom>
              <a:noFill/>
              <a:ln w="9525">
                <a:noFill/>
              </a:ln>
            </p:spPr>
            <p:txBody>
              <a:bodyPr wrap="none" anchor="t">
                <a:spAutoFit/>
              </a:bodyPr>
              <a:p>
                <a:r>
                  <a:rPr lang="en-US" altLang="zh-CN" sz="2400" dirty="0">
                    <a:solidFill>
                      <a:schemeClr val="tx1"/>
                    </a:solidFill>
                    <a:latin typeface="Times New Roman" panose="02020603050405020304" charset="0"/>
                  </a:rPr>
                  <a:t>S</a:t>
                </a:r>
                <a:r>
                  <a:rPr lang="en-US" altLang="zh-CN" sz="2400" baseline="-25000" dirty="0">
                    <a:solidFill>
                      <a:schemeClr val="tx1"/>
                    </a:solidFill>
                    <a:latin typeface="Times New Roman" panose="02020603050405020304" charset="0"/>
                  </a:rPr>
                  <a:t>1</a:t>
                </a:r>
                <a:endParaRPr lang="en-US" altLang="zh-CN" sz="2400" baseline="-25000" dirty="0">
                  <a:solidFill>
                    <a:schemeClr val="tx1"/>
                  </a:solidFill>
                  <a:latin typeface="Times New Roman" panose="02020603050405020304" charset="0"/>
                </a:endParaRPr>
              </a:p>
            </p:txBody>
          </p:sp>
          <p:sp>
            <p:nvSpPr>
              <p:cNvPr id="16416" name="文本框 17440"/>
              <p:cNvSpPr txBox="1"/>
              <p:nvPr/>
            </p:nvSpPr>
            <p:spPr>
              <a:xfrm>
                <a:off x="1394" y="1360"/>
                <a:ext cx="233" cy="288"/>
              </a:xfrm>
              <a:prstGeom prst="rect">
                <a:avLst/>
              </a:prstGeom>
              <a:noFill/>
              <a:ln w="9525">
                <a:noFill/>
              </a:ln>
            </p:spPr>
            <p:txBody>
              <a:bodyPr wrap="none" anchor="t">
                <a:spAutoFit/>
              </a:bodyPr>
              <a:p>
                <a:r>
                  <a:rPr lang="en-US" altLang="zh-CN" sz="2400" dirty="0">
                    <a:solidFill>
                      <a:schemeClr val="tx1"/>
                    </a:solidFill>
                    <a:latin typeface="Times New Roman" panose="02020603050405020304" charset="0"/>
                  </a:rPr>
                  <a:t>l</a:t>
                </a:r>
                <a:r>
                  <a:rPr lang="en-US" altLang="zh-CN" sz="2400" baseline="-25000" dirty="0">
                    <a:solidFill>
                      <a:schemeClr val="tx1"/>
                    </a:solidFill>
                    <a:latin typeface="Times New Roman" panose="02020603050405020304" charset="0"/>
                  </a:rPr>
                  <a:t>1</a:t>
                </a:r>
                <a:endParaRPr lang="en-US" altLang="zh-CN" sz="2400" baseline="-25000" dirty="0">
                  <a:solidFill>
                    <a:schemeClr val="tx1"/>
                  </a:solidFill>
                  <a:latin typeface="Times New Roman" panose="02020603050405020304" charset="0"/>
                </a:endParaRPr>
              </a:p>
            </p:txBody>
          </p:sp>
          <p:sp>
            <p:nvSpPr>
              <p:cNvPr id="16417" name="文本框 17441"/>
              <p:cNvSpPr txBox="1"/>
              <p:nvPr/>
            </p:nvSpPr>
            <p:spPr>
              <a:xfrm>
                <a:off x="1315" y="758"/>
                <a:ext cx="233" cy="288"/>
              </a:xfrm>
              <a:prstGeom prst="rect">
                <a:avLst/>
              </a:prstGeom>
              <a:noFill/>
              <a:ln w="9525">
                <a:noFill/>
              </a:ln>
            </p:spPr>
            <p:txBody>
              <a:bodyPr wrap="none" anchor="t">
                <a:spAutoFit/>
              </a:bodyPr>
              <a:p>
                <a:r>
                  <a:rPr lang="en-US" altLang="zh-CN" sz="2400" dirty="0">
                    <a:solidFill>
                      <a:schemeClr val="tx1"/>
                    </a:solidFill>
                    <a:latin typeface="Times New Roman" panose="02020603050405020304" charset="0"/>
                  </a:rPr>
                  <a:t>l</a:t>
                </a:r>
                <a:r>
                  <a:rPr lang="en-US" altLang="zh-CN" sz="2400" baseline="-25000" dirty="0">
                    <a:solidFill>
                      <a:schemeClr val="tx1"/>
                    </a:solidFill>
                    <a:latin typeface="Times New Roman" panose="02020603050405020304" charset="0"/>
                  </a:rPr>
                  <a:t>2</a:t>
                </a:r>
                <a:endParaRPr lang="en-US" altLang="zh-CN" sz="2400" baseline="-25000" dirty="0">
                  <a:solidFill>
                    <a:schemeClr val="tx1"/>
                  </a:solidFill>
                  <a:latin typeface="Times New Roman" panose="02020603050405020304" charset="0"/>
                </a:endParaRPr>
              </a:p>
            </p:txBody>
          </p:sp>
          <p:sp>
            <p:nvSpPr>
              <p:cNvPr id="16418" name="直接连接符 17442"/>
              <p:cNvSpPr/>
              <p:nvPr/>
            </p:nvSpPr>
            <p:spPr>
              <a:xfrm flipV="1">
                <a:off x="953" y="168"/>
                <a:ext cx="317" cy="408"/>
              </a:xfrm>
              <a:prstGeom prst="line">
                <a:avLst/>
              </a:prstGeom>
              <a:ln w="9525" cap="flat" cmpd="sng">
                <a:solidFill>
                  <a:schemeClr val="tx1"/>
                </a:solidFill>
                <a:prstDash val="solid"/>
                <a:round/>
                <a:headEnd type="none" w="med" len="med"/>
                <a:tailEnd type="triangle" w="med" len="med"/>
              </a:ln>
            </p:spPr>
          </p:sp>
          <p:sp>
            <p:nvSpPr>
              <p:cNvPr id="16419" name="直接连接符 17443"/>
              <p:cNvSpPr/>
              <p:nvPr/>
            </p:nvSpPr>
            <p:spPr>
              <a:xfrm flipV="1">
                <a:off x="1270" y="304"/>
                <a:ext cx="317" cy="408"/>
              </a:xfrm>
              <a:prstGeom prst="line">
                <a:avLst/>
              </a:prstGeom>
              <a:ln w="9525" cap="flat" cmpd="sng">
                <a:solidFill>
                  <a:schemeClr val="tx1"/>
                </a:solidFill>
                <a:prstDash val="solid"/>
                <a:round/>
                <a:headEnd type="none" w="med" len="med"/>
                <a:tailEnd type="triangle" w="med" len="med"/>
              </a:ln>
            </p:spPr>
          </p:sp>
          <p:sp>
            <p:nvSpPr>
              <p:cNvPr id="16420" name="任意多边形 17444"/>
              <p:cNvSpPr/>
              <p:nvPr/>
            </p:nvSpPr>
            <p:spPr>
              <a:xfrm>
                <a:off x="0" y="1121"/>
                <a:ext cx="458" cy="320"/>
              </a:xfrm>
              <a:custGeom>
                <a:avLst/>
                <a:gdLst/>
                <a:ahLst/>
                <a:cxnLst/>
                <a:pathLst>
                  <a:path w="458" h="320">
                    <a:moveTo>
                      <a:pt x="458" y="0"/>
                    </a:moveTo>
                    <a:cubicBezTo>
                      <a:pt x="418" y="37"/>
                      <a:pt x="402" y="78"/>
                      <a:pt x="357" y="110"/>
                    </a:cubicBezTo>
                    <a:cubicBezTo>
                      <a:pt x="351" y="119"/>
                      <a:pt x="348" y="130"/>
                      <a:pt x="339" y="137"/>
                    </a:cubicBezTo>
                    <a:cubicBezTo>
                      <a:pt x="331" y="143"/>
                      <a:pt x="318" y="139"/>
                      <a:pt x="311" y="146"/>
                    </a:cubicBezTo>
                    <a:cubicBezTo>
                      <a:pt x="304" y="153"/>
                      <a:pt x="308" y="166"/>
                      <a:pt x="302" y="174"/>
                    </a:cubicBezTo>
                    <a:cubicBezTo>
                      <a:pt x="286" y="194"/>
                      <a:pt x="249" y="212"/>
                      <a:pt x="229" y="228"/>
                    </a:cubicBezTo>
                    <a:cubicBezTo>
                      <a:pt x="207" y="246"/>
                      <a:pt x="193" y="270"/>
                      <a:pt x="165" y="283"/>
                    </a:cubicBezTo>
                    <a:cubicBezTo>
                      <a:pt x="120" y="303"/>
                      <a:pt x="47" y="320"/>
                      <a:pt x="0" y="320"/>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6421" name="任意多边形 17445"/>
              <p:cNvSpPr/>
              <p:nvPr/>
            </p:nvSpPr>
            <p:spPr>
              <a:xfrm>
                <a:off x="227" y="1393"/>
                <a:ext cx="458" cy="320"/>
              </a:xfrm>
              <a:custGeom>
                <a:avLst/>
                <a:gdLst/>
                <a:ahLst/>
                <a:cxnLst/>
                <a:pathLst>
                  <a:path w="458" h="320">
                    <a:moveTo>
                      <a:pt x="458" y="0"/>
                    </a:moveTo>
                    <a:cubicBezTo>
                      <a:pt x="418" y="37"/>
                      <a:pt x="402" y="78"/>
                      <a:pt x="357" y="110"/>
                    </a:cubicBezTo>
                    <a:cubicBezTo>
                      <a:pt x="351" y="119"/>
                      <a:pt x="348" y="130"/>
                      <a:pt x="339" y="137"/>
                    </a:cubicBezTo>
                    <a:cubicBezTo>
                      <a:pt x="331" y="143"/>
                      <a:pt x="318" y="139"/>
                      <a:pt x="311" y="146"/>
                    </a:cubicBezTo>
                    <a:cubicBezTo>
                      <a:pt x="304" y="153"/>
                      <a:pt x="308" y="166"/>
                      <a:pt x="302" y="174"/>
                    </a:cubicBezTo>
                    <a:cubicBezTo>
                      <a:pt x="286" y="194"/>
                      <a:pt x="249" y="212"/>
                      <a:pt x="229" y="228"/>
                    </a:cubicBezTo>
                    <a:cubicBezTo>
                      <a:pt x="207" y="246"/>
                      <a:pt x="193" y="270"/>
                      <a:pt x="165" y="283"/>
                    </a:cubicBezTo>
                    <a:cubicBezTo>
                      <a:pt x="120" y="303"/>
                      <a:pt x="47" y="320"/>
                      <a:pt x="0" y="320"/>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6422" name="文本框 17446"/>
              <p:cNvSpPr txBox="1"/>
              <p:nvPr/>
            </p:nvSpPr>
            <p:spPr>
              <a:xfrm>
                <a:off x="1711" y="0"/>
                <a:ext cx="244" cy="288"/>
              </a:xfrm>
              <a:prstGeom prst="rect">
                <a:avLst/>
              </a:prstGeom>
              <a:noFill/>
              <a:ln w="9525">
                <a:noFill/>
              </a:ln>
            </p:spPr>
            <p:txBody>
              <a:bodyPr wrap="none" anchor="t">
                <a:spAutoFit/>
              </a:bodyPr>
              <a:p>
                <a:r>
                  <a:rPr lang="en-US" altLang="zh-CN" sz="2400" b="1" dirty="0">
                    <a:solidFill>
                      <a:schemeClr val="tx1"/>
                    </a:solidFill>
                    <a:latin typeface="Times New Roman" panose="02020603050405020304" charset="0"/>
                  </a:rPr>
                  <a:t>B</a:t>
                </a:r>
                <a:endParaRPr lang="en-US" altLang="zh-CN" sz="2400" b="1" dirty="0">
                  <a:solidFill>
                    <a:schemeClr val="tx1"/>
                  </a:solidFill>
                  <a:latin typeface="Times New Roman" panose="02020603050405020304" charset="0"/>
                </a:endParaRPr>
              </a:p>
            </p:txBody>
          </p:sp>
        </p:grpSp>
        <p:sp>
          <p:nvSpPr>
            <p:cNvPr id="16423" name="直接连接符 17447"/>
            <p:cNvSpPr/>
            <p:nvPr/>
          </p:nvSpPr>
          <p:spPr>
            <a:xfrm flipV="1">
              <a:off x="817" y="681"/>
              <a:ext cx="91" cy="136"/>
            </a:xfrm>
            <a:prstGeom prst="line">
              <a:avLst/>
            </a:prstGeom>
            <a:ln w="9525" cap="flat" cmpd="sng">
              <a:solidFill>
                <a:srgbClr val="FF0000"/>
              </a:solidFill>
              <a:prstDash val="solid"/>
              <a:round/>
              <a:headEnd type="none" w="med" len="med"/>
              <a:tailEnd type="triangle" w="med" len="med"/>
            </a:ln>
          </p:spPr>
        </p:sp>
        <p:sp>
          <p:nvSpPr>
            <p:cNvPr id="16424" name="文本框 17448"/>
            <p:cNvSpPr txBox="1"/>
            <p:nvPr/>
          </p:nvSpPr>
          <p:spPr>
            <a:xfrm>
              <a:off x="681" y="545"/>
              <a:ext cx="223" cy="288"/>
            </a:xfrm>
            <a:prstGeom prst="rect">
              <a:avLst/>
            </a:prstGeom>
            <a:noFill/>
            <a:ln w="9525">
              <a:noFill/>
            </a:ln>
          </p:spPr>
          <p:txBody>
            <a:bodyPr wrap="none" anchor="t">
              <a:spAutoFit/>
            </a:bodyPr>
            <a:p>
              <a:r>
                <a:rPr lang="en-US" altLang="zh-CN" sz="2400" b="1" dirty="0">
                  <a:solidFill>
                    <a:srgbClr val="FF0000"/>
                  </a:solidFill>
                  <a:latin typeface="Times New Roman" panose="02020603050405020304" charset="0"/>
                </a:rPr>
                <a:t>n</a:t>
              </a:r>
              <a:endParaRPr lang="en-US" altLang="zh-CN" sz="2400" b="1" dirty="0">
                <a:solidFill>
                  <a:srgbClr val="FF0000"/>
                </a:solidFill>
                <a:latin typeface="Times New Roman" panose="02020603050405020304" charset="0"/>
              </a:endParaRPr>
            </a:p>
          </p:txBody>
        </p:sp>
        <p:sp>
          <p:nvSpPr>
            <p:cNvPr id="16425" name="直接连接符 17449"/>
            <p:cNvSpPr/>
            <p:nvPr/>
          </p:nvSpPr>
          <p:spPr>
            <a:xfrm>
              <a:off x="499" y="681"/>
              <a:ext cx="45" cy="91"/>
            </a:xfrm>
            <a:prstGeom prst="line">
              <a:avLst/>
            </a:prstGeom>
            <a:ln w="9525" cap="flat" cmpd="sng">
              <a:solidFill>
                <a:srgbClr val="FF0000"/>
              </a:solidFill>
              <a:prstDash val="solid"/>
              <a:roun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7413"/>
                                        </p:tgtEl>
                                        <p:attrNameLst>
                                          <p:attrName>style.visibility</p:attrName>
                                        </p:attrNameLst>
                                      </p:cBhvr>
                                      <p:to>
                                        <p:strVal val="visible"/>
                                      </p:to>
                                    </p:set>
                                    <p:animEffect transition="in" filter="box(in)">
                                      <p:cBhvr>
                                        <p:cTn id="7" dur="500"/>
                                        <p:tgtEl>
                                          <p:spTgt spid="1741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415"/>
                                        </p:tgtEl>
                                        <p:attrNameLst>
                                          <p:attrName>style.visibility</p:attrName>
                                        </p:attrNameLst>
                                      </p:cBhvr>
                                      <p:to>
                                        <p:strVal val="visible"/>
                                      </p:to>
                                    </p:set>
                                    <p:animEffect transition="in" filter="box(in)">
                                      <p:cBhvr>
                                        <p:cTn id="12" dur="500"/>
                                        <p:tgtEl>
                                          <p:spTgt spid="1741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416"/>
                                        </p:tgtEl>
                                        <p:attrNameLst>
                                          <p:attrName>style.visibility</p:attrName>
                                        </p:attrNameLst>
                                      </p:cBhvr>
                                      <p:to>
                                        <p:strVal val="visible"/>
                                      </p:to>
                                    </p:set>
                                    <p:anim calcmode="lin" valueType="num">
                                      <p:cBhvr additive="base">
                                        <p:cTn id="17" dur="500" fill="hold"/>
                                        <p:tgtEl>
                                          <p:spTgt spid="17416"/>
                                        </p:tgtEl>
                                        <p:attrNameLst>
                                          <p:attrName>ppt_x</p:attrName>
                                        </p:attrNameLst>
                                      </p:cBhvr>
                                      <p:tavLst>
                                        <p:tav tm="0">
                                          <p:val>
                                            <p:strVal val="#ppt_x"/>
                                          </p:val>
                                        </p:tav>
                                        <p:tav tm="100000">
                                          <p:val>
                                            <p:strVal val="#ppt_x"/>
                                          </p:val>
                                        </p:tav>
                                      </p:tavLst>
                                    </p:anim>
                                    <p:anim calcmode="lin" valueType="num">
                                      <p:cBhvr additive="base">
                                        <p:cTn id="18" dur="500" fill="hold"/>
                                        <p:tgtEl>
                                          <p:spTgt spid="174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5.1</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5.1.2 </a:t>
            </a:r>
            <a:r>
              <a:rPr sz="2400" b="1" kern="0">
                <a:sym typeface="+mn-ea"/>
              </a:rPr>
              <a:t>感应电动势的计算</a:t>
            </a:r>
            <a:endParaRPr sz="2400" b="1" kern="0">
              <a:sym typeface="+mn-ea"/>
            </a:endParaRPr>
          </a:p>
        </p:txBody>
      </p:sp>
      <p:sp>
        <p:nvSpPr>
          <p:cNvPr id="11266" name="文本占位符 11265"/>
          <p:cNvSpPr>
            <a:spLocks noGrp="1"/>
          </p:cNvSpPr>
          <p:nvPr>
            <p:custDataLst>
              <p:tags r:id="rId10"/>
            </p:custDataLst>
          </p:nvPr>
        </p:nvSpPr>
        <p:spPr>
          <a:xfrm>
            <a:off x="857250" y="1297940"/>
            <a:ext cx="1101915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strike="noStrike" noProof="1" dirty="0">
                <a:effectLst/>
                <a:latin typeface="+mn-ea"/>
                <a:cs typeface="+mn-ea"/>
              </a:rPr>
              <a:t>设    与     分别为回路移动前后穿过此回路的磁通。则，对图中所示的封闭面，根据高斯定理，应该有（</a:t>
            </a:r>
            <a:r>
              <a:rPr lang="zh-CN" altLang="en-US" sz="2400" b="1" strike="noStrike" noProof="1" dirty="0">
                <a:effectLst/>
                <a:latin typeface="+mn-ea"/>
                <a:cs typeface="+mn-ea"/>
              </a:rPr>
              <a:t>流入该密闭曲面的净磁通为0</a:t>
            </a:r>
            <a:r>
              <a:rPr lang="zh-CN" altLang="en-US" sz="2400" strike="noStrike" noProof="1" dirty="0">
                <a:effectLst/>
                <a:latin typeface="+mn-ea"/>
                <a:cs typeface="+mn-ea"/>
              </a:rPr>
              <a:t>）： </a:t>
            </a: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r>
              <a:rPr lang="zh-CN" altLang="en-US" sz="2400" strike="noStrike" noProof="1" dirty="0">
                <a:effectLst/>
                <a:latin typeface="+mn-ea"/>
                <a:cs typeface="+mn-ea"/>
              </a:rPr>
              <a:t>所以，对应的感应电动势为（动生电动势）：</a:t>
            </a: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p:txBody>
      </p:sp>
      <p:graphicFrame>
        <p:nvGraphicFramePr>
          <p:cNvPr id="18437" name="对象 18436"/>
          <p:cNvGraphicFramePr>
            <a:graphicFrameLocks noChangeAspect="1"/>
          </p:cNvGraphicFramePr>
          <p:nvPr>
            <p:custDataLst>
              <p:tags r:id="rId11"/>
            </p:custDataLst>
          </p:nvPr>
        </p:nvGraphicFramePr>
        <p:xfrm>
          <a:off x="1317308" y="1457960"/>
          <a:ext cx="539750" cy="431800"/>
        </p:xfrm>
        <a:graphic>
          <a:graphicData uri="http://schemas.openxmlformats.org/presentationml/2006/ole">
            <mc:AlternateContent xmlns:mc="http://schemas.openxmlformats.org/markup-compatibility/2006">
              <mc:Choice xmlns:v="urn:schemas-microsoft-com:vml" Requires="v">
                <p:oleObj spid="_x0000_s3085" name="" r:id="rId12" imgW="241935" imgH="191135" progId="Equation.3">
                  <p:embed/>
                </p:oleObj>
              </mc:Choice>
              <mc:Fallback>
                <p:oleObj name="" r:id="rId12" imgW="241935" imgH="191135" progId="Equation.3">
                  <p:embed/>
                  <p:pic>
                    <p:nvPicPr>
                      <p:cNvPr id="0" name="图片 3084"/>
                      <p:cNvPicPr/>
                      <p:nvPr/>
                    </p:nvPicPr>
                    <p:blipFill>
                      <a:blip r:embed="rId13"/>
                      <a:stretch>
                        <a:fillRect/>
                      </a:stretch>
                    </p:blipFill>
                    <p:spPr>
                      <a:xfrm>
                        <a:off x="1317308" y="1457960"/>
                        <a:ext cx="539750" cy="431800"/>
                      </a:xfrm>
                      <a:prstGeom prst="rect">
                        <a:avLst/>
                      </a:prstGeom>
                      <a:noFill/>
                      <a:ln w="38100">
                        <a:noFill/>
                        <a:miter/>
                      </a:ln>
                    </p:spPr>
                  </p:pic>
                </p:oleObj>
              </mc:Fallback>
            </mc:AlternateContent>
          </a:graphicData>
        </a:graphic>
      </p:graphicFrame>
      <p:graphicFrame>
        <p:nvGraphicFramePr>
          <p:cNvPr id="18439" name="对象 18438"/>
          <p:cNvGraphicFramePr>
            <a:graphicFrameLocks noChangeAspect="1"/>
          </p:cNvGraphicFramePr>
          <p:nvPr>
            <p:custDataLst>
              <p:tags r:id="rId14"/>
            </p:custDataLst>
          </p:nvPr>
        </p:nvGraphicFramePr>
        <p:xfrm>
          <a:off x="2259013" y="1435735"/>
          <a:ext cx="611187" cy="454025"/>
        </p:xfrm>
        <a:graphic>
          <a:graphicData uri="http://schemas.openxmlformats.org/presentationml/2006/ole">
            <mc:AlternateContent xmlns:mc="http://schemas.openxmlformats.org/markup-compatibility/2006">
              <mc:Choice xmlns:v="urn:schemas-microsoft-com:vml" Requires="v">
                <p:oleObj spid="_x0000_s3087" name="" r:id="rId15" imgW="254635" imgH="191135" progId="Equation.3">
                  <p:embed/>
                </p:oleObj>
              </mc:Choice>
              <mc:Fallback>
                <p:oleObj name="" r:id="rId15" imgW="254635" imgH="191135" progId="Equation.3">
                  <p:embed/>
                  <p:pic>
                    <p:nvPicPr>
                      <p:cNvPr id="0" name="图片 3086"/>
                      <p:cNvPicPr/>
                      <p:nvPr/>
                    </p:nvPicPr>
                    <p:blipFill>
                      <a:blip r:embed="rId16"/>
                      <a:stretch>
                        <a:fillRect/>
                      </a:stretch>
                    </p:blipFill>
                    <p:spPr>
                      <a:xfrm>
                        <a:off x="2259013" y="1435735"/>
                        <a:ext cx="611187" cy="454025"/>
                      </a:xfrm>
                      <a:prstGeom prst="rect">
                        <a:avLst/>
                      </a:prstGeom>
                      <a:noFill/>
                      <a:ln w="38100">
                        <a:noFill/>
                        <a:miter/>
                      </a:ln>
                    </p:spPr>
                  </p:pic>
                </p:oleObj>
              </mc:Fallback>
            </mc:AlternateContent>
          </a:graphicData>
        </a:graphic>
      </p:graphicFrame>
      <p:graphicFrame>
        <p:nvGraphicFramePr>
          <p:cNvPr id="18441" name="对象 18440"/>
          <p:cNvGraphicFramePr>
            <a:graphicFrameLocks noChangeAspect="1"/>
          </p:cNvGraphicFramePr>
          <p:nvPr>
            <p:custDataLst>
              <p:tags r:id="rId17"/>
            </p:custDataLst>
          </p:nvPr>
        </p:nvGraphicFramePr>
        <p:xfrm>
          <a:off x="3777933" y="2692083"/>
          <a:ext cx="4392612" cy="736600"/>
        </p:xfrm>
        <a:graphic>
          <a:graphicData uri="http://schemas.openxmlformats.org/presentationml/2006/ole">
            <mc:AlternateContent xmlns:mc="http://schemas.openxmlformats.org/markup-compatibility/2006">
              <mc:Choice xmlns:v="urn:schemas-microsoft-com:vml" Requires="v">
                <p:oleObj spid="_x0000_s3088" name="" r:id="rId18" imgW="1739265" imgH="292100" progId="Equation.DSMT4">
                  <p:embed/>
                </p:oleObj>
              </mc:Choice>
              <mc:Fallback>
                <p:oleObj name="" r:id="rId18" imgW="1739265" imgH="292100" progId="Equation.DSMT4">
                  <p:embed/>
                  <p:pic>
                    <p:nvPicPr>
                      <p:cNvPr id="0" name="图片 3087"/>
                      <p:cNvPicPr/>
                      <p:nvPr/>
                    </p:nvPicPr>
                    <p:blipFill>
                      <a:blip r:embed="rId19"/>
                      <a:stretch>
                        <a:fillRect/>
                      </a:stretch>
                    </p:blipFill>
                    <p:spPr>
                      <a:xfrm>
                        <a:off x="3777933" y="2692083"/>
                        <a:ext cx="4392612" cy="736600"/>
                      </a:xfrm>
                      <a:prstGeom prst="rect">
                        <a:avLst/>
                      </a:prstGeom>
                      <a:noFill/>
                      <a:ln w="38100">
                        <a:noFill/>
                        <a:miter/>
                      </a:ln>
                    </p:spPr>
                  </p:pic>
                </p:oleObj>
              </mc:Fallback>
            </mc:AlternateContent>
          </a:graphicData>
        </a:graphic>
      </p:graphicFrame>
      <p:graphicFrame>
        <p:nvGraphicFramePr>
          <p:cNvPr id="17419" name="对象 18443"/>
          <p:cNvGraphicFramePr>
            <a:graphicFrameLocks noChangeAspect="1"/>
          </p:cNvGraphicFramePr>
          <p:nvPr>
            <p:custDataLst>
              <p:tags r:id="rId20"/>
            </p:custDataLst>
          </p:nvPr>
        </p:nvGraphicFramePr>
        <p:xfrm>
          <a:off x="4384040" y="4316730"/>
          <a:ext cx="3180080" cy="963295"/>
        </p:xfrm>
        <a:graphic>
          <a:graphicData uri="http://schemas.openxmlformats.org/presentationml/2006/ole">
            <mc:AlternateContent xmlns:mc="http://schemas.openxmlformats.org/markup-compatibility/2006">
              <mc:Choice xmlns:v="urn:schemas-microsoft-com:vml" Requires="v">
                <p:oleObj spid="_x0000_s3086" name="" r:id="rId21" imgW="1548765" imgH="393700" progId="Equation.3">
                  <p:embed/>
                </p:oleObj>
              </mc:Choice>
              <mc:Fallback>
                <p:oleObj name="" r:id="rId21" imgW="1548765" imgH="393700" progId="Equation.3">
                  <p:embed/>
                  <p:pic>
                    <p:nvPicPr>
                      <p:cNvPr id="0" name="图片 3085"/>
                      <p:cNvPicPr/>
                      <p:nvPr/>
                    </p:nvPicPr>
                    <p:blipFill>
                      <a:blip r:embed="rId22"/>
                      <a:stretch>
                        <a:fillRect/>
                      </a:stretch>
                    </p:blipFill>
                    <p:spPr>
                      <a:xfrm>
                        <a:off x="4384040" y="4316730"/>
                        <a:ext cx="3180080" cy="963295"/>
                      </a:xfrm>
                      <a:prstGeom prst="rect">
                        <a:avLst/>
                      </a:prstGeom>
                      <a:noFill/>
                      <a:ln w="38100">
                        <a:noFill/>
                        <a:miter/>
                      </a:ln>
                    </p:spPr>
                  </p:pic>
                </p:oleObj>
              </mc:Fallback>
            </mc:AlternateContent>
          </a:graphicData>
        </a:graphic>
      </p:graphicFrame>
      <p:grpSp>
        <p:nvGrpSpPr>
          <p:cNvPr id="17416" name="组合 17415"/>
          <p:cNvGrpSpPr/>
          <p:nvPr/>
        </p:nvGrpSpPr>
        <p:grpSpPr>
          <a:xfrm>
            <a:off x="8647113" y="2948940"/>
            <a:ext cx="3103562" cy="2905125"/>
            <a:chOff x="0" y="0"/>
            <a:chExt cx="1955" cy="1830"/>
          </a:xfrm>
        </p:grpSpPr>
        <p:grpSp>
          <p:nvGrpSpPr>
            <p:cNvPr id="16392" name="组合 17416"/>
            <p:cNvGrpSpPr/>
            <p:nvPr/>
          </p:nvGrpSpPr>
          <p:grpSpPr>
            <a:xfrm>
              <a:off x="0" y="0"/>
              <a:ext cx="1955" cy="1830"/>
              <a:chOff x="0" y="0"/>
              <a:chExt cx="1955" cy="1830"/>
            </a:xfrm>
          </p:grpSpPr>
          <p:sp>
            <p:nvSpPr>
              <p:cNvPr id="16393" name="文本框 17417"/>
              <p:cNvSpPr txBox="1"/>
              <p:nvPr>
                <p:custDataLst>
                  <p:tags r:id="rId23"/>
                </p:custDataLst>
              </p:nvPr>
            </p:nvSpPr>
            <p:spPr>
              <a:xfrm>
                <a:off x="759" y="1542"/>
                <a:ext cx="276" cy="288"/>
              </a:xfrm>
              <a:prstGeom prst="rect">
                <a:avLst/>
              </a:prstGeom>
              <a:noFill/>
              <a:ln w="9525">
                <a:noFill/>
              </a:ln>
            </p:spPr>
            <p:txBody>
              <a:bodyPr wrap="none" anchor="t">
                <a:spAutoFit/>
              </a:bodyPr>
              <a:p>
                <a:r>
                  <a:rPr lang="en-US" altLang="zh-CN" sz="2400" b="1" dirty="0">
                    <a:solidFill>
                      <a:schemeClr val="tx1"/>
                    </a:solidFill>
                    <a:latin typeface="Times New Roman" panose="02020603050405020304" charset="0"/>
                  </a:rPr>
                  <a:t>dl</a:t>
                </a:r>
                <a:endParaRPr lang="en-US" altLang="zh-CN" sz="2400" b="1" dirty="0">
                  <a:solidFill>
                    <a:schemeClr val="tx1"/>
                  </a:solidFill>
                  <a:latin typeface="Times New Roman" panose="02020603050405020304" charset="0"/>
                </a:endParaRPr>
              </a:p>
            </p:txBody>
          </p:sp>
          <p:sp>
            <p:nvSpPr>
              <p:cNvPr id="16394" name="任意多边形 17418"/>
              <p:cNvSpPr/>
              <p:nvPr>
                <p:custDataLst>
                  <p:tags r:id="rId24"/>
                </p:custDataLst>
              </p:nvPr>
            </p:nvSpPr>
            <p:spPr>
              <a:xfrm>
                <a:off x="318" y="531"/>
                <a:ext cx="1360" cy="983"/>
              </a:xfrm>
              <a:custGeom>
                <a:avLst/>
                <a:gdLst/>
                <a:ahLst/>
                <a:cxnLst/>
                <a:pathLst>
                  <a:path w="1006" h="733">
                    <a:moveTo>
                      <a:pt x="201" y="84"/>
                    </a:moveTo>
                    <a:cubicBezTo>
                      <a:pt x="131" y="90"/>
                      <a:pt x="91" y="86"/>
                      <a:pt x="36" y="121"/>
                    </a:cubicBezTo>
                    <a:cubicBezTo>
                      <a:pt x="30" y="130"/>
                      <a:pt x="22" y="138"/>
                      <a:pt x="18" y="148"/>
                    </a:cubicBezTo>
                    <a:cubicBezTo>
                      <a:pt x="10" y="166"/>
                      <a:pt x="0" y="203"/>
                      <a:pt x="0" y="203"/>
                    </a:cubicBezTo>
                    <a:cubicBezTo>
                      <a:pt x="7" y="269"/>
                      <a:pt x="13" y="355"/>
                      <a:pt x="73" y="395"/>
                    </a:cubicBezTo>
                    <a:cubicBezTo>
                      <a:pt x="76" y="404"/>
                      <a:pt x="75" y="416"/>
                      <a:pt x="82" y="423"/>
                    </a:cubicBezTo>
                    <a:cubicBezTo>
                      <a:pt x="89" y="430"/>
                      <a:pt x="101" y="427"/>
                      <a:pt x="110" y="432"/>
                    </a:cubicBezTo>
                    <a:cubicBezTo>
                      <a:pt x="150" y="454"/>
                      <a:pt x="174" y="481"/>
                      <a:pt x="210" y="505"/>
                    </a:cubicBezTo>
                    <a:cubicBezTo>
                      <a:pt x="226" y="570"/>
                      <a:pt x="207" y="518"/>
                      <a:pt x="238" y="560"/>
                    </a:cubicBezTo>
                    <a:cubicBezTo>
                      <a:pt x="270" y="604"/>
                      <a:pt x="271" y="635"/>
                      <a:pt x="320" y="651"/>
                    </a:cubicBezTo>
                    <a:cubicBezTo>
                      <a:pt x="323" y="660"/>
                      <a:pt x="321" y="673"/>
                      <a:pt x="329" y="679"/>
                    </a:cubicBezTo>
                    <a:cubicBezTo>
                      <a:pt x="351" y="695"/>
                      <a:pt x="410" y="705"/>
                      <a:pt x="439" y="715"/>
                    </a:cubicBezTo>
                    <a:cubicBezTo>
                      <a:pt x="457" y="721"/>
                      <a:pt x="494" y="733"/>
                      <a:pt x="494" y="733"/>
                    </a:cubicBezTo>
                    <a:cubicBezTo>
                      <a:pt x="567" y="730"/>
                      <a:pt x="640" y="729"/>
                      <a:pt x="713" y="724"/>
                    </a:cubicBezTo>
                    <a:cubicBezTo>
                      <a:pt x="763" y="720"/>
                      <a:pt x="802" y="668"/>
                      <a:pt x="841" y="642"/>
                    </a:cubicBezTo>
                    <a:cubicBezTo>
                      <a:pt x="873" y="598"/>
                      <a:pt x="912" y="560"/>
                      <a:pt x="951" y="523"/>
                    </a:cubicBezTo>
                    <a:cubicBezTo>
                      <a:pt x="977" y="470"/>
                      <a:pt x="993" y="416"/>
                      <a:pt x="1006" y="359"/>
                    </a:cubicBezTo>
                    <a:cubicBezTo>
                      <a:pt x="1003" y="325"/>
                      <a:pt x="1003" y="291"/>
                      <a:pt x="996" y="258"/>
                    </a:cubicBezTo>
                    <a:cubicBezTo>
                      <a:pt x="993" y="245"/>
                      <a:pt x="983" y="234"/>
                      <a:pt x="978" y="221"/>
                    </a:cubicBezTo>
                    <a:cubicBezTo>
                      <a:pt x="971" y="203"/>
                      <a:pt x="973" y="180"/>
                      <a:pt x="960" y="167"/>
                    </a:cubicBezTo>
                    <a:cubicBezTo>
                      <a:pt x="929" y="136"/>
                      <a:pt x="899" y="105"/>
                      <a:pt x="868" y="75"/>
                    </a:cubicBezTo>
                    <a:cubicBezTo>
                      <a:pt x="854" y="62"/>
                      <a:pt x="832" y="63"/>
                      <a:pt x="814" y="57"/>
                    </a:cubicBezTo>
                    <a:cubicBezTo>
                      <a:pt x="766" y="41"/>
                      <a:pt x="739" y="36"/>
                      <a:pt x="686" y="29"/>
                    </a:cubicBezTo>
                    <a:cubicBezTo>
                      <a:pt x="596" y="0"/>
                      <a:pt x="533" y="15"/>
                      <a:pt x="430" y="20"/>
                    </a:cubicBezTo>
                    <a:cubicBezTo>
                      <a:pt x="349" y="31"/>
                      <a:pt x="273" y="55"/>
                      <a:pt x="192" y="66"/>
                    </a:cubicBezTo>
                    <a:cubicBezTo>
                      <a:pt x="154" y="91"/>
                      <a:pt x="153" y="84"/>
                      <a:pt x="201" y="84"/>
                    </a:cubicBez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6395" name="任意多边形 17419"/>
              <p:cNvSpPr/>
              <p:nvPr>
                <p:custDataLst>
                  <p:tags r:id="rId25"/>
                </p:custDataLst>
              </p:nvPr>
            </p:nvSpPr>
            <p:spPr>
              <a:xfrm>
                <a:off x="499" y="350"/>
                <a:ext cx="1315" cy="859"/>
              </a:xfrm>
              <a:custGeom>
                <a:avLst/>
                <a:gdLst/>
                <a:ahLst/>
                <a:cxnLst/>
                <a:pathLst>
                  <a:path w="1006" h="733">
                    <a:moveTo>
                      <a:pt x="201" y="84"/>
                    </a:moveTo>
                    <a:cubicBezTo>
                      <a:pt x="131" y="90"/>
                      <a:pt x="91" y="86"/>
                      <a:pt x="36" y="121"/>
                    </a:cubicBezTo>
                    <a:cubicBezTo>
                      <a:pt x="30" y="130"/>
                      <a:pt x="22" y="138"/>
                      <a:pt x="18" y="148"/>
                    </a:cubicBezTo>
                    <a:cubicBezTo>
                      <a:pt x="10" y="166"/>
                      <a:pt x="0" y="203"/>
                      <a:pt x="0" y="203"/>
                    </a:cubicBezTo>
                    <a:cubicBezTo>
                      <a:pt x="7" y="269"/>
                      <a:pt x="13" y="355"/>
                      <a:pt x="73" y="395"/>
                    </a:cubicBezTo>
                    <a:cubicBezTo>
                      <a:pt x="76" y="404"/>
                      <a:pt x="75" y="416"/>
                      <a:pt x="82" y="423"/>
                    </a:cubicBezTo>
                    <a:cubicBezTo>
                      <a:pt x="89" y="430"/>
                      <a:pt x="101" y="427"/>
                      <a:pt x="110" y="432"/>
                    </a:cubicBezTo>
                    <a:cubicBezTo>
                      <a:pt x="150" y="454"/>
                      <a:pt x="174" y="481"/>
                      <a:pt x="210" y="505"/>
                    </a:cubicBezTo>
                    <a:cubicBezTo>
                      <a:pt x="226" y="570"/>
                      <a:pt x="207" y="518"/>
                      <a:pt x="238" y="560"/>
                    </a:cubicBezTo>
                    <a:cubicBezTo>
                      <a:pt x="270" y="604"/>
                      <a:pt x="271" y="635"/>
                      <a:pt x="320" y="651"/>
                    </a:cubicBezTo>
                    <a:cubicBezTo>
                      <a:pt x="323" y="660"/>
                      <a:pt x="321" y="673"/>
                      <a:pt x="329" y="679"/>
                    </a:cubicBezTo>
                    <a:cubicBezTo>
                      <a:pt x="351" y="695"/>
                      <a:pt x="410" y="705"/>
                      <a:pt x="439" y="715"/>
                    </a:cubicBezTo>
                    <a:cubicBezTo>
                      <a:pt x="457" y="721"/>
                      <a:pt x="494" y="733"/>
                      <a:pt x="494" y="733"/>
                    </a:cubicBezTo>
                    <a:cubicBezTo>
                      <a:pt x="567" y="730"/>
                      <a:pt x="640" y="729"/>
                      <a:pt x="713" y="724"/>
                    </a:cubicBezTo>
                    <a:cubicBezTo>
                      <a:pt x="763" y="720"/>
                      <a:pt x="802" y="668"/>
                      <a:pt x="841" y="642"/>
                    </a:cubicBezTo>
                    <a:cubicBezTo>
                      <a:pt x="873" y="598"/>
                      <a:pt x="912" y="560"/>
                      <a:pt x="951" y="523"/>
                    </a:cubicBezTo>
                    <a:cubicBezTo>
                      <a:pt x="977" y="470"/>
                      <a:pt x="993" y="416"/>
                      <a:pt x="1006" y="359"/>
                    </a:cubicBezTo>
                    <a:cubicBezTo>
                      <a:pt x="1003" y="325"/>
                      <a:pt x="1003" y="291"/>
                      <a:pt x="996" y="258"/>
                    </a:cubicBezTo>
                    <a:cubicBezTo>
                      <a:pt x="993" y="245"/>
                      <a:pt x="983" y="234"/>
                      <a:pt x="978" y="221"/>
                    </a:cubicBezTo>
                    <a:cubicBezTo>
                      <a:pt x="971" y="203"/>
                      <a:pt x="973" y="180"/>
                      <a:pt x="960" y="167"/>
                    </a:cubicBezTo>
                    <a:cubicBezTo>
                      <a:pt x="929" y="136"/>
                      <a:pt x="899" y="105"/>
                      <a:pt x="868" y="75"/>
                    </a:cubicBezTo>
                    <a:cubicBezTo>
                      <a:pt x="854" y="62"/>
                      <a:pt x="832" y="63"/>
                      <a:pt x="814" y="57"/>
                    </a:cubicBezTo>
                    <a:cubicBezTo>
                      <a:pt x="766" y="41"/>
                      <a:pt x="739" y="36"/>
                      <a:pt x="686" y="29"/>
                    </a:cubicBezTo>
                    <a:cubicBezTo>
                      <a:pt x="596" y="0"/>
                      <a:pt x="533" y="15"/>
                      <a:pt x="430" y="20"/>
                    </a:cubicBezTo>
                    <a:cubicBezTo>
                      <a:pt x="349" y="31"/>
                      <a:pt x="273" y="55"/>
                      <a:pt x="192" y="66"/>
                    </a:cubicBezTo>
                    <a:cubicBezTo>
                      <a:pt x="154" y="91"/>
                      <a:pt x="153" y="84"/>
                      <a:pt x="201" y="84"/>
                    </a:cubicBezTo>
                    <a:close/>
                  </a:path>
                </a:pathLst>
              </a:custGeom>
              <a:solidFill>
                <a:schemeClr val="bg1"/>
              </a:solidFill>
              <a:ln w="9525" cap="flat" cmpd="sng">
                <a:solidFill>
                  <a:schemeClr val="tx1"/>
                </a:solidFill>
                <a:prstDash val="solid"/>
                <a:round/>
                <a:headEnd type="none" w="med" len="med"/>
                <a:tailEnd type="none" w="med" len="med"/>
              </a:ln>
            </p:spPr>
            <p:txBody>
              <a:bodyPr/>
              <a:p>
                <a:endParaRPr lang="zh-CN" altLang="en-US"/>
              </a:p>
            </p:txBody>
          </p:sp>
          <p:sp>
            <p:nvSpPr>
              <p:cNvPr id="16396" name="直接连接符 17420"/>
              <p:cNvSpPr/>
              <p:nvPr>
                <p:custDataLst>
                  <p:tags r:id="rId26"/>
                </p:custDataLst>
              </p:nvPr>
            </p:nvSpPr>
            <p:spPr>
              <a:xfrm flipH="1">
                <a:off x="473" y="849"/>
                <a:ext cx="117" cy="272"/>
              </a:xfrm>
              <a:prstGeom prst="line">
                <a:avLst/>
              </a:prstGeom>
              <a:ln w="9525" cap="flat" cmpd="sng">
                <a:solidFill>
                  <a:schemeClr val="tx1"/>
                </a:solidFill>
                <a:prstDash val="solid"/>
                <a:round/>
                <a:headEnd type="none" w="med" len="med"/>
                <a:tailEnd type="none" w="med" len="med"/>
              </a:ln>
            </p:spPr>
          </p:sp>
          <p:sp>
            <p:nvSpPr>
              <p:cNvPr id="16397" name="直接连接符 17421"/>
              <p:cNvSpPr/>
              <p:nvPr>
                <p:custDataLst>
                  <p:tags r:id="rId27"/>
                </p:custDataLst>
              </p:nvPr>
            </p:nvSpPr>
            <p:spPr>
              <a:xfrm flipH="1">
                <a:off x="610" y="939"/>
                <a:ext cx="116" cy="272"/>
              </a:xfrm>
              <a:prstGeom prst="line">
                <a:avLst/>
              </a:prstGeom>
              <a:ln w="9525" cap="flat" cmpd="sng">
                <a:solidFill>
                  <a:schemeClr val="tx1"/>
                </a:solidFill>
                <a:prstDash val="solid"/>
                <a:round/>
                <a:headEnd type="none" w="med" len="med"/>
                <a:tailEnd type="none" w="med" len="med"/>
              </a:ln>
            </p:spPr>
          </p:sp>
          <p:sp>
            <p:nvSpPr>
              <p:cNvPr id="16398" name="直接连接符 17422"/>
              <p:cNvSpPr/>
              <p:nvPr>
                <p:custDataLst>
                  <p:tags r:id="rId28"/>
                </p:custDataLst>
              </p:nvPr>
            </p:nvSpPr>
            <p:spPr>
              <a:xfrm flipH="1">
                <a:off x="699" y="1075"/>
                <a:ext cx="118" cy="273"/>
              </a:xfrm>
              <a:prstGeom prst="line">
                <a:avLst/>
              </a:prstGeom>
              <a:ln w="9525" cap="flat" cmpd="sng">
                <a:solidFill>
                  <a:schemeClr val="tx1"/>
                </a:solidFill>
                <a:prstDash val="solid"/>
                <a:round/>
                <a:headEnd type="none" w="med" len="med"/>
                <a:tailEnd type="none" w="med" len="med"/>
              </a:ln>
            </p:spPr>
          </p:sp>
          <p:sp>
            <p:nvSpPr>
              <p:cNvPr id="16399" name="直接连接符 17423"/>
              <p:cNvSpPr/>
              <p:nvPr>
                <p:custDataLst>
                  <p:tags r:id="rId29"/>
                </p:custDataLst>
              </p:nvPr>
            </p:nvSpPr>
            <p:spPr>
              <a:xfrm flipH="1">
                <a:off x="817" y="1166"/>
                <a:ext cx="136" cy="318"/>
              </a:xfrm>
              <a:prstGeom prst="line">
                <a:avLst/>
              </a:prstGeom>
              <a:ln w="9525" cap="flat" cmpd="sng">
                <a:solidFill>
                  <a:schemeClr val="tx1"/>
                </a:solidFill>
                <a:prstDash val="solid"/>
                <a:round/>
                <a:headEnd type="none" w="med" len="med"/>
                <a:tailEnd type="none" w="med" len="med"/>
              </a:ln>
            </p:spPr>
          </p:sp>
          <p:sp>
            <p:nvSpPr>
              <p:cNvPr id="16400" name="直接连接符 17424"/>
              <p:cNvSpPr/>
              <p:nvPr>
                <p:custDataLst>
                  <p:tags r:id="rId30"/>
                </p:custDataLst>
              </p:nvPr>
            </p:nvSpPr>
            <p:spPr>
              <a:xfrm flipH="1">
                <a:off x="998" y="1211"/>
                <a:ext cx="91" cy="318"/>
              </a:xfrm>
              <a:prstGeom prst="line">
                <a:avLst/>
              </a:prstGeom>
              <a:ln w="9525" cap="flat" cmpd="sng">
                <a:solidFill>
                  <a:schemeClr val="tx1"/>
                </a:solidFill>
                <a:prstDash val="solid"/>
                <a:round/>
                <a:headEnd type="none" w="med" len="med"/>
                <a:tailEnd type="none" w="med" len="med"/>
              </a:ln>
            </p:spPr>
          </p:sp>
          <p:sp>
            <p:nvSpPr>
              <p:cNvPr id="16401" name="直接连接符 17425"/>
              <p:cNvSpPr/>
              <p:nvPr>
                <p:custDataLst>
                  <p:tags r:id="rId31"/>
                </p:custDataLst>
              </p:nvPr>
            </p:nvSpPr>
            <p:spPr>
              <a:xfrm flipH="1">
                <a:off x="1179" y="1211"/>
                <a:ext cx="46" cy="318"/>
              </a:xfrm>
              <a:prstGeom prst="line">
                <a:avLst/>
              </a:prstGeom>
              <a:ln w="9525" cap="flat" cmpd="sng">
                <a:solidFill>
                  <a:schemeClr val="tx1"/>
                </a:solidFill>
                <a:prstDash val="solid"/>
                <a:round/>
                <a:headEnd type="none" w="med" len="med"/>
                <a:tailEnd type="none" w="med" len="med"/>
              </a:ln>
            </p:spPr>
          </p:sp>
          <p:sp>
            <p:nvSpPr>
              <p:cNvPr id="16402" name="直接连接符 17426"/>
              <p:cNvSpPr/>
              <p:nvPr>
                <p:custDataLst>
                  <p:tags r:id="rId32"/>
                </p:custDataLst>
              </p:nvPr>
            </p:nvSpPr>
            <p:spPr>
              <a:xfrm flipH="1">
                <a:off x="1315" y="1211"/>
                <a:ext cx="46" cy="273"/>
              </a:xfrm>
              <a:prstGeom prst="line">
                <a:avLst/>
              </a:prstGeom>
              <a:ln w="9525" cap="flat" cmpd="sng">
                <a:solidFill>
                  <a:schemeClr val="tx1"/>
                </a:solidFill>
                <a:prstDash val="solid"/>
                <a:round/>
                <a:headEnd type="none" w="med" len="med"/>
                <a:tailEnd type="none" w="med" len="med"/>
              </a:ln>
            </p:spPr>
          </p:sp>
          <p:sp>
            <p:nvSpPr>
              <p:cNvPr id="16403" name="直接连接符 17427"/>
              <p:cNvSpPr/>
              <p:nvPr>
                <p:custDataLst>
                  <p:tags r:id="rId33"/>
                </p:custDataLst>
              </p:nvPr>
            </p:nvSpPr>
            <p:spPr>
              <a:xfrm flipH="1">
                <a:off x="1542" y="1075"/>
                <a:ext cx="91" cy="228"/>
              </a:xfrm>
              <a:prstGeom prst="line">
                <a:avLst/>
              </a:prstGeom>
              <a:ln w="9525" cap="flat" cmpd="sng">
                <a:solidFill>
                  <a:schemeClr val="tx1"/>
                </a:solidFill>
                <a:prstDash val="solid"/>
                <a:round/>
                <a:headEnd type="none" w="med" len="med"/>
                <a:tailEnd type="none" w="med" len="med"/>
              </a:ln>
            </p:spPr>
          </p:sp>
          <p:sp>
            <p:nvSpPr>
              <p:cNvPr id="16404" name="直接连接符 17428"/>
              <p:cNvSpPr/>
              <p:nvPr>
                <p:custDataLst>
                  <p:tags r:id="rId34"/>
                </p:custDataLst>
              </p:nvPr>
            </p:nvSpPr>
            <p:spPr>
              <a:xfrm flipH="1">
                <a:off x="363" y="758"/>
                <a:ext cx="155" cy="272"/>
              </a:xfrm>
              <a:prstGeom prst="line">
                <a:avLst/>
              </a:prstGeom>
              <a:ln w="9525" cap="flat" cmpd="sng">
                <a:solidFill>
                  <a:schemeClr val="tx1"/>
                </a:solidFill>
                <a:prstDash val="solid"/>
                <a:round/>
                <a:headEnd type="none" w="med" len="med"/>
                <a:tailEnd type="none" w="med" len="med"/>
              </a:ln>
            </p:spPr>
          </p:sp>
          <p:sp>
            <p:nvSpPr>
              <p:cNvPr id="16405" name="直接连接符 17429"/>
              <p:cNvSpPr/>
              <p:nvPr>
                <p:custDataLst>
                  <p:tags r:id="rId35"/>
                </p:custDataLst>
              </p:nvPr>
            </p:nvSpPr>
            <p:spPr>
              <a:xfrm flipH="1">
                <a:off x="318" y="576"/>
                <a:ext cx="181" cy="183"/>
              </a:xfrm>
              <a:prstGeom prst="line">
                <a:avLst/>
              </a:prstGeom>
              <a:ln w="9525" cap="flat" cmpd="sng">
                <a:solidFill>
                  <a:schemeClr val="tx1"/>
                </a:solidFill>
                <a:prstDash val="solid"/>
                <a:round/>
                <a:headEnd type="none" w="med" len="med"/>
                <a:tailEnd type="none" w="med" len="med"/>
              </a:ln>
            </p:spPr>
          </p:sp>
          <p:sp>
            <p:nvSpPr>
              <p:cNvPr id="16406" name="直接连接符 17430"/>
              <p:cNvSpPr/>
              <p:nvPr>
                <p:custDataLst>
                  <p:tags r:id="rId36"/>
                </p:custDataLst>
              </p:nvPr>
            </p:nvSpPr>
            <p:spPr>
              <a:xfrm flipH="1">
                <a:off x="1452" y="1166"/>
                <a:ext cx="45" cy="227"/>
              </a:xfrm>
              <a:prstGeom prst="line">
                <a:avLst/>
              </a:prstGeom>
              <a:ln w="9525" cap="flat" cmpd="sng">
                <a:solidFill>
                  <a:schemeClr val="tx1"/>
                </a:solidFill>
                <a:prstDash val="solid"/>
                <a:round/>
                <a:headEnd type="none" w="med" len="med"/>
                <a:tailEnd type="none" w="med" len="med"/>
              </a:ln>
            </p:spPr>
          </p:sp>
          <p:sp>
            <p:nvSpPr>
              <p:cNvPr id="16407" name="直接连接符 17431"/>
              <p:cNvSpPr/>
              <p:nvPr>
                <p:custDataLst>
                  <p:tags r:id="rId37"/>
                </p:custDataLst>
              </p:nvPr>
            </p:nvSpPr>
            <p:spPr>
              <a:xfrm>
                <a:off x="817" y="1466"/>
                <a:ext cx="181" cy="45"/>
              </a:xfrm>
              <a:prstGeom prst="line">
                <a:avLst/>
              </a:prstGeom>
              <a:ln w="9525" cap="flat" cmpd="sng">
                <a:solidFill>
                  <a:schemeClr val="tx1"/>
                </a:solidFill>
                <a:prstDash val="solid"/>
                <a:round/>
                <a:headEnd type="none" w="med" len="med"/>
                <a:tailEnd type="triangle" w="med" len="med"/>
              </a:ln>
            </p:spPr>
          </p:sp>
          <p:sp>
            <p:nvSpPr>
              <p:cNvPr id="16408" name="直接连接符 17432"/>
              <p:cNvSpPr/>
              <p:nvPr>
                <p:custDataLst>
                  <p:tags r:id="rId38"/>
                </p:custDataLst>
              </p:nvPr>
            </p:nvSpPr>
            <p:spPr>
              <a:xfrm flipV="1">
                <a:off x="817" y="1166"/>
                <a:ext cx="136" cy="318"/>
              </a:xfrm>
              <a:prstGeom prst="line">
                <a:avLst/>
              </a:prstGeom>
              <a:ln w="9525" cap="flat" cmpd="sng">
                <a:solidFill>
                  <a:schemeClr val="tx1"/>
                </a:solidFill>
                <a:prstDash val="solid"/>
                <a:round/>
                <a:headEnd type="none" w="med" len="med"/>
                <a:tailEnd type="triangle" w="med" len="med"/>
              </a:ln>
            </p:spPr>
          </p:sp>
          <p:sp>
            <p:nvSpPr>
              <p:cNvPr id="16409" name="直接连接符 17433"/>
              <p:cNvSpPr/>
              <p:nvPr>
                <p:custDataLst>
                  <p:tags r:id="rId39"/>
                </p:custDataLst>
              </p:nvPr>
            </p:nvSpPr>
            <p:spPr>
              <a:xfrm>
                <a:off x="862" y="1348"/>
                <a:ext cx="45" cy="136"/>
              </a:xfrm>
              <a:prstGeom prst="line">
                <a:avLst/>
              </a:prstGeom>
              <a:ln w="9525" cap="flat" cmpd="sng">
                <a:solidFill>
                  <a:schemeClr val="tx1"/>
                </a:solidFill>
                <a:prstDash val="solid"/>
                <a:round/>
                <a:headEnd type="none" w="med" len="med"/>
                <a:tailEnd type="none" w="med" len="med"/>
              </a:ln>
            </p:spPr>
          </p:sp>
          <p:sp>
            <p:nvSpPr>
              <p:cNvPr id="16410" name="直接连接符 17434"/>
              <p:cNvSpPr/>
              <p:nvPr>
                <p:custDataLst>
                  <p:tags r:id="rId40"/>
                </p:custDataLst>
              </p:nvPr>
            </p:nvSpPr>
            <p:spPr>
              <a:xfrm>
                <a:off x="907" y="1302"/>
                <a:ext cx="45" cy="136"/>
              </a:xfrm>
              <a:prstGeom prst="line">
                <a:avLst/>
              </a:prstGeom>
              <a:ln w="9525" cap="flat" cmpd="sng">
                <a:solidFill>
                  <a:schemeClr val="tx1"/>
                </a:solidFill>
                <a:prstDash val="solid"/>
                <a:round/>
                <a:headEnd type="none" w="med" len="med"/>
                <a:tailEnd type="none" w="med" len="med"/>
              </a:ln>
            </p:spPr>
          </p:sp>
          <p:sp>
            <p:nvSpPr>
              <p:cNvPr id="16411" name="直接连接符 17435"/>
              <p:cNvSpPr/>
              <p:nvPr>
                <p:custDataLst>
                  <p:tags r:id="rId41"/>
                </p:custDataLst>
              </p:nvPr>
            </p:nvSpPr>
            <p:spPr>
              <a:xfrm>
                <a:off x="953" y="1257"/>
                <a:ext cx="45" cy="136"/>
              </a:xfrm>
              <a:prstGeom prst="line">
                <a:avLst/>
              </a:prstGeom>
              <a:ln w="9525" cap="flat" cmpd="sng">
                <a:solidFill>
                  <a:schemeClr val="tx1"/>
                </a:solidFill>
                <a:prstDash val="solid"/>
                <a:round/>
                <a:headEnd type="none" w="med" len="med"/>
                <a:tailEnd type="none" w="med" len="med"/>
              </a:ln>
            </p:spPr>
          </p:sp>
          <p:sp>
            <p:nvSpPr>
              <p:cNvPr id="16412" name="直接连接符 17436"/>
              <p:cNvSpPr/>
              <p:nvPr>
                <p:custDataLst>
                  <p:tags r:id="rId42"/>
                </p:custDataLst>
              </p:nvPr>
            </p:nvSpPr>
            <p:spPr>
              <a:xfrm>
                <a:off x="998" y="1211"/>
                <a:ext cx="45" cy="136"/>
              </a:xfrm>
              <a:prstGeom prst="line">
                <a:avLst/>
              </a:prstGeom>
              <a:ln w="9525" cap="flat" cmpd="sng">
                <a:solidFill>
                  <a:schemeClr val="tx1"/>
                </a:solidFill>
                <a:prstDash val="solid"/>
                <a:round/>
                <a:headEnd type="none" w="med" len="med"/>
                <a:tailEnd type="none" w="med" len="med"/>
              </a:ln>
            </p:spPr>
          </p:sp>
          <p:sp>
            <p:nvSpPr>
              <p:cNvPr id="16413" name="文本框 17437"/>
              <p:cNvSpPr txBox="1"/>
              <p:nvPr>
                <p:custDataLst>
                  <p:tags r:id="rId43"/>
                </p:custDataLst>
              </p:nvPr>
            </p:nvSpPr>
            <p:spPr>
              <a:xfrm>
                <a:off x="849" y="861"/>
                <a:ext cx="361" cy="288"/>
              </a:xfrm>
              <a:prstGeom prst="rect">
                <a:avLst/>
              </a:prstGeom>
              <a:noFill/>
              <a:ln w="9525">
                <a:noFill/>
              </a:ln>
            </p:spPr>
            <p:txBody>
              <a:bodyPr wrap="none" anchor="t">
                <a:spAutoFit/>
              </a:bodyPr>
              <a:p>
                <a:r>
                  <a:rPr lang="en-US" altLang="zh-CN" sz="2400" b="1" dirty="0">
                    <a:solidFill>
                      <a:schemeClr val="tx1"/>
                    </a:solidFill>
                    <a:latin typeface="Times New Roman" panose="02020603050405020304" charset="0"/>
                  </a:rPr>
                  <a:t>v</a:t>
                </a:r>
                <a:r>
                  <a:rPr lang="en-US" altLang="zh-CN" sz="2400" dirty="0">
                    <a:solidFill>
                      <a:schemeClr val="tx1"/>
                    </a:solidFill>
                    <a:latin typeface="Times New Roman" panose="02020603050405020304" charset="0"/>
                  </a:rPr>
                  <a:t>dt</a:t>
                </a:r>
                <a:endParaRPr lang="en-US" altLang="zh-CN" sz="2400" dirty="0">
                  <a:solidFill>
                    <a:schemeClr val="tx1"/>
                  </a:solidFill>
                  <a:latin typeface="Times New Roman" panose="02020603050405020304" charset="0"/>
                </a:endParaRPr>
              </a:p>
            </p:txBody>
          </p:sp>
          <p:sp>
            <p:nvSpPr>
              <p:cNvPr id="16414" name="文本框 17438"/>
              <p:cNvSpPr txBox="1"/>
              <p:nvPr>
                <p:custDataLst>
                  <p:tags r:id="rId44"/>
                </p:custDataLst>
              </p:nvPr>
            </p:nvSpPr>
            <p:spPr>
              <a:xfrm>
                <a:off x="953" y="440"/>
                <a:ext cx="317" cy="288"/>
              </a:xfrm>
              <a:prstGeom prst="rect">
                <a:avLst/>
              </a:prstGeom>
              <a:noFill/>
              <a:ln w="9525">
                <a:noFill/>
              </a:ln>
            </p:spPr>
            <p:txBody>
              <a:bodyPr anchor="t">
                <a:spAutoFit/>
              </a:bodyPr>
              <a:p>
                <a:r>
                  <a:rPr lang="en-US" altLang="zh-CN" sz="2400" dirty="0">
                    <a:solidFill>
                      <a:schemeClr val="tx1"/>
                    </a:solidFill>
                    <a:latin typeface="Times New Roman" panose="02020603050405020304" charset="0"/>
                  </a:rPr>
                  <a:t>S</a:t>
                </a:r>
                <a:r>
                  <a:rPr lang="en-US" altLang="zh-CN" sz="2400" baseline="-25000" dirty="0">
                    <a:solidFill>
                      <a:schemeClr val="tx1"/>
                    </a:solidFill>
                    <a:latin typeface="Times New Roman" panose="02020603050405020304" charset="0"/>
                  </a:rPr>
                  <a:t>2</a:t>
                </a:r>
                <a:endParaRPr lang="en-US" altLang="zh-CN" sz="2400" baseline="-25000" dirty="0">
                  <a:solidFill>
                    <a:schemeClr val="tx1"/>
                  </a:solidFill>
                  <a:latin typeface="Times New Roman" panose="02020603050405020304" charset="0"/>
                </a:endParaRPr>
              </a:p>
            </p:txBody>
          </p:sp>
          <p:sp>
            <p:nvSpPr>
              <p:cNvPr id="16415" name="文本框 17439"/>
              <p:cNvSpPr txBox="1"/>
              <p:nvPr>
                <p:custDataLst>
                  <p:tags r:id="rId45"/>
                </p:custDataLst>
              </p:nvPr>
            </p:nvSpPr>
            <p:spPr>
              <a:xfrm>
                <a:off x="91" y="985"/>
                <a:ext cx="287" cy="288"/>
              </a:xfrm>
              <a:prstGeom prst="rect">
                <a:avLst/>
              </a:prstGeom>
              <a:noFill/>
              <a:ln w="9525">
                <a:noFill/>
              </a:ln>
            </p:spPr>
            <p:txBody>
              <a:bodyPr wrap="none" anchor="t">
                <a:spAutoFit/>
              </a:bodyPr>
              <a:p>
                <a:r>
                  <a:rPr lang="en-US" altLang="zh-CN" sz="2400" dirty="0">
                    <a:solidFill>
                      <a:schemeClr val="tx1"/>
                    </a:solidFill>
                    <a:latin typeface="Times New Roman" panose="02020603050405020304" charset="0"/>
                  </a:rPr>
                  <a:t>S</a:t>
                </a:r>
                <a:r>
                  <a:rPr lang="en-US" altLang="zh-CN" sz="2400" baseline="-25000" dirty="0">
                    <a:solidFill>
                      <a:schemeClr val="tx1"/>
                    </a:solidFill>
                    <a:latin typeface="Times New Roman" panose="02020603050405020304" charset="0"/>
                  </a:rPr>
                  <a:t>1</a:t>
                </a:r>
                <a:endParaRPr lang="en-US" altLang="zh-CN" sz="2400" baseline="-25000" dirty="0">
                  <a:solidFill>
                    <a:schemeClr val="tx1"/>
                  </a:solidFill>
                  <a:latin typeface="Times New Roman" panose="02020603050405020304" charset="0"/>
                </a:endParaRPr>
              </a:p>
            </p:txBody>
          </p:sp>
          <p:sp>
            <p:nvSpPr>
              <p:cNvPr id="16416" name="文本框 17440"/>
              <p:cNvSpPr txBox="1"/>
              <p:nvPr>
                <p:custDataLst>
                  <p:tags r:id="rId46"/>
                </p:custDataLst>
              </p:nvPr>
            </p:nvSpPr>
            <p:spPr>
              <a:xfrm>
                <a:off x="1394" y="1360"/>
                <a:ext cx="233" cy="288"/>
              </a:xfrm>
              <a:prstGeom prst="rect">
                <a:avLst/>
              </a:prstGeom>
              <a:noFill/>
              <a:ln w="9525">
                <a:noFill/>
              </a:ln>
            </p:spPr>
            <p:txBody>
              <a:bodyPr wrap="none" anchor="t">
                <a:spAutoFit/>
              </a:bodyPr>
              <a:p>
                <a:r>
                  <a:rPr lang="en-US" altLang="zh-CN" sz="2400" dirty="0">
                    <a:solidFill>
                      <a:schemeClr val="tx1"/>
                    </a:solidFill>
                    <a:latin typeface="Times New Roman" panose="02020603050405020304" charset="0"/>
                  </a:rPr>
                  <a:t>l</a:t>
                </a:r>
                <a:r>
                  <a:rPr lang="en-US" altLang="zh-CN" sz="2400" baseline="-25000" dirty="0">
                    <a:solidFill>
                      <a:schemeClr val="tx1"/>
                    </a:solidFill>
                    <a:latin typeface="Times New Roman" panose="02020603050405020304" charset="0"/>
                  </a:rPr>
                  <a:t>1</a:t>
                </a:r>
                <a:endParaRPr lang="en-US" altLang="zh-CN" sz="2400" baseline="-25000" dirty="0">
                  <a:solidFill>
                    <a:schemeClr val="tx1"/>
                  </a:solidFill>
                  <a:latin typeface="Times New Roman" panose="02020603050405020304" charset="0"/>
                </a:endParaRPr>
              </a:p>
            </p:txBody>
          </p:sp>
          <p:sp>
            <p:nvSpPr>
              <p:cNvPr id="16417" name="文本框 17441"/>
              <p:cNvSpPr txBox="1"/>
              <p:nvPr>
                <p:custDataLst>
                  <p:tags r:id="rId47"/>
                </p:custDataLst>
              </p:nvPr>
            </p:nvSpPr>
            <p:spPr>
              <a:xfrm>
                <a:off x="1315" y="758"/>
                <a:ext cx="233" cy="288"/>
              </a:xfrm>
              <a:prstGeom prst="rect">
                <a:avLst/>
              </a:prstGeom>
              <a:noFill/>
              <a:ln w="9525">
                <a:noFill/>
              </a:ln>
            </p:spPr>
            <p:txBody>
              <a:bodyPr wrap="none" anchor="t">
                <a:spAutoFit/>
              </a:bodyPr>
              <a:p>
                <a:r>
                  <a:rPr lang="en-US" altLang="zh-CN" sz="2400" dirty="0">
                    <a:solidFill>
                      <a:schemeClr val="tx1"/>
                    </a:solidFill>
                    <a:latin typeface="Times New Roman" panose="02020603050405020304" charset="0"/>
                  </a:rPr>
                  <a:t>l</a:t>
                </a:r>
                <a:r>
                  <a:rPr lang="en-US" altLang="zh-CN" sz="2400" baseline="-25000" dirty="0">
                    <a:solidFill>
                      <a:schemeClr val="tx1"/>
                    </a:solidFill>
                    <a:latin typeface="Times New Roman" panose="02020603050405020304" charset="0"/>
                  </a:rPr>
                  <a:t>2</a:t>
                </a:r>
                <a:endParaRPr lang="en-US" altLang="zh-CN" sz="2400" baseline="-25000" dirty="0">
                  <a:solidFill>
                    <a:schemeClr val="tx1"/>
                  </a:solidFill>
                  <a:latin typeface="Times New Roman" panose="02020603050405020304" charset="0"/>
                </a:endParaRPr>
              </a:p>
            </p:txBody>
          </p:sp>
          <p:sp>
            <p:nvSpPr>
              <p:cNvPr id="16418" name="直接连接符 17442"/>
              <p:cNvSpPr/>
              <p:nvPr>
                <p:custDataLst>
                  <p:tags r:id="rId48"/>
                </p:custDataLst>
              </p:nvPr>
            </p:nvSpPr>
            <p:spPr>
              <a:xfrm flipV="1">
                <a:off x="953" y="168"/>
                <a:ext cx="317" cy="408"/>
              </a:xfrm>
              <a:prstGeom prst="line">
                <a:avLst/>
              </a:prstGeom>
              <a:ln w="9525" cap="flat" cmpd="sng">
                <a:solidFill>
                  <a:schemeClr val="tx1"/>
                </a:solidFill>
                <a:prstDash val="solid"/>
                <a:round/>
                <a:headEnd type="none" w="med" len="med"/>
                <a:tailEnd type="triangle" w="med" len="med"/>
              </a:ln>
            </p:spPr>
          </p:sp>
          <p:sp>
            <p:nvSpPr>
              <p:cNvPr id="16419" name="直接连接符 17443"/>
              <p:cNvSpPr/>
              <p:nvPr>
                <p:custDataLst>
                  <p:tags r:id="rId49"/>
                </p:custDataLst>
              </p:nvPr>
            </p:nvSpPr>
            <p:spPr>
              <a:xfrm flipV="1">
                <a:off x="1270" y="304"/>
                <a:ext cx="317" cy="408"/>
              </a:xfrm>
              <a:prstGeom prst="line">
                <a:avLst/>
              </a:prstGeom>
              <a:ln w="9525" cap="flat" cmpd="sng">
                <a:solidFill>
                  <a:schemeClr val="tx1"/>
                </a:solidFill>
                <a:prstDash val="solid"/>
                <a:round/>
                <a:headEnd type="none" w="med" len="med"/>
                <a:tailEnd type="triangle" w="med" len="med"/>
              </a:ln>
            </p:spPr>
          </p:sp>
          <p:sp>
            <p:nvSpPr>
              <p:cNvPr id="16420" name="任意多边形 17444"/>
              <p:cNvSpPr/>
              <p:nvPr>
                <p:custDataLst>
                  <p:tags r:id="rId50"/>
                </p:custDataLst>
              </p:nvPr>
            </p:nvSpPr>
            <p:spPr>
              <a:xfrm>
                <a:off x="0" y="1121"/>
                <a:ext cx="458" cy="320"/>
              </a:xfrm>
              <a:custGeom>
                <a:avLst/>
                <a:gdLst/>
                <a:ahLst/>
                <a:cxnLst/>
                <a:pathLst>
                  <a:path w="458" h="320">
                    <a:moveTo>
                      <a:pt x="458" y="0"/>
                    </a:moveTo>
                    <a:cubicBezTo>
                      <a:pt x="418" y="37"/>
                      <a:pt x="402" y="78"/>
                      <a:pt x="357" y="110"/>
                    </a:cubicBezTo>
                    <a:cubicBezTo>
                      <a:pt x="351" y="119"/>
                      <a:pt x="348" y="130"/>
                      <a:pt x="339" y="137"/>
                    </a:cubicBezTo>
                    <a:cubicBezTo>
                      <a:pt x="331" y="143"/>
                      <a:pt x="318" y="139"/>
                      <a:pt x="311" y="146"/>
                    </a:cubicBezTo>
                    <a:cubicBezTo>
                      <a:pt x="304" y="153"/>
                      <a:pt x="308" y="166"/>
                      <a:pt x="302" y="174"/>
                    </a:cubicBezTo>
                    <a:cubicBezTo>
                      <a:pt x="286" y="194"/>
                      <a:pt x="249" y="212"/>
                      <a:pt x="229" y="228"/>
                    </a:cubicBezTo>
                    <a:cubicBezTo>
                      <a:pt x="207" y="246"/>
                      <a:pt x="193" y="270"/>
                      <a:pt x="165" y="283"/>
                    </a:cubicBezTo>
                    <a:cubicBezTo>
                      <a:pt x="120" y="303"/>
                      <a:pt x="47" y="320"/>
                      <a:pt x="0" y="320"/>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6421" name="任意多边形 17445"/>
              <p:cNvSpPr/>
              <p:nvPr>
                <p:custDataLst>
                  <p:tags r:id="rId51"/>
                </p:custDataLst>
              </p:nvPr>
            </p:nvSpPr>
            <p:spPr>
              <a:xfrm>
                <a:off x="227" y="1393"/>
                <a:ext cx="458" cy="320"/>
              </a:xfrm>
              <a:custGeom>
                <a:avLst/>
                <a:gdLst/>
                <a:ahLst/>
                <a:cxnLst/>
                <a:pathLst>
                  <a:path w="458" h="320">
                    <a:moveTo>
                      <a:pt x="458" y="0"/>
                    </a:moveTo>
                    <a:cubicBezTo>
                      <a:pt x="418" y="37"/>
                      <a:pt x="402" y="78"/>
                      <a:pt x="357" y="110"/>
                    </a:cubicBezTo>
                    <a:cubicBezTo>
                      <a:pt x="351" y="119"/>
                      <a:pt x="348" y="130"/>
                      <a:pt x="339" y="137"/>
                    </a:cubicBezTo>
                    <a:cubicBezTo>
                      <a:pt x="331" y="143"/>
                      <a:pt x="318" y="139"/>
                      <a:pt x="311" y="146"/>
                    </a:cubicBezTo>
                    <a:cubicBezTo>
                      <a:pt x="304" y="153"/>
                      <a:pt x="308" y="166"/>
                      <a:pt x="302" y="174"/>
                    </a:cubicBezTo>
                    <a:cubicBezTo>
                      <a:pt x="286" y="194"/>
                      <a:pt x="249" y="212"/>
                      <a:pt x="229" y="228"/>
                    </a:cubicBezTo>
                    <a:cubicBezTo>
                      <a:pt x="207" y="246"/>
                      <a:pt x="193" y="270"/>
                      <a:pt x="165" y="283"/>
                    </a:cubicBezTo>
                    <a:cubicBezTo>
                      <a:pt x="120" y="303"/>
                      <a:pt x="47" y="320"/>
                      <a:pt x="0" y="320"/>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6422" name="文本框 17446"/>
              <p:cNvSpPr txBox="1"/>
              <p:nvPr>
                <p:custDataLst>
                  <p:tags r:id="rId52"/>
                </p:custDataLst>
              </p:nvPr>
            </p:nvSpPr>
            <p:spPr>
              <a:xfrm>
                <a:off x="1711" y="0"/>
                <a:ext cx="244" cy="288"/>
              </a:xfrm>
              <a:prstGeom prst="rect">
                <a:avLst/>
              </a:prstGeom>
              <a:noFill/>
              <a:ln w="9525">
                <a:noFill/>
              </a:ln>
            </p:spPr>
            <p:txBody>
              <a:bodyPr wrap="none" anchor="t">
                <a:spAutoFit/>
              </a:bodyPr>
              <a:p>
                <a:r>
                  <a:rPr lang="en-US" altLang="zh-CN" sz="2400" b="1" dirty="0">
                    <a:solidFill>
                      <a:schemeClr val="tx1"/>
                    </a:solidFill>
                    <a:latin typeface="Times New Roman" panose="02020603050405020304" charset="0"/>
                  </a:rPr>
                  <a:t>B</a:t>
                </a:r>
                <a:endParaRPr lang="en-US" altLang="zh-CN" sz="2400" b="1" dirty="0">
                  <a:solidFill>
                    <a:schemeClr val="tx1"/>
                  </a:solidFill>
                  <a:latin typeface="Times New Roman" panose="02020603050405020304" charset="0"/>
                </a:endParaRPr>
              </a:p>
            </p:txBody>
          </p:sp>
        </p:grpSp>
        <p:sp>
          <p:nvSpPr>
            <p:cNvPr id="16423" name="直接连接符 17447"/>
            <p:cNvSpPr/>
            <p:nvPr>
              <p:custDataLst>
                <p:tags r:id="rId53"/>
              </p:custDataLst>
            </p:nvPr>
          </p:nvSpPr>
          <p:spPr>
            <a:xfrm flipV="1">
              <a:off x="817" y="681"/>
              <a:ext cx="91" cy="136"/>
            </a:xfrm>
            <a:prstGeom prst="line">
              <a:avLst/>
            </a:prstGeom>
            <a:ln w="9525" cap="flat" cmpd="sng">
              <a:solidFill>
                <a:srgbClr val="FF0000"/>
              </a:solidFill>
              <a:prstDash val="solid"/>
              <a:round/>
              <a:headEnd type="none" w="med" len="med"/>
              <a:tailEnd type="triangle" w="med" len="med"/>
            </a:ln>
          </p:spPr>
        </p:sp>
        <p:sp>
          <p:nvSpPr>
            <p:cNvPr id="16424" name="文本框 17448"/>
            <p:cNvSpPr txBox="1"/>
            <p:nvPr>
              <p:custDataLst>
                <p:tags r:id="rId54"/>
              </p:custDataLst>
            </p:nvPr>
          </p:nvSpPr>
          <p:spPr>
            <a:xfrm>
              <a:off x="681" y="545"/>
              <a:ext cx="223" cy="288"/>
            </a:xfrm>
            <a:prstGeom prst="rect">
              <a:avLst/>
            </a:prstGeom>
            <a:noFill/>
            <a:ln w="9525">
              <a:noFill/>
            </a:ln>
          </p:spPr>
          <p:txBody>
            <a:bodyPr wrap="none" anchor="t">
              <a:spAutoFit/>
            </a:bodyPr>
            <a:p>
              <a:r>
                <a:rPr lang="en-US" altLang="zh-CN" sz="2400" b="1" dirty="0">
                  <a:solidFill>
                    <a:srgbClr val="FF0000"/>
                  </a:solidFill>
                  <a:latin typeface="Times New Roman" panose="02020603050405020304" charset="0"/>
                </a:rPr>
                <a:t>n</a:t>
              </a:r>
              <a:endParaRPr lang="en-US" altLang="zh-CN" sz="2400" b="1" dirty="0">
                <a:solidFill>
                  <a:srgbClr val="FF0000"/>
                </a:solidFill>
                <a:latin typeface="Times New Roman" panose="02020603050405020304" charset="0"/>
              </a:endParaRPr>
            </a:p>
          </p:txBody>
        </p:sp>
        <p:sp>
          <p:nvSpPr>
            <p:cNvPr id="16425" name="直接连接符 17449"/>
            <p:cNvSpPr/>
            <p:nvPr>
              <p:custDataLst>
                <p:tags r:id="rId55"/>
              </p:custDataLst>
            </p:nvPr>
          </p:nvSpPr>
          <p:spPr>
            <a:xfrm>
              <a:off x="499" y="681"/>
              <a:ext cx="45" cy="91"/>
            </a:xfrm>
            <a:prstGeom prst="line">
              <a:avLst/>
            </a:prstGeom>
            <a:ln w="9525" cap="flat" cmpd="sng">
              <a:solidFill>
                <a:srgbClr val="FF0000"/>
              </a:solidFill>
              <a:prstDash val="solid"/>
              <a:roun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437"/>
                                        </p:tgtEl>
                                        <p:attrNameLst>
                                          <p:attrName>style.visibility</p:attrName>
                                        </p:attrNameLst>
                                      </p:cBhvr>
                                      <p:to>
                                        <p:strVal val="visible"/>
                                      </p:to>
                                    </p:set>
                                    <p:animEffect transition="in" filter="blinds(horizontal)">
                                      <p:cBhvr>
                                        <p:cTn id="7" dur="500"/>
                                        <p:tgtEl>
                                          <p:spTgt spid="18437"/>
                                        </p:tgtEl>
                                      </p:cBhvr>
                                    </p:animEffect>
                                  </p:childTnLst>
                                </p:cTn>
                              </p:par>
                              <p:par>
                                <p:cTn id="8" presetID="3" presetClass="entr" presetSubtype="10" fill="hold" nodeType="withEffect">
                                  <p:stCondLst>
                                    <p:cond delay="0"/>
                                  </p:stCondLst>
                                  <p:childTnLst>
                                    <p:set>
                                      <p:cBhvr>
                                        <p:cTn id="9" dur="1" fill="hold">
                                          <p:stCondLst>
                                            <p:cond delay="0"/>
                                          </p:stCondLst>
                                        </p:cTn>
                                        <p:tgtEl>
                                          <p:spTgt spid="18439"/>
                                        </p:tgtEl>
                                        <p:attrNameLst>
                                          <p:attrName>style.visibility</p:attrName>
                                        </p:attrNameLst>
                                      </p:cBhvr>
                                      <p:to>
                                        <p:strVal val="visible"/>
                                      </p:to>
                                    </p:set>
                                    <p:animEffect transition="in" filter="blinds(horizontal)">
                                      <p:cBhvr>
                                        <p:cTn id="10" dur="500"/>
                                        <p:tgtEl>
                                          <p:spTgt spid="18439"/>
                                        </p:tgtEl>
                                      </p:cBhvr>
                                    </p:animEffect>
                                  </p:childTnLst>
                                </p:cTn>
                              </p:par>
                              <p:par>
                                <p:cTn id="11" presetID="3" presetClass="entr" presetSubtype="10" fill="hold" nodeType="withEffect">
                                  <p:stCondLst>
                                    <p:cond delay="0"/>
                                  </p:stCondLst>
                                  <p:childTnLst>
                                    <p:set>
                                      <p:cBhvr>
                                        <p:cTn id="12" dur="1" fill="hold">
                                          <p:stCondLst>
                                            <p:cond delay="0"/>
                                          </p:stCondLst>
                                        </p:cTn>
                                        <p:tgtEl>
                                          <p:spTgt spid="18441"/>
                                        </p:tgtEl>
                                        <p:attrNameLst>
                                          <p:attrName>style.visibility</p:attrName>
                                        </p:attrNameLst>
                                      </p:cBhvr>
                                      <p:to>
                                        <p:strVal val="visible"/>
                                      </p:to>
                                    </p:set>
                                    <p:animEffect transition="in" filter="blinds(horizontal)">
                                      <p:cBhvr>
                                        <p:cTn id="13" dur="500"/>
                                        <p:tgtEl>
                                          <p:spTgt spid="1844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7416"/>
                                        </p:tgtEl>
                                        <p:attrNameLst>
                                          <p:attrName>style.visibility</p:attrName>
                                        </p:attrNameLst>
                                      </p:cBhvr>
                                      <p:to>
                                        <p:strVal val="visible"/>
                                      </p:to>
                                    </p:set>
                                    <p:anim calcmode="lin" valueType="num">
                                      <p:cBhvr additive="base">
                                        <p:cTn id="18" dur="500" fill="hold"/>
                                        <p:tgtEl>
                                          <p:spTgt spid="17416"/>
                                        </p:tgtEl>
                                        <p:attrNameLst>
                                          <p:attrName>ppt_x</p:attrName>
                                        </p:attrNameLst>
                                      </p:cBhvr>
                                      <p:tavLst>
                                        <p:tav tm="0">
                                          <p:val>
                                            <p:strVal val="#ppt_x"/>
                                          </p:val>
                                        </p:tav>
                                        <p:tav tm="100000">
                                          <p:val>
                                            <p:strVal val="#ppt_x"/>
                                          </p:val>
                                        </p:tav>
                                      </p:tavLst>
                                    </p:anim>
                                    <p:anim calcmode="lin" valueType="num">
                                      <p:cBhvr additive="base">
                                        <p:cTn id="19" dur="500" fill="hold"/>
                                        <p:tgtEl>
                                          <p:spTgt spid="174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5.1</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5.1.2 </a:t>
            </a:r>
            <a:r>
              <a:rPr sz="2400" b="1" kern="0">
                <a:sym typeface="+mn-ea"/>
              </a:rPr>
              <a:t>感应电动势的计算</a:t>
            </a:r>
            <a:endParaRPr sz="2400" b="1" kern="0">
              <a:sym typeface="+mn-ea"/>
            </a:endParaRPr>
          </a:p>
        </p:txBody>
      </p:sp>
      <p:sp>
        <p:nvSpPr>
          <p:cNvPr id="11266" name="文本占位符 11265"/>
          <p:cNvSpPr>
            <a:spLocks noGrp="1"/>
          </p:cNvSpPr>
          <p:nvPr>
            <p:custDataLst>
              <p:tags r:id="rId10"/>
            </p:custDataLst>
          </p:nvPr>
        </p:nvSpPr>
        <p:spPr>
          <a:xfrm>
            <a:off x="857250" y="1297940"/>
            <a:ext cx="1101915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strike="noStrike" noProof="1" dirty="0">
                <a:effectLst/>
                <a:latin typeface="+mn-ea"/>
                <a:cs typeface="+mn-ea"/>
              </a:rPr>
              <a:t>若穿过某个闭合回路的磁场随时间发生变化，同时，该闭合回路还有切割磁力线的运动，则，总的感应电动势应该为感生电动势和动生电动势之和：</a:t>
            </a:r>
            <a:endParaRPr lang="zh-CN" altLang="en-US" sz="2400" strike="noStrike" noProof="1" dirty="0">
              <a:effectLst/>
              <a:latin typeface="+mn-ea"/>
              <a:cs typeface="+mn-ea"/>
            </a:endParaRPr>
          </a:p>
          <a:p>
            <a:pPr marL="0" indent="0">
              <a:lnSpc>
                <a:spcPct val="150000"/>
              </a:lnSpc>
              <a:spcBef>
                <a:spcPts val="0"/>
              </a:spcBef>
              <a:buNone/>
            </a:pPr>
            <a:r>
              <a:rPr lang="zh-CN" altLang="en-US" sz="2400" strike="noStrike" noProof="1" dirty="0">
                <a:effectLst/>
                <a:latin typeface="+mn-ea"/>
                <a:cs typeface="+mn-ea"/>
              </a:rPr>
              <a:t>即：</a:t>
            </a: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r>
              <a:rPr lang="zh-CN" altLang="en-US" sz="2400" strike="noStrike" noProof="1" dirty="0">
                <a:effectLst/>
                <a:latin typeface="+mn-ea"/>
                <a:cs typeface="+mn-ea"/>
              </a:rPr>
              <a:t>其中：</a:t>
            </a:r>
            <a:endParaRPr lang="zh-CN" altLang="en-US" sz="2400" strike="noStrike" noProof="1" dirty="0">
              <a:effectLst/>
              <a:latin typeface="+mn-ea"/>
              <a:cs typeface="+mn-ea"/>
            </a:endParaRPr>
          </a:p>
        </p:txBody>
      </p:sp>
      <p:grpSp>
        <p:nvGrpSpPr>
          <p:cNvPr id="19460" name="组合 19459"/>
          <p:cNvGrpSpPr/>
          <p:nvPr/>
        </p:nvGrpSpPr>
        <p:grpSpPr>
          <a:xfrm>
            <a:off x="3437573" y="4080193"/>
            <a:ext cx="5276851" cy="1717675"/>
            <a:chOff x="307" y="433"/>
            <a:chExt cx="3324" cy="1082"/>
          </a:xfrm>
        </p:grpSpPr>
        <p:graphicFrame>
          <p:nvGraphicFramePr>
            <p:cNvPr id="18436" name="对象 19460"/>
            <p:cNvGraphicFramePr>
              <a:graphicFrameLocks noChangeAspect="1"/>
            </p:cNvGraphicFramePr>
            <p:nvPr>
              <p:custDataLst>
                <p:tags r:id="rId11"/>
              </p:custDataLst>
            </p:nvPr>
          </p:nvGraphicFramePr>
          <p:xfrm>
            <a:off x="307" y="433"/>
            <a:ext cx="3324" cy="545"/>
          </p:xfrm>
          <a:graphic>
            <a:graphicData uri="http://schemas.openxmlformats.org/presentationml/2006/ole">
              <mc:AlternateContent xmlns:mc="http://schemas.openxmlformats.org/markup-compatibility/2006">
                <mc:Choice xmlns:v="urn:schemas-microsoft-com:vml" Requires="v">
                  <p:oleObj spid="_x0000_s3089" name="" r:id="rId12" imgW="1892300" imgH="393700" progId="Equation.3">
                    <p:embed/>
                  </p:oleObj>
                </mc:Choice>
                <mc:Fallback>
                  <p:oleObj name="" r:id="rId12" imgW="1892300" imgH="393700" progId="Equation.3">
                    <p:embed/>
                    <p:pic>
                      <p:nvPicPr>
                        <p:cNvPr id="0" name="图片 3088"/>
                        <p:cNvPicPr/>
                        <p:nvPr/>
                      </p:nvPicPr>
                      <p:blipFill>
                        <a:blip r:embed="rId13"/>
                        <a:stretch>
                          <a:fillRect/>
                        </a:stretch>
                      </p:blipFill>
                      <p:spPr>
                        <a:xfrm>
                          <a:off x="307" y="433"/>
                          <a:ext cx="3324" cy="545"/>
                        </a:xfrm>
                        <a:prstGeom prst="rect">
                          <a:avLst/>
                        </a:prstGeom>
                        <a:noFill/>
                        <a:ln w="38100">
                          <a:noFill/>
                          <a:miter/>
                        </a:ln>
                      </p:spPr>
                    </p:pic>
                  </p:oleObj>
                </mc:Fallback>
              </mc:AlternateContent>
            </a:graphicData>
          </a:graphic>
        </p:graphicFrame>
        <p:graphicFrame>
          <p:nvGraphicFramePr>
            <p:cNvPr id="18440" name="对象 19464"/>
            <p:cNvGraphicFramePr>
              <a:graphicFrameLocks noChangeAspect="1"/>
            </p:cNvGraphicFramePr>
            <p:nvPr>
              <p:custDataLst>
                <p:tags r:id="rId14"/>
              </p:custDataLst>
            </p:nvPr>
          </p:nvGraphicFramePr>
          <p:xfrm>
            <a:off x="434" y="997"/>
            <a:ext cx="2086" cy="518"/>
          </p:xfrm>
          <a:graphic>
            <a:graphicData uri="http://schemas.openxmlformats.org/presentationml/2006/ole">
              <mc:AlternateContent xmlns:mc="http://schemas.openxmlformats.org/markup-compatibility/2006">
                <mc:Choice xmlns:v="urn:schemas-microsoft-com:vml" Requires="v">
                  <p:oleObj spid="_x0000_s3095" name="" r:id="rId15" imgW="1600200" imgH="393700" progId="Equation.3">
                    <p:embed/>
                  </p:oleObj>
                </mc:Choice>
                <mc:Fallback>
                  <p:oleObj name="" r:id="rId15" imgW="1600200" imgH="393700" progId="Equation.3">
                    <p:embed/>
                    <p:pic>
                      <p:nvPicPr>
                        <p:cNvPr id="0" name="图片 3094"/>
                        <p:cNvPicPr/>
                        <p:nvPr/>
                      </p:nvPicPr>
                      <p:blipFill>
                        <a:blip r:embed="rId16"/>
                        <a:stretch>
                          <a:fillRect/>
                        </a:stretch>
                      </p:blipFill>
                      <p:spPr>
                        <a:xfrm>
                          <a:off x="434" y="997"/>
                          <a:ext cx="2086" cy="518"/>
                        </a:xfrm>
                        <a:prstGeom prst="rect">
                          <a:avLst/>
                        </a:prstGeom>
                        <a:noFill/>
                        <a:ln w="38100">
                          <a:noFill/>
                          <a:miter/>
                        </a:ln>
                      </p:spPr>
                    </p:pic>
                  </p:oleObj>
                </mc:Fallback>
              </mc:AlternateContent>
            </a:graphicData>
          </a:graphic>
        </p:graphicFrame>
      </p:grpSp>
      <p:graphicFrame>
        <p:nvGraphicFramePr>
          <p:cNvPr id="2" name="对象 19464"/>
          <p:cNvGraphicFramePr>
            <a:graphicFrameLocks noChangeAspect="1"/>
          </p:cNvGraphicFramePr>
          <p:nvPr>
            <p:custDataLst>
              <p:tags r:id="rId17"/>
            </p:custDataLst>
          </p:nvPr>
        </p:nvGraphicFramePr>
        <p:xfrm>
          <a:off x="5073333" y="2885758"/>
          <a:ext cx="1366520" cy="451485"/>
        </p:xfrm>
        <a:graphic>
          <a:graphicData uri="http://schemas.openxmlformats.org/presentationml/2006/ole">
            <mc:AlternateContent xmlns:mc="http://schemas.openxmlformats.org/markup-compatibility/2006">
              <mc:Choice xmlns:v="urn:schemas-microsoft-com:vml" Requires="v">
                <p:oleObj spid="_x0000_s4" name="" r:id="rId18" imgW="660400" imgH="215900" progId="Equation.3">
                  <p:embed/>
                </p:oleObj>
              </mc:Choice>
              <mc:Fallback>
                <p:oleObj name="" r:id="rId18" imgW="660400" imgH="215900" progId="Equation.3">
                  <p:embed/>
                  <p:pic>
                    <p:nvPicPr>
                      <p:cNvPr id="0" name="图片 3094"/>
                      <p:cNvPicPr/>
                      <p:nvPr/>
                    </p:nvPicPr>
                    <p:blipFill>
                      <a:blip r:embed="rId19"/>
                      <a:stretch>
                        <a:fillRect/>
                      </a:stretch>
                    </p:blipFill>
                    <p:spPr>
                      <a:xfrm>
                        <a:off x="5073333" y="2885758"/>
                        <a:ext cx="1366520" cy="45148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box(in)">
                                      <p:cBhvr>
                                        <p:cTn id="7"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5.1</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5.1.3 </a:t>
            </a:r>
            <a:r>
              <a:rPr sz="2400" b="1" kern="0">
                <a:sym typeface="+mn-ea"/>
              </a:rPr>
              <a:t>感应电场与洛仑兹力</a:t>
            </a:r>
            <a:endParaRPr sz="2400" b="1" kern="0">
              <a:sym typeface="+mn-ea"/>
            </a:endParaRPr>
          </a:p>
        </p:txBody>
      </p:sp>
      <p:sp>
        <p:nvSpPr>
          <p:cNvPr id="11266" name="文本占位符 11265"/>
          <p:cNvSpPr>
            <a:spLocks noGrp="1"/>
          </p:cNvSpPr>
          <p:nvPr>
            <p:custDataLst>
              <p:tags r:id="rId10"/>
            </p:custDataLst>
          </p:nvPr>
        </p:nvSpPr>
        <p:spPr>
          <a:xfrm>
            <a:off x="857250" y="1297940"/>
            <a:ext cx="1101915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b="1" strike="noStrike" noProof="1" dirty="0">
                <a:solidFill>
                  <a:srgbClr val="FF0000"/>
                </a:solidFill>
                <a:effectLst/>
                <a:latin typeface="+mn-ea"/>
                <a:cs typeface="+mn-ea"/>
              </a:rPr>
              <a:t>(1)感应电场</a:t>
            </a:r>
            <a:endParaRPr lang="zh-CN" altLang="en-US" sz="2400" b="1" strike="noStrike" noProof="1" dirty="0">
              <a:solidFill>
                <a:srgbClr val="FF0000"/>
              </a:solidFill>
              <a:effectLst/>
              <a:latin typeface="+mn-ea"/>
              <a:cs typeface="+mn-ea"/>
            </a:endParaRPr>
          </a:p>
          <a:p>
            <a:pPr marL="0" indent="0">
              <a:lnSpc>
                <a:spcPct val="150000"/>
              </a:lnSpc>
              <a:spcBef>
                <a:spcPts val="0"/>
              </a:spcBef>
              <a:buNone/>
            </a:pPr>
            <a:r>
              <a:rPr lang="zh-CN" altLang="en-US" sz="2400" strike="noStrike" noProof="1" dirty="0">
                <a:effectLst/>
                <a:latin typeface="+mn-ea"/>
                <a:cs typeface="+mn-ea"/>
              </a:rPr>
              <a:t>     麦克斯韦假设，变化的磁场在其周围激发着一种电场，该电场对电荷有作用力（产生感应电流），称之为感应电场。</a:t>
            </a: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r>
              <a:rPr lang="zh-CN" altLang="en-US" sz="2400" strike="noStrike" noProof="1" dirty="0">
                <a:solidFill>
                  <a:srgbClr val="FF0000"/>
                </a:solidFill>
                <a:effectLst/>
                <a:latin typeface="+mn-ea"/>
                <a:cs typeface="+mn-ea"/>
              </a:rPr>
              <a:t>在静止媒质中</a:t>
            </a: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r>
              <a:rPr lang="zh-CN" altLang="en-US" sz="2400" strike="noStrike" noProof="1" dirty="0">
                <a:effectLst/>
                <a:latin typeface="+mn-ea"/>
                <a:cs typeface="+mn-ea"/>
              </a:rPr>
              <a:t>感应电场是非保守场，电力线呈闭合曲线，变化的磁场是产生感应电场的涡旋源，故又称涡旋电场。</a:t>
            </a:r>
            <a:endParaRPr lang="zh-CN" altLang="en-US" sz="2400" strike="noStrike" noProof="1" dirty="0">
              <a:effectLst/>
              <a:latin typeface="+mn-ea"/>
              <a:cs typeface="+mn-ea"/>
            </a:endParaRPr>
          </a:p>
        </p:txBody>
      </p:sp>
      <p:graphicFrame>
        <p:nvGraphicFramePr>
          <p:cNvPr id="4" name="对象 3"/>
          <p:cNvGraphicFramePr/>
          <p:nvPr>
            <p:custDataLst>
              <p:tags r:id="rId11"/>
            </p:custDataLst>
          </p:nvPr>
        </p:nvGraphicFramePr>
        <p:xfrm>
          <a:off x="5018405" y="4156710"/>
          <a:ext cx="2120265" cy="835025"/>
        </p:xfrm>
        <a:graphic>
          <a:graphicData uri="http://schemas.openxmlformats.org/presentationml/2006/ole">
            <mc:AlternateContent xmlns:mc="http://schemas.openxmlformats.org/markup-compatibility/2006">
              <mc:Choice xmlns:v="urn:schemas-microsoft-com:vml" Requires="v">
                <p:oleObj spid="_x0000_s6" name="" r:id="rId12" imgW="889000" imgH="393700" progId="Equation.KSEE3">
                  <p:embed/>
                </p:oleObj>
              </mc:Choice>
              <mc:Fallback>
                <p:oleObj name="" r:id="rId12" imgW="889000" imgH="393700" progId="Equation.KSEE3">
                  <p:embed/>
                  <p:pic>
                    <p:nvPicPr>
                      <p:cNvPr id="0" name="图片 2"/>
                      <p:cNvPicPr/>
                      <p:nvPr/>
                    </p:nvPicPr>
                    <p:blipFill>
                      <a:blip r:embed="rId13"/>
                      <a:stretch>
                        <a:fillRect/>
                      </a:stretch>
                    </p:blipFill>
                    <p:spPr>
                      <a:xfrm>
                        <a:off x="5018405" y="4156710"/>
                        <a:ext cx="2120265" cy="835025"/>
                      </a:xfrm>
                      <a:prstGeom prst="rect">
                        <a:avLst/>
                      </a:prstGeom>
                    </p:spPr>
                  </p:pic>
                </p:oleObj>
              </mc:Fallback>
            </mc:AlternateContent>
          </a:graphicData>
        </a:graphic>
      </p:graphicFrame>
      <p:graphicFrame>
        <p:nvGraphicFramePr>
          <p:cNvPr id="7" name="对象 6"/>
          <p:cNvGraphicFramePr>
            <a:graphicFrameLocks noChangeAspect="1"/>
          </p:cNvGraphicFramePr>
          <p:nvPr>
            <p:custDataLst>
              <p:tags r:id="rId14"/>
            </p:custDataLst>
          </p:nvPr>
        </p:nvGraphicFramePr>
        <p:xfrm>
          <a:off x="2845753" y="3062923"/>
          <a:ext cx="6257290" cy="1026795"/>
        </p:xfrm>
        <a:graphic>
          <a:graphicData uri="http://schemas.openxmlformats.org/presentationml/2006/ole">
            <mc:AlternateContent xmlns:mc="http://schemas.openxmlformats.org/markup-compatibility/2006">
              <mc:Choice xmlns:v="urn:schemas-microsoft-com:vml" Requires="v">
                <p:oleObj spid="_x0000_s18" name="" r:id="rId15" imgW="2602865" imgH="393700" progId="Equation.3">
                  <p:embed/>
                </p:oleObj>
              </mc:Choice>
              <mc:Fallback>
                <p:oleObj name="" r:id="rId15" imgW="2602865" imgH="393700" progId="Equation.3">
                  <p:embed/>
                  <p:pic>
                    <p:nvPicPr>
                      <p:cNvPr id="0" name="图片 3085"/>
                      <p:cNvPicPr/>
                      <p:nvPr/>
                    </p:nvPicPr>
                    <p:blipFill>
                      <a:blip r:embed="rId16"/>
                      <a:stretch>
                        <a:fillRect/>
                      </a:stretch>
                    </p:blipFill>
                    <p:spPr>
                      <a:xfrm>
                        <a:off x="2845753" y="3062923"/>
                        <a:ext cx="6257290" cy="102679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5.1</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5.1.3 </a:t>
            </a:r>
            <a:r>
              <a:rPr sz="2400" b="1" kern="0">
                <a:sym typeface="+mn-ea"/>
              </a:rPr>
              <a:t>感应电场与洛仑兹力</a:t>
            </a:r>
            <a:endParaRPr sz="2400" b="1" kern="0">
              <a:sym typeface="+mn-ea"/>
            </a:endParaRPr>
          </a:p>
        </p:txBody>
      </p:sp>
      <p:sp>
        <p:nvSpPr>
          <p:cNvPr id="11266" name="文本占位符 11265"/>
          <p:cNvSpPr>
            <a:spLocks noGrp="1"/>
          </p:cNvSpPr>
          <p:nvPr>
            <p:custDataLst>
              <p:tags r:id="rId10"/>
            </p:custDataLst>
          </p:nvPr>
        </p:nvSpPr>
        <p:spPr>
          <a:xfrm>
            <a:off x="857250" y="1297940"/>
            <a:ext cx="1101915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strike="noStrike" noProof="1" dirty="0">
                <a:effectLst/>
                <a:latin typeface="+mn-ea"/>
                <a:cs typeface="+mn-ea"/>
              </a:rPr>
              <a:t>若空间同时存在库仑电场, 即            则有</a:t>
            </a: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r>
              <a:rPr lang="zh-CN" altLang="en-US" sz="2400" b="1" strike="noStrike" noProof="1" dirty="0">
                <a:effectLst/>
                <a:latin typeface="+mn-ea"/>
                <a:cs typeface="+mn-ea"/>
              </a:rPr>
              <a:t>表明不仅电荷产生电场，变化的磁场也能产生电场。</a:t>
            </a:r>
            <a:endParaRPr lang="zh-CN" altLang="en-US" sz="2400" b="1" strike="noStrike" noProof="1" dirty="0">
              <a:effectLst/>
              <a:latin typeface="+mn-ea"/>
              <a:cs typeface="+mn-ea"/>
            </a:endParaRPr>
          </a:p>
        </p:txBody>
      </p:sp>
      <p:graphicFrame>
        <p:nvGraphicFramePr>
          <p:cNvPr id="4" name="对象 3"/>
          <p:cNvGraphicFramePr>
            <a:graphicFrameLocks noChangeAspect="1"/>
          </p:cNvGraphicFramePr>
          <p:nvPr>
            <p:custDataLst>
              <p:tags r:id="rId11"/>
            </p:custDataLst>
          </p:nvPr>
        </p:nvGraphicFramePr>
        <p:xfrm>
          <a:off x="4980305" y="1403985"/>
          <a:ext cx="1653783" cy="540000"/>
        </p:xfrm>
        <a:graphic>
          <a:graphicData uri="http://schemas.openxmlformats.org/presentationml/2006/ole">
            <mc:AlternateContent xmlns:mc="http://schemas.openxmlformats.org/markup-compatibility/2006">
              <mc:Choice xmlns:v="urn:schemas-microsoft-com:vml" Requires="v">
                <p:oleObj spid="_x0000_s6" name="" r:id="rId12" imgW="1562100" imgH="622935" progId="Equation.KSEE3">
                  <p:embed/>
                </p:oleObj>
              </mc:Choice>
              <mc:Fallback>
                <p:oleObj name="" r:id="rId12" imgW="1562100" imgH="622935" progId="Equation.KSEE3">
                  <p:embed/>
                  <p:pic>
                    <p:nvPicPr>
                      <p:cNvPr id="0" name="图片 4"/>
                      <p:cNvPicPr/>
                      <p:nvPr/>
                    </p:nvPicPr>
                    <p:blipFill>
                      <a:blip r:embed="rId13"/>
                      <a:stretch>
                        <a:fillRect/>
                      </a:stretch>
                    </p:blipFill>
                    <p:spPr>
                      <a:xfrm>
                        <a:off x="4980305" y="1403985"/>
                        <a:ext cx="1653783" cy="540000"/>
                      </a:xfrm>
                      <a:prstGeom prst="rect">
                        <a:avLst/>
                      </a:prstGeom>
                    </p:spPr>
                  </p:pic>
                </p:oleObj>
              </mc:Fallback>
            </mc:AlternateContent>
          </a:graphicData>
        </a:graphic>
      </p:graphicFrame>
      <p:graphicFrame>
        <p:nvGraphicFramePr>
          <p:cNvPr id="7" name="对象 6"/>
          <p:cNvGraphicFramePr/>
          <p:nvPr>
            <p:custDataLst>
              <p:tags r:id="rId14"/>
            </p:custDataLst>
          </p:nvPr>
        </p:nvGraphicFramePr>
        <p:xfrm>
          <a:off x="4928870" y="2101215"/>
          <a:ext cx="2333625" cy="1219835"/>
        </p:xfrm>
        <a:graphic>
          <a:graphicData uri="http://schemas.openxmlformats.org/presentationml/2006/ole">
            <mc:AlternateContent xmlns:mc="http://schemas.openxmlformats.org/markup-compatibility/2006">
              <mc:Choice xmlns:v="urn:schemas-microsoft-com:vml" Requires="v">
                <p:oleObj spid="_x0000_s18" name="" r:id="rId15" imgW="1552575" imgH="929005" progId="Equation.KSEE3">
                  <p:embed/>
                </p:oleObj>
              </mc:Choice>
              <mc:Fallback>
                <p:oleObj name="" r:id="rId15" imgW="1552575" imgH="929005" progId="Equation.KSEE3">
                  <p:embed/>
                  <p:pic>
                    <p:nvPicPr>
                      <p:cNvPr id="0" name="图片 2"/>
                      <p:cNvPicPr/>
                      <p:nvPr/>
                    </p:nvPicPr>
                    <p:blipFill>
                      <a:blip r:embed="rId16"/>
                      <a:stretch>
                        <a:fillRect/>
                      </a:stretch>
                    </p:blipFill>
                    <p:spPr>
                      <a:xfrm>
                        <a:off x="4928870" y="2101215"/>
                        <a:ext cx="2333625" cy="1219835"/>
                      </a:xfrm>
                      <a:prstGeom prst="rect">
                        <a:avLst/>
                      </a:prstGeom>
                    </p:spPr>
                  </p:pic>
                </p:oleObj>
              </mc:Fallback>
            </mc:AlternateContent>
          </a:graphicData>
        </a:graphic>
      </p:graphicFrame>
      <p:grpSp>
        <p:nvGrpSpPr>
          <p:cNvPr id="21507" name="组合 21506"/>
          <p:cNvGrpSpPr/>
          <p:nvPr/>
        </p:nvGrpSpPr>
        <p:grpSpPr>
          <a:xfrm>
            <a:off x="8794115" y="1561148"/>
            <a:ext cx="2736850" cy="3636962"/>
            <a:chOff x="0" y="0"/>
            <a:chExt cx="1724" cy="2291"/>
          </a:xfrm>
        </p:grpSpPr>
        <p:sp>
          <p:nvSpPr>
            <p:cNvPr id="20483" name="文本框 21507"/>
            <p:cNvSpPr txBox="1"/>
            <p:nvPr>
              <p:custDataLst>
                <p:tags r:id="rId17"/>
              </p:custDataLst>
            </p:nvPr>
          </p:nvSpPr>
          <p:spPr>
            <a:xfrm>
              <a:off x="58" y="1849"/>
              <a:ext cx="1625" cy="442"/>
            </a:xfrm>
            <a:prstGeom prst="rect">
              <a:avLst/>
            </a:prstGeom>
            <a:noFill/>
            <a:ln w="9525">
              <a:noFill/>
            </a:ln>
          </p:spPr>
          <p:txBody>
            <a:bodyPr anchor="t">
              <a:spAutoFit/>
            </a:bodyPr>
            <a:p>
              <a:pPr algn="ctr">
                <a:spcBef>
                  <a:spcPct val="50000"/>
                </a:spcBef>
              </a:pPr>
              <a:r>
                <a:rPr lang="en-US" altLang="zh-CN" dirty="0">
                  <a:latin typeface="Times New Roman" panose="02020603050405020304" charset="0"/>
                  <a:ea typeface="隶书" panose="02010509060101010101" pitchFamily="1" charset="-122"/>
                </a:rPr>
                <a:t> </a:t>
              </a:r>
              <a:r>
                <a:rPr lang="zh-CN" altLang="en-US" dirty="0">
                  <a:latin typeface="隶书" panose="02010509060101010101" pitchFamily="1" charset="-122"/>
                  <a:ea typeface="隶书" panose="02010509060101010101" pitchFamily="1" charset="-122"/>
                </a:rPr>
                <a:t>变化的磁场产生感应电场</a:t>
              </a:r>
              <a:endParaRPr lang="zh-CN" altLang="en-US" dirty="0">
                <a:latin typeface="隶书" panose="02010509060101010101" pitchFamily="1" charset="-122"/>
                <a:ea typeface="隶书" panose="02010509060101010101" pitchFamily="1" charset="-122"/>
              </a:endParaRPr>
            </a:p>
          </p:txBody>
        </p:sp>
        <p:pic>
          <p:nvPicPr>
            <p:cNvPr id="20484" name="图片 21508" descr="4"/>
            <p:cNvPicPr>
              <a:picLocks noChangeAspect="1"/>
            </p:cNvPicPr>
            <p:nvPr>
              <p:custDataLst>
                <p:tags r:id="rId18"/>
              </p:custDataLst>
            </p:nvPr>
          </p:nvPicPr>
          <p:blipFill>
            <a:blip r:embed="rId19"/>
            <a:stretch>
              <a:fillRect/>
            </a:stretch>
          </p:blipFill>
          <p:spPr>
            <a:xfrm>
              <a:off x="0" y="0"/>
              <a:ext cx="1724" cy="1814"/>
            </a:xfrm>
            <a:prstGeom prst="rect">
              <a:avLst/>
            </a:prstGeom>
            <a:noFill/>
            <a:ln w="9525">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box(in)">
                                      <p:cBhvr>
                                        <p:cTn id="7" dur="500"/>
                                        <p:tgtEl>
                                          <p:spTgt spid="21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p:nvPr>
            <p:custDataLst>
              <p:tags r:id="rId1"/>
            </p:custDataLst>
          </p:nvPr>
        </p:nvGraphicFramePr>
        <p:xfrm>
          <a:off x="913765" y="1297940"/>
          <a:ext cx="1884045" cy="958850"/>
        </p:xfrm>
        <a:graphic>
          <a:graphicData uri="http://schemas.openxmlformats.org/presentationml/2006/ole">
            <mc:AlternateContent xmlns:mc="http://schemas.openxmlformats.org/markup-compatibility/2006">
              <mc:Choice xmlns:v="urn:schemas-microsoft-com:vml" Requires="v">
                <p:oleObj spid="_x0000_s4" name="" r:id="rId2" imgW="1630045" imgH="760095" progId="Equation.KSEE3">
                  <p:embed/>
                </p:oleObj>
              </mc:Choice>
              <mc:Fallback>
                <p:oleObj name="" r:id="rId2" imgW="1630045" imgH="760095" progId="Equation.KSEE3">
                  <p:embed/>
                  <p:pic>
                    <p:nvPicPr>
                      <p:cNvPr id="0" name="图片 2"/>
                      <p:cNvPicPr/>
                      <p:nvPr/>
                    </p:nvPicPr>
                    <p:blipFill>
                      <a:blip r:embed="rId3"/>
                      <a:stretch>
                        <a:fillRect/>
                      </a:stretch>
                    </p:blipFill>
                    <p:spPr>
                      <a:xfrm>
                        <a:off x="913765" y="1297940"/>
                        <a:ext cx="1884045" cy="958850"/>
                      </a:xfrm>
                      <a:prstGeom prst="rect">
                        <a:avLst/>
                      </a:prstGeom>
                    </p:spPr>
                  </p:pic>
                </p:oleObj>
              </mc:Fallback>
            </mc:AlternateContent>
          </a:graphicData>
        </a:graphic>
      </p:graphicFrame>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5">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6">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7"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8"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9"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10"/>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11"/>
            </p:custDataLst>
          </p:nvPr>
        </p:nvSpPr>
        <p:spPr>
          <a:xfrm>
            <a:off x="0" y="50800"/>
            <a:ext cx="6403340" cy="521970"/>
          </a:xfrm>
          <a:prstGeom prst="rect">
            <a:avLst/>
          </a:prstGeom>
          <a:noFill/>
        </p:spPr>
        <p:txBody>
          <a:bodyPr wrap="square" rtlCol="0">
            <a:spAutoFit/>
          </a:bodyPr>
          <a:p>
            <a:pPr>
              <a:buClrTx/>
              <a:buSzTx/>
              <a:buFontTx/>
            </a:pPr>
            <a:r>
              <a:rPr sz="2800" dirty="0" err="1"/>
              <a:t>5.1</a:t>
            </a:r>
            <a:r>
              <a:rPr lang="zh-CN" sz="2800" dirty="0" err="1"/>
              <a:t>、</a:t>
            </a:r>
            <a:r>
              <a:rPr sz="2800" dirty="0" err="1"/>
              <a:t>边值问题的分类和唯一性定理</a:t>
            </a:r>
            <a:endParaRPr sz="2800" dirty="0" err="1"/>
          </a:p>
        </p:txBody>
      </p:sp>
      <p:sp>
        <p:nvSpPr>
          <p:cNvPr id="17" name="文本框 16"/>
          <p:cNvSpPr txBox="1"/>
          <p:nvPr>
            <p:custDataLst>
              <p:tags r:id="rId12"/>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5.1.3 </a:t>
            </a:r>
            <a:r>
              <a:rPr sz="2400" b="1" kern="0">
                <a:sym typeface="+mn-ea"/>
              </a:rPr>
              <a:t>感应电场与洛仑兹力</a:t>
            </a:r>
            <a:endParaRPr sz="2400" b="1" kern="0">
              <a:sym typeface="+mn-ea"/>
            </a:endParaRPr>
          </a:p>
        </p:txBody>
      </p:sp>
      <p:sp>
        <p:nvSpPr>
          <p:cNvPr id="11266" name="文本占位符 11265"/>
          <p:cNvSpPr>
            <a:spLocks noGrp="1"/>
          </p:cNvSpPr>
          <p:nvPr>
            <p:custDataLst>
              <p:tags r:id="rId13"/>
            </p:custDataLst>
          </p:nvPr>
        </p:nvSpPr>
        <p:spPr>
          <a:xfrm>
            <a:off x="857250" y="1297940"/>
            <a:ext cx="1101915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r>
              <a:rPr lang="zh-CN" altLang="en-US" sz="2400" strike="noStrike" noProof="1" dirty="0">
                <a:effectLst/>
                <a:latin typeface="+mn-ea"/>
                <a:cs typeface="+mn-ea"/>
              </a:rPr>
              <a:t>           </a:t>
            </a:r>
            <a:endParaRPr lang="zh-CN" altLang="en-US" sz="2400" strike="noStrike" noProof="1" dirty="0">
              <a:effectLst/>
              <a:latin typeface="+mn-ea"/>
              <a:cs typeface="+mn-ea"/>
            </a:endParaRPr>
          </a:p>
          <a:p>
            <a:pPr>
              <a:lnSpc>
                <a:spcPct val="150000"/>
              </a:lnSpc>
              <a:spcBef>
                <a:spcPts val="0"/>
              </a:spcBef>
            </a:pPr>
            <a:r>
              <a:rPr lang="zh-CN" altLang="en-US" sz="2400" strike="noStrike" noProof="1" dirty="0">
                <a:effectLst/>
                <a:latin typeface="+mn-ea"/>
                <a:cs typeface="+mn-ea"/>
              </a:rPr>
              <a:t>该式表明，感应电场的性质和静电场(或稳恒电场)完全不同，它是有旋场，变动的磁场是其漩涡源。变化的磁场将产生感应电场。</a:t>
            </a:r>
            <a:endParaRPr lang="zh-CN" altLang="en-US" sz="2400" strike="noStrike" noProof="1" dirty="0">
              <a:effectLst/>
              <a:latin typeface="+mn-ea"/>
              <a:cs typeface="+mn-ea"/>
            </a:endParaRPr>
          </a:p>
          <a:p>
            <a:pPr>
              <a:lnSpc>
                <a:spcPct val="150000"/>
              </a:lnSpc>
              <a:spcBef>
                <a:spcPts val="0"/>
              </a:spcBef>
            </a:pPr>
            <a:r>
              <a:rPr lang="zh-CN" altLang="en-US" sz="2400" strike="noStrike" noProof="1" dirty="0">
                <a:effectLst/>
                <a:latin typeface="+mn-ea"/>
                <a:cs typeface="+mn-ea"/>
              </a:rPr>
              <a:t>该现象不仅发生在导体回路中，而且可以发生在一切介质中，包括真空。只要有磁场变化的地方，就一定产生感应电场。</a:t>
            </a:r>
            <a:endParaRPr lang="zh-CN" altLang="en-US" sz="2400" strike="noStrike" noProof="1" dirty="0">
              <a:effectLst/>
              <a:latin typeface="+mn-ea"/>
              <a:cs typeface="+mn-ea"/>
            </a:endParaRPr>
          </a:p>
          <a:p>
            <a:pPr>
              <a:lnSpc>
                <a:spcPct val="150000"/>
              </a:lnSpc>
              <a:spcBef>
                <a:spcPts val="0"/>
              </a:spcBef>
            </a:pPr>
            <a:r>
              <a:rPr lang="zh-CN" altLang="en-US" sz="2400" strike="noStrike" noProof="1" dirty="0">
                <a:effectLst/>
                <a:latin typeface="+mn-ea"/>
                <a:cs typeface="+mn-ea"/>
              </a:rPr>
              <a:t>在静态场的情形下，有 </a:t>
            </a:r>
            <a:endParaRPr lang="zh-CN" altLang="en-US" sz="2400" strike="noStrike" noProof="1" dirty="0">
              <a:effectLst/>
              <a:latin typeface="+mn-ea"/>
              <a:cs typeface="+mn-ea"/>
            </a:endParaRPr>
          </a:p>
        </p:txBody>
      </p:sp>
      <p:sp>
        <p:nvSpPr>
          <p:cNvPr id="22539" name="矩形 22538"/>
          <p:cNvSpPr/>
          <p:nvPr>
            <p:custDataLst>
              <p:tags r:id="rId14"/>
            </p:custDataLst>
          </p:nvPr>
        </p:nvSpPr>
        <p:spPr>
          <a:xfrm>
            <a:off x="2909570" y="1474788"/>
            <a:ext cx="1097280" cy="460375"/>
          </a:xfrm>
          <a:prstGeom prst="rect">
            <a:avLst/>
          </a:prstGeom>
          <a:noFill/>
          <a:ln w="9525">
            <a:noFill/>
          </a:ln>
        </p:spPr>
        <p:txBody>
          <a:bodyPr wrap="none" anchor="t">
            <a:spAutoFit/>
          </a:bodyPr>
          <a:p>
            <a:r>
              <a:rPr lang="zh-CN" altLang="en-US" sz="2400" dirty="0">
                <a:solidFill>
                  <a:schemeClr val="tx1"/>
                </a:solidFill>
                <a:latin typeface="Times New Roman" panose="02020603050405020304" charset="0"/>
              </a:rPr>
              <a:t>的意义</a:t>
            </a:r>
            <a:endParaRPr lang="zh-CN" altLang="en-US" sz="2400" dirty="0">
              <a:solidFill>
                <a:schemeClr val="tx1"/>
              </a:solidFill>
              <a:latin typeface="Times New Roman" panose="02020603050405020304" charset="0"/>
            </a:endParaRPr>
          </a:p>
        </p:txBody>
      </p:sp>
      <p:graphicFrame>
        <p:nvGraphicFramePr>
          <p:cNvPr id="22533" name="对象 22532"/>
          <p:cNvGraphicFramePr>
            <a:graphicFrameLocks noChangeAspect="1"/>
          </p:cNvGraphicFramePr>
          <p:nvPr>
            <p:custDataLst>
              <p:tags r:id="rId15"/>
            </p:custDataLst>
          </p:nvPr>
        </p:nvGraphicFramePr>
        <p:xfrm>
          <a:off x="4478020" y="4726623"/>
          <a:ext cx="1800225" cy="514350"/>
        </p:xfrm>
        <a:graphic>
          <a:graphicData uri="http://schemas.openxmlformats.org/presentationml/2006/ole">
            <mc:AlternateContent xmlns:mc="http://schemas.openxmlformats.org/markup-compatibility/2006">
              <mc:Choice xmlns:v="urn:schemas-microsoft-com:vml" Requires="v">
                <p:oleObj spid="_x0000_s3102" name="" r:id="rId16" imgW="533400" imgH="152400" progId="Equation.3">
                  <p:embed/>
                </p:oleObj>
              </mc:Choice>
              <mc:Fallback>
                <p:oleObj name="" r:id="rId16" imgW="533400" imgH="152400" progId="Equation.3">
                  <p:embed/>
                  <p:pic>
                    <p:nvPicPr>
                      <p:cNvPr id="0" name="图片 3101"/>
                      <p:cNvPicPr/>
                      <p:nvPr/>
                    </p:nvPicPr>
                    <p:blipFill>
                      <a:blip r:embed="rId17"/>
                      <a:stretch>
                        <a:fillRect/>
                      </a:stretch>
                    </p:blipFill>
                    <p:spPr>
                      <a:xfrm>
                        <a:off x="4478020" y="4726623"/>
                        <a:ext cx="1800225" cy="5143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2539"/>
                                        </p:tgtEl>
                                        <p:attrNameLst>
                                          <p:attrName>style.visibility</p:attrName>
                                        </p:attrNameLst>
                                      </p:cBhvr>
                                      <p:to>
                                        <p:strVal val="visible"/>
                                      </p:to>
                                    </p:set>
                                    <p:animEffect transition="in" filter="blinds(horizontal)">
                                      <p:cBhvr>
                                        <p:cTn id="7" dur="500"/>
                                        <p:tgtEl>
                                          <p:spTgt spid="22539"/>
                                        </p:tgtEl>
                                      </p:cBhvr>
                                    </p:animEffect>
                                  </p:childTnLst>
                                </p:cTn>
                              </p:par>
                              <p:par>
                                <p:cTn id="8" presetID="2" presetClass="entr" presetSubtype="4" fill="hold" nodeType="withEffect">
                                  <p:stCondLst>
                                    <p:cond delay="0"/>
                                  </p:stCondLst>
                                  <p:childTnLst>
                                    <p:set>
                                      <p:cBhvr>
                                        <p:cTn id="9" dur="1" fill="hold">
                                          <p:stCondLst>
                                            <p:cond delay="0"/>
                                          </p:stCondLst>
                                        </p:cTn>
                                        <p:tgtEl>
                                          <p:spTgt spid="22533"/>
                                        </p:tgtEl>
                                        <p:attrNameLst>
                                          <p:attrName>style.visibility</p:attrName>
                                        </p:attrNameLst>
                                      </p:cBhvr>
                                      <p:to>
                                        <p:strVal val="visible"/>
                                      </p:to>
                                    </p:set>
                                    <p:anim calcmode="lin" valueType="num">
                                      <p:cBhvr additive="base">
                                        <p:cTn id="10" dur="500" fill="hold"/>
                                        <p:tgtEl>
                                          <p:spTgt spid="22533"/>
                                        </p:tgtEl>
                                        <p:attrNameLst>
                                          <p:attrName>ppt_x</p:attrName>
                                        </p:attrNameLst>
                                      </p:cBhvr>
                                      <p:tavLst>
                                        <p:tav tm="0">
                                          <p:val>
                                            <p:strVal val="#ppt_x"/>
                                          </p:val>
                                        </p:tav>
                                        <p:tav tm="100000">
                                          <p:val>
                                            <p:strVal val="#ppt_x"/>
                                          </p:val>
                                        </p:tav>
                                      </p:tavLst>
                                    </p:anim>
                                    <p:anim calcmode="lin" valueType="num">
                                      <p:cBhvr additive="base">
                                        <p:cTn id="11" dur="500" fill="hold"/>
                                        <p:tgtEl>
                                          <p:spTgt spid="225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9" grpId="0" bldLvl="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5.1</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5.1.3 </a:t>
            </a:r>
            <a:r>
              <a:rPr sz="2400" b="1" kern="0">
                <a:sym typeface="+mn-ea"/>
              </a:rPr>
              <a:t>感应电场与洛仑兹力</a:t>
            </a:r>
            <a:endParaRPr sz="2400" b="1" kern="0">
              <a:sym typeface="+mn-ea"/>
            </a:endParaRPr>
          </a:p>
        </p:txBody>
      </p:sp>
      <p:sp>
        <p:nvSpPr>
          <p:cNvPr id="11266" name="文本占位符 11265"/>
          <p:cNvSpPr>
            <a:spLocks noGrp="1"/>
          </p:cNvSpPr>
          <p:nvPr>
            <p:custDataLst>
              <p:tags r:id="rId10"/>
            </p:custDataLst>
          </p:nvPr>
        </p:nvSpPr>
        <p:spPr>
          <a:xfrm>
            <a:off x="857250" y="1297940"/>
            <a:ext cx="1101915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b="1" strike="noStrike" noProof="1" dirty="0">
                <a:solidFill>
                  <a:srgbClr val="FF0000"/>
                </a:solidFill>
                <a:effectLst/>
                <a:latin typeface="+mn-ea"/>
                <a:cs typeface="+mn-ea"/>
              </a:rPr>
              <a:t>应当注意的是</a:t>
            </a:r>
            <a:endParaRPr lang="zh-CN" altLang="en-US" sz="2400" b="1" strike="noStrike" noProof="1" dirty="0">
              <a:solidFill>
                <a:srgbClr val="FF0000"/>
              </a:solidFill>
              <a:effectLst/>
              <a:latin typeface="+mn-ea"/>
              <a:cs typeface="+mn-ea"/>
            </a:endParaRPr>
          </a:p>
          <a:p>
            <a:pPr marL="0" indent="0">
              <a:lnSpc>
                <a:spcPct val="150000"/>
              </a:lnSpc>
              <a:spcBef>
                <a:spcPts val="0"/>
              </a:spcBef>
              <a:buNone/>
            </a:pPr>
            <a:endParaRPr lang="zh-CN" altLang="en-US" sz="2400" b="1" strike="noStrike" noProof="1" dirty="0">
              <a:solidFill>
                <a:schemeClr val="tx1"/>
              </a:solidFill>
              <a:effectLst/>
              <a:latin typeface="+mn-ea"/>
              <a:cs typeface="+mn-ea"/>
            </a:endParaRPr>
          </a:p>
          <a:p>
            <a:pPr marL="0" indent="0">
              <a:lnSpc>
                <a:spcPct val="150000"/>
              </a:lnSpc>
              <a:spcBef>
                <a:spcPts val="0"/>
              </a:spcBef>
              <a:buNone/>
            </a:pPr>
            <a:r>
              <a:rPr lang="zh-CN" altLang="en-US" sz="2400" b="1" strike="noStrike" noProof="1" dirty="0">
                <a:solidFill>
                  <a:schemeClr val="tx1"/>
                </a:solidFill>
                <a:effectLst/>
                <a:latin typeface="+mn-ea"/>
                <a:cs typeface="+mn-ea"/>
              </a:rPr>
              <a:t>法拉第电磁感应定律指出，感应电动势的大小只与磁通对时间的变化率有关，而与引起磁通变化的原因无关。因此，该定律既适用于导体回路静止不动而磁场变化的情形，也适用于回路相对于磁场运动(即回路的导体切割线)的情形，或者二者兼而有之。</a:t>
            </a:r>
            <a:endParaRPr lang="zh-CN" altLang="en-US" sz="2400" b="1" strike="noStrike" noProof="1" dirty="0">
              <a:solidFill>
                <a:schemeClr val="tx1"/>
              </a:solidFill>
              <a:effectLst/>
              <a:latin typeface="+mn-ea"/>
              <a:cs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5.1</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5.1.3 </a:t>
            </a:r>
            <a:r>
              <a:rPr sz="2400" b="1" kern="0">
                <a:sym typeface="+mn-ea"/>
              </a:rPr>
              <a:t>感应电场与洛仑兹力</a:t>
            </a:r>
            <a:endParaRPr sz="2400" b="1" kern="0">
              <a:sym typeface="+mn-ea"/>
            </a:endParaRPr>
          </a:p>
        </p:txBody>
      </p:sp>
      <p:sp>
        <p:nvSpPr>
          <p:cNvPr id="11266" name="文本占位符 11265"/>
          <p:cNvSpPr>
            <a:spLocks noGrp="1"/>
          </p:cNvSpPr>
          <p:nvPr>
            <p:custDataLst>
              <p:tags r:id="rId10"/>
            </p:custDataLst>
          </p:nvPr>
        </p:nvSpPr>
        <p:spPr>
          <a:xfrm>
            <a:off x="857250" y="1297940"/>
            <a:ext cx="1101915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strike="noStrike" noProof="1" dirty="0">
                <a:solidFill>
                  <a:srgbClr val="FF0000"/>
                </a:solidFill>
                <a:effectLst/>
                <a:latin typeface="+mn-ea"/>
                <a:cs typeface="+mn-ea"/>
              </a:rPr>
              <a:t>(2)洛仑兹力</a:t>
            </a:r>
            <a:endParaRPr lang="zh-CN" altLang="en-US" sz="2400" strike="noStrike" noProof="1" dirty="0">
              <a:solidFill>
                <a:srgbClr val="FF0000"/>
              </a:solidFill>
              <a:effectLst/>
              <a:latin typeface="+mn-ea"/>
              <a:cs typeface="+mn-ea"/>
            </a:endParaRPr>
          </a:p>
          <a:p>
            <a:pPr marL="0" indent="0">
              <a:lnSpc>
                <a:spcPct val="150000"/>
              </a:lnSpc>
              <a:spcBef>
                <a:spcPts val="0"/>
              </a:spcBef>
              <a:buNone/>
            </a:pPr>
            <a:r>
              <a:rPr lang="zh-CN" altLang="en-US" sz="2400" strike="noStrike" noProof="1" dirty="0">
                <a:effectLst/>
                <a:latin typeface="+mn-ea"/>
                <a:cs typeface="+mn-ea"/>
              </a:rPr>
              <a:t>当一段长为  的导体在磁场中以速度  运动时，其中的感应电动势则等于</a:t>
            </a: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r>
              <a:rPr lang="zh-CN" altLang="en-US" sz="2400" strike="noStrike" noProof="1" dirty="0">
                <a:effectLst/>
                <a:latin typeface="+mn-ea"/>
                <a:cs typeface="+mn-ea"/>
              </a:rPr>
              <a:t>事实上，导体中的电荷受到一个磁场力即洛仑兹力 ：</a:t>
            </a: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p:txBody>
      </p:sp>
      <p:graphicFrame>
        <p:nvGraphicFramePr>
          <p:cNvPr id="24583" name="对象 24582"/>
          <p:cNvGraphicFramePr>
            <a:graphicFrameLocks noChangeAspect="1"/>
          </p:cNvGraphicFramePr>
          <p:nvPr>
            <p:custDataLst>
              <p:tags r:id="rId11"/>
            </p:custDataLst>
          </p:nvPr>
        </p:nvGraphicFramePr>
        <p:xfrm>
          <a:off x="2564130" y="2017713"/>
          <a:ext cx="171450" cy="360362"/>
        </p:xfrm>
        <a:graphic>
          <a:graphicData uri="http://schemas.openxmlformats.org/presentationml/2006/ole">
            <mc:AlternateContent xmlns:mc="http://schemas.openxmlformats.org/markup-compatibility/2006">
              <mc:Choice xmlns:v="urn:schemas-microsoft-com:vml" Requires="v">
                <p:oleObj spid="_x0000_s3106" name="" r:id="rId12" imgW="88900" imgH="177800" progId="Equation.DSMT4">
                  <p:embed/>
                </p:oleObj>
              </mc:Choice>
              <mc:Fallback>
                <p:oleObj name="" r:id="rId12" imgW="88900" imgH="177800" progId="Equation.DSMT4">
                  <p:embed/>
                  <p:pic>
                    <p:nvPicPr>
                      <p:cNvPr id="0" name="图片 3105"/>
                      <p:cNvPicPr/>
                      <p:nvPr/>
                    </p:nvPicPr>
                    <p:blipFill>
                      <a:blip r:embed="rId13"/>
                      <a:stretch>
                        <a:fillRect/>
                      </a:stretch>
                    </p:blipFill>
                    <p:spPr>
                      <a:xfrm>
                        <a:off x="2564130" y="2017713"/>
                        <a:ext cx="171450" cy="360362"/>
                      </a:xfrm>
                      <a:prstGeom prst="rect">
                        <a:avLst/>
                      </a:prstGeom>
                      <a:noFill/>
                      <a:ln w="38100">
                        <a:noFill/>
                        <a:miter/>
                      </a:ln>
                    </p:spPr>
                  </p:pic>
                </p:oleObj>
              </mc:Fallback>
            </mc:AlternateContent>
          </a:graphicData>
        </a:graphic>
      </p:graphicFrame>
      <p:graphicFrame>
        <p:nvGraphicFramePr>
          <p:cNvPr id="24582" name="对象 24581"/>
          <p:cNvGraphicFramePr>
            <a:graphicFrameLocks noChangeAspect="1"/>
          </p:cNvGraphicFramePr>
          <p:nvPr>
            <p:custDataLst>
              <p:tags r:id="rId14"/>
            </p:custDataLst>
          </p:nvPr>
        </p:nvGraphicFramePr>
        <p:xfrm>
          <a:off x="5849620" y="2090420"/>
          <a:ext cx="249238" cy="287338"/>
        </p:xfrm>
        <a:graphic>
          <a:graphicData uri="http://schemas.openxmlformats.org/presentationml/2006/ole">
            <mc:AlternateContent xmlns:mc="http://schemas.openxmlformats.org/markup-compatibility/2006">
              <mc:Choice xmlns:v="urn:schemas-microsoft-com:vml" Requires="v">
                <p:oleObj spid="_x0000_s3097" name="" r:id="rId15" imgW="127635" imgH="140335" progId="Equation.DSMT4">
                  <p:embed/>
                </p:oleObj>
              </mc:Choice>
              <mc:Fallback>
                <p:oleObj name="" r:id="rId15" imgW="127635" imgH="140335" progId="Equation.DSMT4">
                  <p:embed/>
                  <p:pic>
                    <p:nvPicPr>
                      <p:cNvPr id="0" name="图片 3096"/>
                      <p:cNvPicPr/>
                      <p:nvPr/>
                    </p:nvPicPr>
                    <p:blipFill>
                      <a:blip r:embed="rId16"/>
                      <a:stretch>
                        <a:fillRect/>
                      </a:stretch>
                    </p:blipFill>
                    <p:spPr>
                      <a:xfrm>
                        <a:off x="5849620" y="2090420"/>
                        <a:ext cx="249238" cy="287338"/>
                      </a:xfrm>
                      <a:prstGeom prst="rect">
                        <a:avLst/>
                      </a:prstGeom>
                      <a:noFill/>
                      <a:ln w="38100">
                        <a:noFill/>
                        <a:miter/>
                      </a:ln>
                    </p:spPr>
                  </p:pic>
                </p:oleObj>
              </mc:Fallback>
            </mc:AlternateContent>
          </a:graphicData>
        </a:graphic>
      </p:graphicFrame>
      <p:graphicFrame>
        <p:nvGraphicFramePr>
          <p:cNvPr id="24587" name="对象 24586"/>
          <p:cNvGraphicFramePr>
            <a:graphicFrameLocks noChangeAspect="1"/>
          </p:cNvGraphicFramePr>
          <p:nvPr>
            <p:custDataLst>
              <p:tags r:id="rId17"/>
            </p:custDataLst>
          </p:nvPr>
        </p:nvGraphicFramePr>
        <p:xfrm>
          <a:off x="4364990" y="2611755"/>
          <a:ext cx="3219450" cy="695325"/>
        </p:xfrm>
        <a:graphic>
          <a:graphicData uri="http://schemas.openxmlformats.org/presentationml/2006/ole">
            <mc:AlternateContent xmlns:mc="http://schemas.openxmlformats.org/markup-compatibility/2006">
              <mc:Choice xmlns:v="urn:schemas-microsoft-com:vml" Requires="v">
                <p:oleObj spid="_x0000_s3103" name="" r:id="rId18" imgW="1524000" imgH="292100" progId="Equation.3">
                  <p:embed/>
                </p:oleObj>
              </mc:Choice>
              <mc:Fallback>
                <p:oleObj name="" r:id="rId18" imgW="1524000" imgH="292100" progId="Equation.3">
                  <p:embed/>
                  <p:pic>
                    <p:nvPicPr>
                      <p:cNvPr id="0" name="图片 3102"/>
                      <p:cNvPicPr/>
                      <p:nvPr/>
                    </p:nvPicPr>
                    <p:blipFill>
                      <a:blip r:embed="rId19"/>
                      <a:stretch>
                        <a:fillRect/>
                      </a:stretch>
                    </p:blipFill>
                    <p:spPr>
                      <a:xfrm>
                        <a:off x="4364990" y="2611755"/>
                        <a:ext cx="3219450" cy="695325"/>
                      </a:xfrm>
                      <a:prstGeom prst="rect">
                        <a:avLst/>
                      </a:prstGeom>
                      <a:noFill/>
                      <a:ln w="38100">
                        <a:noFill/>
                        <a:miter/>
                      </a:ln>
                    </p:spPr>
                  </p:pic>
                </p:oleObj>
              </mc:Fallback>
            </mc:AlternateContent>
          </a:graphicData>
        </a:graphic>
      </p:graphicFrame>
      <p:graphicFrame>
        <p:nvGraphicFramePr>
          <p:cNvPr id="24585" name="对象 24584"/>
          <p:cNvGraphicFramePr>
            <a:graphicFrameLocks noChangeAspect="1"/>
          </p:cNvGraphicFramePr>
          <p:nvPr>
            <p:custDataLst>
              <p:tags r:id="rId20"/>
            </p:custDataLst>
          </p:nvPr>
        </p:nvGraphicFramePr>
        <p:xfrm>
          <a:off x="4713288" y="4719003"/>
          <a:ext cx="2520950" cy="714375"/>
        </p:xfrm>
        <a:graphic>
          <a:graphicData uri="http://schemas.openxmlformats.org/presentationml/2006/ole">
            <mc:AlternateContent xmlns:mc="http://schemas.openxmlformats.org/markup-compatibility/2006">
              <mc:Choice xmlns:v="urn:schemas-microsoft-com:vml" Requires="v">
                <p:oleObj spid="_x0000_s3109" name="" r:id="rId21" imgW="635000" imgH="177800" progId="Equation.3">
                  <p:embed/>
                </p:oleObj>
              </mc:Choice>
              <mc:Fallback>
                <p:oleObj name="" r:id="rId21" imgW="635000" imgH="177800" progId="Equation.3">
                  <p:embed/>
                  <p:pic>
                    <p:nvPicPr>
                      <p:cNvPr id="0" name="图片 3108"/>
                      <p:cNvPicPr/>
                      <p:nvPr/>
                    </p:nvPicPr>
                    <p:blipFill>
                      <a:blip r:embed="rId22"/>
                      <a:stretch>
                        <a:fillRect/>
                      </a:stretch>
                    </p:blipFill>
                    <p:spPr>
                      <a:xfrm>
                        <a:off x="4713288" y="4719003"/>
                        <a:ext cx="2520950" cy="714375"/>
                      </a:xfrm>
                      <a:prstGeom prst="rect">
                        <a:avLst/>
                      </a:prstGeom>
                      <a:noFill/>
                      <a:ln w="38100">
                        <a:noFill/>
                        <a:miter/>
                      </a:ln>
                    </p:spPr>
                  </p:pic>
                </p:oleObj>
              </mc:Fallback>
            </mc:AlternateContent>
          </a:graphicData>
        </a:graphic>
      </p:graphicFrame>
      <p:graphicFrame>
        <p:nvGraphicFramePr>
          <p:cNvPr id="24590" name="对象 24589"/>
          <p:cNvGraphicFramePr>
            <a:graphicFrameLocks noChangeAspect="1"/>
          </p:cNvGraphicFramePr>
          <p:nvPr>
            <p:custDataLst>
              <p:tags r:id="rId23"/>
            </p:custDataLst>
          </p:nvPr>
        </p:nvGraphicFramePr>
        <p:xfrm>
          <a:off x="8957945" y="3429000"/>
          <a:ext cx="2419350" cy="2514600"/>
        </p:xfrm>
        <a:graphic>
          <a:graphicData uri="http://schemas.openxmlformats.org/presentationml/2006/ole">
            <mc:AlternateContent xmlns:mc="http://schemas.openxmlformats.org/markup-compatibility/2006">
              <mc:Choice xmlns:v="urn:schemas-microsoft-com:vml" Requires="v">
                <p:oleObj spid="_x0000_s3105" name="" r:id="rId24" imgW="1216025" imgH="1263650" progId="">
                  <p:embed/>
                </p:oleObj>
              </mc:Choice>
              <mc:Fallback>
                <p:oleObj name="" r:id="rId24" imgW="1216025" imgH="1263650" progId="">
                  <p:embed/>
                  <p:pic>
                    <p:nvPicPr>
                      <p:cNvPr id="0" name="图片 3104"/>
                      <p:cNvPicPr/>
                      <p:nvPr/>
                    </p:nvPicPr>
                    <p:blipFill>
                      <a:blip r:embed="rId25"/>
                      <a:stretch>
                        <a:fillRect/>
                      </a:stretch>
                    </p:blipFill>
                    <p:spPr>
                      <a:xfrm>
                        <a:off x="8957945" y="3429000"/>
                        <a:ext cx="2419350" cy="25146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4583"/>
                                        </p:tgtEl>
                                        <p:attrNameLst>
                                          <p:attrName>style.visibility</p:attrName>
                                        </p:attrNameLst>
                                      </p:cBhvr>
                                      <p:to>
                                        <p:strVal val="visible"/>
                                      </p:to>
                                    </p:set>
                                    <p:animEffect transition="in" filter="blinds(horizontal)">
                                      <p:cBhvr>
                                        <p:cTn id="7" dur="500"/>
                                        <p:tgtEl>
                                          <p:spTgt spid="24583"/>
                                        </p:tgtEl>
                                      </p:cBhvr>
                                    </p:animEffect>
                                  </p:childTnLst>
                                </p:cTn>
                              </p:par>
                              <p:par>
                                <p:cTn id="8" presetID="3" presetClass="entr" presetSubtype="10" fill="hold" nodeType="withEffect">
                                  <p:stCondLst>
                                    <p:cond delay="0"/>
                                  </p:stCondLst>
                                  <p:childTnLst>
                                    <p:set>
                                      <p:cBhvr>
                                        <p:cTn id="9" dur="1" fill="hold">
                                          <p:stCondLst>
                                            <p:cond delay="0"/>
                                          </p:stCondLst>
                                        </p:cTn>
                                        <p:tgtEl>
                                          <p:spTgt spid="24582"/>
                                        </p:tgtEl>
                                        <p:attrNameLst>
                                          <p:attrName>style.visibility</p:attrName>
                                        </p:attrNameLst>
                                      </p:cBhvr>
                                      <p:to>
                                        <p:strVal val="visible"/>
                                      </p:to>
                                    </p:set>
                                    <p:animEffect transition="in" filter="blinds(horizontal)">
                                      <p:cBhvr>
                                        <p:cTn id="10" dur="500"/>
                                        <p:tgtEl>
                                          <p:spTgt spid="24582"/>
                                        </p:tgtEl>
                                      </p:cBhvr>
                                    </p:animEffect>
                                  </p:childTnLst>
                                </p:cTn>
                              </p:par>
                              <p:par>
                                <p:cTn id="11" presetID="2" presetClass="entr" presetSubtype="4" fill="hold" nodeType="withEffect">
                                  <p:stCondLst>
                                    <p:cond delay="0"/>
                                  </p:stCondLst>
                                  <p:childTnLst>
                                    <p:set>
                                      <p:cBhvr>
                                        <p:cTn id="12" dur="1" fill="hold">
                                          <p:stCondLst>
                                            <p:cond delay="0"/>
                                          </p:stCondLst>
                                        </p:cTn>
                                        <p:tgtEl>
                                          <p:spTgt spid="24587"/>
                                        </p:tgtEl>
                                        <p:attrNameLst>
                                          <p:attrName>style.visibility</p:attrName>
                                        </p:attrNameLst>
                                      </p:cBhvr>
                                      <p:to>
                                        <p:strVal val="visible"/>
                                      </p:to>
                                    </p:set>
                                    <p:anim calcmode="lin" valueType="num">
                                      <p:cBhvr additive="base">
                                        <p:cTn id="13" dur="500" fill="hold"/>
                                        <p:tgtEl>
                                          <p:spTgt spid="24587"/>
                                        </p:tgtEl>
                                        <p:attrNameLst>
                                          <p:attrName>ppt_x</p:attrName>
                                        </p:attrNameLst>
                                      </p:cBhvr>
                                      <p:tavLst>
                                        <p:tav tm="0">
                                          <p:val>
                                            <p:strVal val="#ppt_x"/>
                                          </p:val>
                                        </p:tav>
                                        <p:tav tm="100000">
                                          <p:val>
                                            <p:strVal val="#ppt_x"/>
                                          </p:val>
                                        </p:tav>
                                      </p:tavLst>
                                    </p:anim>
                                    <p:anim calcmode="lin" valueType="num">
                                      <p:cBhvr additive="base">
                                        <p:cTn id="14" dur="500" fill="hold"/>
                                        <p:tgtEl>
                                          <p:spTgt spid="2458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24585"/>
                                        </p:tgtEl>
                                        <p:attrNameLst>
                                          <p:attrName>style.visibility</p:attrName>
                                        </p:attrNameLst>
                                      </p:cBhvr>
                                      <p:to>
                                        <p:strVal val="visible"/>
                                      </p:to>
                                    </p:set>
                                    <p:animEffect transition="in" filter="box(in)">
                                      <p:cBhvr>
                                        <p:cTn id="19" dur="500"/>
                                        <p:tgtEl>
                                          <p:spTgt spid="24585"/>
                                        </p:tgtEl>
                                      </p:cBhvr>
                                    </p:animEffect>
                                  </p:childTnLst>
                                </p:cTn>
                              </p:par>
                              <p:par>
                                <p:cTn id="20" presetID="4" presetClass="entr" presetSubtype="16" fill="hold" nodeType="withEffect">
                                  <p:stCondLst>
                                    <p:cond delay="0"/>
                                  </p:stCondLst>
                                  <p:childTnLst>
                                    <p:set>
                                      <p:cBhvr>
                                        <p:cTn id="21" dur="1" fill="hold">
                                          <p:stCondLst>
                                            <p:cond delay="0"/>
                                          </p:stCondLst>
                                        </p:cTn>
                                        <p:tgtEl>
                                          <p:spTgt spid="24590"/>
                                        </p:tgtEl>
                                        <p:attrNameLst>
                                          <p:attrName>style.visibility</p:attrName>
                                        </p:attrNameLst>
                                      </p:cBhvr>
                                      <p:to>
                                        <p:strVal val="visible"/>
                                      </p:to>
                                    </p:set>
                                    <p:animEffect transition="in" filter="box(in)">
                                      <p:cBhvr>
                                        <p:cTn id="22" dur="500"/>
                                        <p:tgtEl>
                                          <p:spTgt spid="24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cstate="print"/>
          <a:srcRect t="6230"/>
          <a:stretch>
            <a:fillRect/>
          </a:stretch>
        </p:blipFill>
        <p:spPr>
          <a:xfrm>
            <a:off x="10743565" y="137160"/>
            <a:ext cx="1291590" cy="544830"/>
          </a:xfrm>
          <a:prstGeom prst="rect">
            <a:avLst/>
          </a:prstGeom>
        </p:spPr>
      </p:pic>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3">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4">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5"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6" cstate="print"/>
            <a:srcRect t="18211" b="8984"/>
            <a:stretch>
              <a:fillRect/>
            </a:stretch>
          </p:blipFill>
          <p:spPr>
            <a:xfrm>
              <a:off x="1554468" y="6496881"/>
              <a:ext cx="469176" cy="341581"/>
            </a:xfrm>
            <a:prstGeom prst="rect">
              <a:avLst/>
            </a:prstGeom>
          </p:spPr>
        </p:pic>
      </p:grpSp>
      <p:sp>
        <p:nvSpPr>
          <p:cNvPr id="2" name="文本框 1"/>
          <p:cNvSpPr txBox="1"/>
          <p:nvPr/>
        </p:nvSpPr>
        <p:spPr>
          <a:xfrm>
            <a:off x="1524000" y="781685"/>
            <a:ext cx="6012180" cy="521970"/>
          </a:xfrm>
          <a:prstGeom prst="rect">
            <a:avLst/>
          </a:prstGeom>
          <a:noFill/>
        </p:spPr>
        <p:txBody>
          <a:bodyPr wrap="square" rtlCol="0">
            <a:spAutoFit/>
          </a:bodyPr>
          <a:lstStyle/>
          <a:p>
            <a:pPr algn="l">
              <a:buClrTx/>
              <a:buSzTx/>
              <a:buFontTx/>
            </a:pPr>
            <a:r>
              <a:rPr lang="en-US" altLang="zh-CN" dirty="0">
                <a:solidFill>
                  <a:schemeClr val="tx1"/>
                </a:solidFill>
              </a:rPr>
              <a:t>        </a:t>
            </a:r>
            <a:r>
              <a:rPr lang="en-US" altLang="zh-CN" sz="2800" dirty="0">
                <a:sym typeface="+mn-ea"/>
              </a:rPr>
              <a:t>5.</a:t>
            </a:r>
            <a:r>
              <a:rPr lang="en-US" altLang="zh-CN" sz="2800" dirty="0">
                <a:solidFill>
                  <a:schemeClr val="tx1"/>
                </a:solidFill>
              </a:rPr>
              <a:t>1  </a:t>
            </a:r>
            <a:r>
              <a:rPr lang="zh-CN" sz="2800" dirty="0">
                <a:solidFill>
                  <a:schemeClr val="tx1"/>
                </a:solidFill>
              </a:rPr>
              <a:t>法拉第电磁感应定律</a:t>
            </a:r>
            <a:endParaRPr lang="zh-CN" sz="2800" dirty="0">
              <a:solidFill>
                <a:schemeClr val="tx1"/>
              </a:solidFill>
            </a:endParaRPr>
          </a:p>
        </p:txBody>
      </p:sp>
      <p:sp>
        <p:nvSpPr>
          <p:cNvPr id="24" name="文本框 23"/>
          <p:cNvSpPr txBox="1"/>
          <p:nvPr>
            <p:custDataLst>
              <p:tags r:id="rId7"/>
            </p:custDataLst>
          </p:nvPr>
        </p:nvSpPr>
        <p:spPr>
          <a:xfrm>
            <a:off x="0" y="50800"/>
            <a:ext cx="5406390" cy="521970"/>
          </a:xfrm>
          <a:prstGeom prst="rect">
            <a:avLst/>
          </a:prstGeom>
          <a:noFill/>
        </p:spPr>
        <p:txBody>
          <a:bodyPr wrap="square" rtlCol="0">
            <a:spAutoFit/>
          </a:bodyPr>
          <a:p>
            <a:pPr algn="l">
              <a:buClrTx/>
              <a:buSzTx/>
              <a:buFontTx/>
            </a:pPr>
            <a:r>
              <a:rPr lang="zh-CN" sz="2800" dirty="0" err="1"/>
              <a:t>目录</a:t>
            </a:r>
            <a:endParaRPr lang="zh-CN" sz="2800" dirty="0" err="1"/>
          </a:p>
        </p:txBody>
      </p:sp>
      <p:sp>
        <p:nvSpPr>
          <p:cNvPr id="3" name="文本框 2"/>
          <p:cNvSpPr txBox="1"/>
          <p:nvPr/>
        </p:nvSpPr>
        <p:spPr>
          <a:xfrm>
            <a:off x="1524000" y="1448435"/>
            <a:ext cx="9893300" cy="521970"/>
          </a:xfrm>
          <a:prstGeom prst="rect">
            <a:avLst/>
          </a:prstGeom>
          <a:noFill/>
        </p:spPr>
        <p:txBody>
          <a:bodyPr wrap="square" rtlCol="0">
            <a:spAutoFit/>
          </a:bodyPr>
          <a:lstStyle/>
          <a:p>
            <a:pPr algn="l"/>
            <a:r>
              <a:rPr lang="en-US" altLang="zh-CN" dirty="0">
                <a:sym typeface="+mn-ea"/>
              </a:rPr>
              <a:t>        </a:t>
            </a:r>
            <a:r>
              <a:rPr lang="en-US" altLang="zh-CN" sz="2800" dirty="0"/>
              <a:t>5.2  </a:t>
            </a:r>
            <a:r>
              <a:rPr lang="zh-CN" altLang="en-US" sz="2800" dirty="0"/>
              <a:t>位移电流和全电流定律</a:t>
            </a:r>
            <a:endParaRPr lang="zh-CN" altLang="en-US" sz="2800" dirty="0"/>
          </a:p>
        </p:txBody>
      </p:sp>
      <p:sp>
        <p:nvSpPr>
          <p:cNvPr id="4" name="文本框 3"/>
          <p:cNvSpPr txBox="1"/>
          <p:nvPr/>
        </p:nvSpPr>
        <p:spPr>
          <a:xfrm>
            <a:off x="1524000" y="2115185"/>
            <a:ext cx="6012180" cy="521970"/>
          </a:xfrm>
          <a:prstGeom prst="rect">
            <a:avLst/>
          </a:prstGeom>
          <a:noFill/>
        </p:spPr>
        <p:txBody>
          <a:bodyPr wrap="square" rtlCol="0">
            <a:spAutoFit/>
          </a:bodyPr>
          <a:p>
            <a:pPr algn="l"/>
            <a:r>
              <a:rPr lang="en-US" altLang="zh-CN" dirty="0">
                <a:sym typeface="+mn-ea"/>
              </a:rPr>
              <a:t>        </a:t>
            </a:r>
            <a:r>
              <a:rPr lang="en-US" altLang="zh-CN" sz="2800" dirty="0"/>
              <a:t>5.3  </a:t>
            </a:r>
            <a:r>
              <a:rPr lang="zh-CN" sz="2800" dirty="0"/>
              <a:t>麦克斯韦方程组</a:t>
            </a:r>
            <a:endParaRPr lang="zh-CN" sz="2800" dirty="0"/>
          </a:p>
        </p:txBody>
      </p:sp>
      <p:sp>
        <p:nvSpPr>
          <p:cNvPr id="7" name="文本框 6"/>
          <p:cNvSpPr txBox="1"/>
          <p:nvPr>
            <p:custDataLst>
              <p:tags r:id="rId8"/>
            </p:custDataLst>
          </p:nvPr>
        </p:nvSpPr>
        <p:spPr>
          <a:xfrm>
            <a:off x="1524000" y="2781935"/>
            <a:ext cx="6012180" cy="521970"/>
          </a:xfrm>
          <a:prstGeom prst="rect">
            <a:avLst/>
          </a:prstGeom>
          <a:noFill/>
        </p:spPr>
        <p:txBody>
          <a:bodyPr wrap="square" rtlCol="0">
            <a:spAutoFit/>
          </a:bodyPr>
          <a:p>
            <a:pPr algn="l"/>
            <a:r>
              <a:rPr lang="en-US" altLang="zh-CN" dirty="0">
                <a:sym typeface="+mn-ea"/>
              </a:rPr>
              <a:t>        </a:t>
            </a:r>
            <a:r>
              <a:rPr lang="en-US" altLang="zh-CN" sz="2800" dirty="0"/>
              <a:t>5.4  </a:t>
            </a:r>
            <a:r>
              <a:rPr lang="zh-CN" sz="2800" dirty="0"/>
              <a:t>电磁场的边值关系</a:t>
            </a:r>
            <a:endParaRPr lang="zh-CN" sz="2800" dirty="0"/>
          </a:p>
        </p:txBody>
      </p:sp>
      <p:sp>
        <p:nvSpPr>
          <p:cNvPr id="19" name="文本框 18"/>
          <p:cNvSpPr txBox="1"/>
          <p:nvPr>
            <p:custDataLst>
              <p:tags r:id="rId9"/>
            </p:custDataLst>
          </p:nvPr>
        </p:nvSpPr>
        <p:spPr>
          <a:xfrm>
            <a:off x="1524000" y="3448685"/>
            <a:ext cx="7042785" cy="521970"/>
          </a:xfrm>
          <a:prstGeom prst="rect">
            <a:avLst/>
          </a:prstGeom>
          <a:noFill/>
        </p:spPr>
        <p:txBody>
          <a:bodyPr wrap="square" rtlCol="0">
            <a:spAutoFit/>
          </a:bodyPr>
          <a:p>
            <a:pPr algn="l"/>
            <a:r>
              <a:rPr lang="en-US" altLang="zh-CN" dirty="0">
                <a:sym typeface="+mn-ea"/>
              </a:rPr>
              <a:t>        </a:t>
            </a:r>
            <a:r>
              <a:rPr lang="en-US" altLang="zh-CN" sz="2800" dirty="0"/>
              <a:t>5.5  </a:t>
            </a:r>
            <a:r>
              <a:rPr lang="zh-CN" sz="2800" dirty="0"/>
              <a:t>电磁场的能量守恒定律和坡印亭矢量</a:t>
            </a:r>
            <a:endParaRPr lang="zh-CN" sz="2800" dirty="0"/>
          </a:p>
        </p:txBody>
      </p:sp>
      <p:sp>
        <p:nvSpPr>
          <p:cNvPr id="15" name="文本框 14"/>
          <p:cNvSpPr txBox="1"/>
          <p:nvPr>
            <p:custDataLst>
              <p:tags r:id="rId10"/>
            </p:custDataLst>
          </p:nvPr>
        </p:nvSpPr>
        <p:spPr>
          <a:xfrm>
            <a:off x="1524000" y="4115435"/>
            <a:ext cx="7042785" cy="521970"/>
          </a:xfrm>
          <a:prstGeom prst="rect">
            <a:avLst/>
          </a:prstGeom>
          <a:noFill/>
        </p:spPr>
        <p:txBody>
          <a:bodyPr wrap="square" rtlCol="0">
            <a:spAutoFit/>
          </a:bodyPr>
          <a:p>
            <a:pPr algn="l"/>
            <a:r>
              <a:rPr lang="en-US" altLang="zh-CN" dirty="0">
                <a:sym typeface="+mn-ea"/>
              </a:rPr>
              <a:t>        </a:t>
            </a:r>
            <a:r>
              <a:rPr lang="en-US" altLang="zh-CN" sz="2800" dirty="0"/>
              <a:t>5.6  </a:t>
            </a:r>
            <a:r>
              <a:rPr lang="zh-CN" sz="2800" dirty="0"/>
              <a:t>电磁场的矢量势和标量势</a:t>
            </a:r>
            <a:endParaRPr lang="zh-CN" sz="2800" dirty="0"/>
          </a:p>
        </p:txBody>
      </p:sp>
      <p:sp>
        <p:nvSpPr>
          <p:cNvPr id="16" name="文本框 15"/>
          <p:cNvSpPr txBox="1"/>
          <p:nvPr>
            <p:custDataLst>
              <p:tags r:id="rId11"/>
            </p:custDataLst>
          </p:nvPr>
        </p:nvSpPr>
        <p:spPr>
          <a:xfrm>
            <a:off x="1524000" y="5448935"/>
            <a:ext cx="7042785" cy="521970"/>
          </a:xfrm>
          <a:prstGeom prst="rect">
            <a:avLst/>
          </a:prstGeom>
          <a:noFill/>
        </p:spPr>
        <p:txBody>
          <a:bodyPr wrap="square" rtlCol="0">
            <a:spAutoFit/>
          </a:bodyPr>
          <a:p>
            <a:pPr algn="l"/>
            <a:r>
              <a:rPr lang="en-US" altLang="zh-CN" dirty="0">
                <a:sym typeface="+mn-ea"/>
              </a:rPr>
              <a:t>        </a:t>
            </a:r>
            <a:r>
              <a:rPr lang="en-US" altLang="zh-CN" sz="2800" dirty="0"/>
              <a:t>5.8</a:t>
            </a:r>
            <a:r>
              <a:rPr lang="en-US" altLang="zh-CN" sz="2800" dirty="0"/>
              <a:t>  MATLAB</a:t>
            </a:r>
            <a:r>
              <a:rPr lang="zh-CN" altLang="en-US" sz="2800" dirty="0"/>
              <a:t>在求解时变电磁场的应用</a:t>
            </a:r>
            <a:endParaRPr lang="zh-CN" altLang="en-US" sz="2800" dirty="0"/>
          </a:p>
        </p:txBody>
      </p:sp>
      <p:sp>
        <p:nvSpPr>
          <p:cNvPr id="17" name="文本框 16"/>
          <p:cNvSpPr txBox="1"/>
          <p:nvPr>
            <p:custDataLst>
              <p:tags r:id="rId12"/>
            </p:custDataLst>
          </p:nvPr>
        </p:nvSpPr>
        <p:spPr>
          <a:xfrm>
            <a:off x="1524000" y="4782185"/>
            <a:ext cx="7042785" cy="521970"/>
          </a:xfrm>
          <a:prstGeom prst="rect">
            <a:avLst/>
          </a:prstGeom>
          <a:noFill/>
        </p:spPr>
        <p:txBody>
          <a:bodyPr wrap="square" rtlCol="0">
            <a:spAutoFit/>
          </a:bodyPr>
          <a:p>
            <a:pPr algn="l"/>
            <a:r>
              <a:rPr lang="en-US" altLang="zh-CN" dirty="0">
                <a:sym typeface="+mn-ea"/>
              </a:rPr>
              <a:t>        </a:t>
            </a:r>
            <a:r>
              <a:rPr lang="en-US" altLang="zh-CN" sz="2800" dirty="0"/>
              <a:t>5.</a:t>
            </a:r>
            <a:r>
              <a:rPr lang="en-US" altLang="zh-CN" sz="2800" dirty="0"/>
              <a:t>7   推迟势和似稳电磁场</a:t>
            </a:r>
            <a:endParaRPr lang="en-US" altLang="zh-CN"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5.1</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5.1.3 </a:t>
            </a:r>
            <a:r>
              <a:rPr sz="2400" b="1" kern="0">
                <a:sym typeface="+mn-ea"/>
              </a:rPr>
              <a:t>感应电场与洛仑兹力</a:t>
            </a:r>
            <a:endParaRPr sz="2400" b="1" kern="0">
              <a:sym typeface="+mn-ea"/>
            </a:endParaRPr>
          </a:p>
        </p:txBody>
      </p:sp>
      <p:sp>
        <p:nvSpPr>
          <p:cNvPr id="11266" name="文本占位符 11265"/>
          <p:cNvSpPr>
            <a:spLocks noGrp="1"/>
          </p:cNvSpPr>
          <p:nvPr>
            <p:custDataLst>
              <p:tags r:id="rId10"/>
            </p:custDataLst>
          </p:nvPr>
        </p:nvSpPr>
        <p:spPr>
          <a:xfrm>
            <a:off x="857250" y="1297940"/>
            <a:ext cx="1101915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strike="noStrike" noProof="1" dirty="0">
                <a:effectLst/>
                <a:latin typeface="+mn-ea"/>
                <a:cs typeface="+mn-ea"/>
              </a:rPr>
              <a:t>其结果使得导体的一端聚集负电荷，另一端聚集正电荷，这就说明导体中出现了感应电场强度，即</a:t>
            </a: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r>
              <a:rPr lang="zh-CN" altLang="en-US" sz="2400" strike="noStrike" noProof="1" dirty="0">
                <a:effectLst/>
                <a:latin typeface="+mn-ea"/>
                <a:cs typeface="+mn-ea"/>
              </a:rPr>
              <a:t>根据电动势与局外场强之间的关系，仍然可以得到相同的结论：</a:t>
            </a:r>
            <a:endParaRPr lang="zh-CN" altLang="en-US" sz="2400" strike="noStrike" noProof="1" dirty="0">
              <a:effectLst/>
              <a:latin typeface="+mn-ea"/>
              <a:cs typeface="+mn-ea"/>
            </a:endParaRPr>
          </a:p>
        </p:txBody>
      </p:sp>
      <p:graphicFrame>
        <p:nvGraphicFramePr>
          <p:cNvPr id="25604" name="对象 25603"/>
          <p:cNvGraphicFramePr>
            <a:graphicFrameLocks noChangeAspect="1"/>
          </p:cNvGraphicFramePr>
          <p:nvPr>
            <p:custDataLst>
              <p:tags r:id="rId11"/>
            </p:custDataLst>
          </p:nvPr>
        </p:nvGraphicFramePr>
        <p:xfrm>
          <a:off x="4612323" y="2479040"/>
          <a:ext cx="3508375" cy="1144588"/>
        </p:xfrm>
        <a:graphic>
          <a:graphicData uri="http://schemas.openxmlformats.org/presentationml/2006/ole">
            <mc:AlternateContent xmlns:mc="http://schemas.openxmlformats.org/markup-compatibility/2006">
              <mc:Choice xmlns:v="urn:schemas-microsoft-com:vml" Requires="v">
                <p:oleObj spid="_x0000_s3107" name="" r:id="rId12" imgW="953135" imgH="419100" progId="Equation.3">
                  <p:embed/>
                </p:oleObj>
              </mc:Choice>
              <mc:Fallback>
                <p:oleObj name="" r:id="rId12" imgW="953135" imgH="419100" progId="Equation.3">
                  <p:embed/>
                  <p:pic>
                    <p:nvPicPr>
                      <p:cNvPr id="0" name="图片 3106"/>
                      <p:cNvPicPr/>
                      <p:nvPr/>
                    </p:nvPicPr>
                    <p:blipFill>
                      <a:blip r:embed="rId13"/>
                      <a:stretch>
                        <a:fillRect/>
                      </a:stretch>
                    </p:blipFill>
                    <p:spPr>
                      <a:xfrm>
                        <a:off x="4612323" y="2479040"/>
                        <a:ext cx="3508375" cy="1144588"/>
                      </a:xfrm>
                      <a:prstGeom prst="rect">
                        <a:avLst/>
                      </a:prstGeom>
                      <a:noFill/>
                      <a:ln w="38100">
                        <a:miter/>
                      </a:ln>
                    </p:spPr>
                  </p:pic>
                </p:oleObj>
              </mc:Fallback>
            </mc:AlternateContent>
          </a:graphicData>
        </a:graphic>
      </p:graphicFrame>
      <p:graphicFrame>
        <p:nvGraphicFramePr>
          <p:cNvPr id="25605" name="对象 25604"/>
          <p:cNvGraphicFramePr>
            <a:graphicFrameLocks noChangeAspect="1"/>
          </p:cNvGraphicFramePr>
          <p:nvPr>
            <p:custDataLst>
              <p:tags r:id="rId14"/>
            </p:custDataLst>
          </p:nvPr>
        </p:nvGraphicFramePr>
        <p:xfrm>
          <a:off x="4351497" y="4776153"/>
          <a:ext cx="4082415" cy="784225"/>
        </p:xfrm>
        <a:graphic>
          <a:graphicData uri="http://schemas.openxmlformats.org/presentationml/2006/ole">
            <mc:AlternateContent xmlns:mc="http://schemas.openxmlformats.org/markup-compatibility/2006">
              <mc:Choice xmlns:v="urn:schemas-microsoft-com:vml" Requires="v">
                <p:oleObj spid="_x0000_s3104" name="" r:id="rId15" imgW="1524000" imgH="292100" progId="Equation.3">
                  <p:embed/>
                </p:oleObj>
              </mc:Choice>
              <mc:Fallback>
                <p:oleObj name="" r:id="rId15" imgW="1524000" imgH="292100" progId="Equation.3">
                  <p:embed/>
                  <p:pic>
                    <p:nvPicPr>
                      <p:cNvPr id="0" name="图片 3103"/>
                      <p:cNvPicPr/>
                      <p:nvPr/>
                    </p:nvPicPr>
                    <p:blipFill>
                      <a:blip r:embed="rId16"/>
                      <a:stretch>
                        <a:fillRect/>
                      </a:stretch>
                    </p:blipFill>
                    <p:spPr>
                      <a:xfrm>
                        <a:off x="4351497" y="4776153"/>
                        <a:ext cx="4082415" cy="784225"/>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blinds(horizontal)">
                                      <p:cBhvr>
                                        <p:cTn id="7" dur="500"/>
                                        <p:tgtEl>
                                          <p:spTgt spid="2560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5605"/>
                                        </p:tgtEl>
                                        <p:attrNameLst>
                                          <p:attrName>style.visibility</p:attrName>
                                        </p:attrNameLst>
                                      </p:cBhvr>
                                      <p:to>
                                        <p:strVal val="visible"/>
                                      </p:to>
                                    </p:set>
                                    <p:animEffect transition="in" filter="diamond(in)">
                                      <p:cBhvr>
                                        <p:cTn id="12" dur="20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a:t>
            </a:r>
            <a:r>
              <a:rPr lang="en-US" sz="2800" dirty="0" err="1"/>
              <a:t>2</a:t>
            </a:r>
            <a:r>
              <a:rPr lang="zh-CN" sz="2800" dirty="0" err="1"/>
              <a:t>、</a:t>
            </a:r>
            <a:r>
              <a:rPr sz="2800" dirty="0" err="1"/>
              <a:t>位移电流和全电流定律</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5.2.1 </a:t>
            </a:r>
            <a:r>
              <a:rPr sz="2400" b="1" kern="0">
                <a:sym typeface="+mn-ea"/>
              </a:rPr>
              <a:t>位移电流和全电流的连续性</a:t>
            </a:r>
            <a:endParaRPr sz="2400" b="1" kern="0">
              <a:sym typeface="+mn-ea"/>
            </a:endParaRPr>
          </a:p>
        </p:txBody>
      </p:sp>
      <p:sp>
        <p:nvSpPr>
          <p:cNvPr id="11266" name="文本占位符 11265"/>
          <p:cNvSpPr>
            <a:spLocks noGrp="1"/>
          </p:cNvSpPr>
          <p:nvPr>
            <p:custDataLst>
              <p:tags r:id="rId10"/>
            </p:custDataLst>
          </p:nvPr>
        </p:nvSpPr>
        <p:spPr>
          <a:xfrm>
            <a:off x="857250" y="1297940"/>
            <a:ext cx="1101915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strike="noStrike" noProof="1" dirty="0">
                <a:effectLst/>
                <a:latin typeface="+mn-ea"/>
                <a:cs typeface="+mn-ea"/>
              </a:rPr>
              <a:t>在稳恒磁场的情形下，场的规律遵循安培环路定律，即           。由于任一矢量的旋度的散度必等于零，则</a:t>
            </a:r>
            <a:endParaRPr lang="zh-CN" altLang="en-US" sz="2400" strike="noStrike" noProof="1" dirty="0">
              <a:effectLst/>
              <a:latin typeface="+mn-ea"/>
              <a:cs typeface="+mn-ea"/>
            </a:endParaRPr>
          </a:p>
          <a:p>
            <a:pPr marL="0" indent="0">
              <a:lnSpc>
                <a:spcPct val="150000"/>
              </a:lnSpc>
              <a:spcBef>
                <a:spcPts val="0"/>
              </a:spcBef>
              <a:buNone/>
            </a:pPr>
            <a:endParaRPr lang="en-US" altLang="zh-CN" sz="2400" strike="noStrike" noProof="1" dirty="0">
              <a:effectLst/>
              <a:latin typeface="+mn-ea"/>
              <a:cs typeface="+mn-ea"/>
            </a:endParaRPr>
          </a:p>
          <a:p>
            <a:pPr marL="0" indent="0">
              <a:lnSpc>
                <a:spcPct val="150000"/>
              </a:lnSpc>
              <a:spcBef>
                <a:spcPts val="0"/>
              </a:spcBef>
              <a:buNone/>
            </a:pPr>
            <a:endParaRPr lang="en-US" altLang="zh-CN" sz="2400" strike="noStrike" noProof="1" dirty="0">
              <a:effectLst/>
              <a:latin typeface="+mn-ea"/>
              <a:cs typeface="+mn-ea"/>
            </a:endParaRPr>
          </a:p>
          <a:p>
            <a:pPr marL="0" indent="0">
              <a:lnSpc>
                <a:spcPct val="150000"/>
              </a:lnSpc>
              <a:spcBef>
                <a:spcPts val="0"/>
              </a:spcBef>
              <a:buNone/>
            </a:pPr>
            <a:r>
              <a:rPr lang="en-US" altLang="zh-CN" sz="2400" strike="noStrike" noProof="1" dirty="0">
                <a:effectLst/>
                <a:latin typeface="+mn-ea"/>
                <a:cs typeface="+mn-ea"/>
              </a:rPr>
              <a:t>因此，在稳恒磁场(或稳恒电场)中，稳恒电流总是连续的。</a:t>
            </a:r>
            <a:endParaRPr lang="en-US" altLang="zh-CN" sz="2400" strike="noStrike" noProof="1" dirty="0">
              <a:effectLst/>
              <a:latin typeface="+mn-ea"/>
              <a:cs typeface="+mn-ea"/>
            </a:endParaRPr>
          </a:p>
        </p:txBody>
      </p:sp>
      <p:graphicFrame>
        <p:nvGraphicFramePr>
          <p:cNvPr id="4102" name="对象 35846"/>
          <p:cNvGraphicFramePr>
            <a:graphicFrameLocks noChangeAspect="1"/>
          </p:cNvGraphicFramePr>
          <p:nvPr>
            <p:custDataLst>
              <p:tags r:id="rId11"/>
            </p:custDataLst>
          </p:nvPr>
        </p:nvGraphicFramePr>
        <p:xfrm>
          <a:off x="8378190" y="1512570"/>
          <a:ext cx="1547813" cy="412750"/>
        </p:xfrm>
        <a:graphic>
          <a:graphicData uri="http://schemas.openxmlformats.org/presentationml/2006/ole">
            <mc:AlternateContent xmlns:mc="http://schemas.openxmlformats.org/markup-compatibility/2006">
              <mc:Choice xmlns:v="urn:schemas-microsoft-com:vml" Requires="v">
                <p:oleObj spid="_x0000_s3095" name="" r:id="rId12" imgW="571500" imgH="152400" progId="Equation.3">
                  <p:embed/>
                </p:oleObj>
              </mc:Choice>
              <mc:Fallback>
                <p:oleObj name="" r:id="rId12" imgW="571500" imgH="152400" progId="Equation.3">
                  <p:embed/>
                  <p:pic>
                    <p:nvPicPr>
                      <p:cNvPr id="0" name="图片 3094"/>
                      <p:cNvPicPr/>
                      <p:nvPr/>
                    </p:nvPicPr>
                    <p:blipFill>
                      <a:blip r:embed="rId13"/>
                      <a:stretch>
                        <a:fillRect/>
                      </a:stretch>
                    </p:blipFill>
                    <p:spPr>
                      <a:xfrm>
                        <a:off x="8378190" y="1512570"/>
                        <a:ext cx="1547813" cy="412750"/>
                      </a:xfrm>
                      <a:prstGeom prst="rect">
                        <a:avLst/>
                      </a:prstGeom>
                      <a:noFill/>
                      <a:ln w="38100">
                        <a:noFill/>
                        <a:miter/>
                      </a:ln>
                    </p:spPr>
                  </p:pic>
                </p:oleObj>
              </mc:Fallback>
            </mc:AlternateContent>
          </a:graphicData>
        </a:graphic>
      </p:graphicFrame>
      <p:graphicFrame>
        <p:nvGraphicFramePr>
          <p:cNvPr id="4100" name="对象 35844"/>
          <p:cNvGraphicFramePr>
            <a:graphicFrameLocks noChangeAspect="1"/>
          </p:cNvGraphicFramePr>
          <p:nvPr>
            <p:custDataLst>
              <p:tags r:id="rId14"/>
            </p:custDataLst>
          </p:nvPr>
        </p:nvGraphicFramePr>
        <p:xfrm>
          <a:off x="4283710" y="2760345"/>
          <a:ext cx="3624263" cy="571500"/>
        </p:xfrm>
        <a:graphic>
          <a:graphicData uri="http://schemas.openxmlformats.org/presentationml/2006/ole">
            <mc:AlternateContent xmlns:mc="http://schemas.openxmlformats.org/markup-compatibility/2006">
              <mc:Choice xmlns:v="urn:schemas-microsoft-com:vml" Requires="v">
                <p:oleObj spid="_x0000_s3099" name="" r:id="rId15" imgW="1295400" imgH="203200" progId="Equation.3">
                  <p:embed/>
                </p:oleObj>
              </mc:Choice>
              <mc:Fallback>
                <p:oleObj name="" r:id="rId15" imgW="1295400" imgH="203200" progId="Equation.3">
                  <p:embed/>
                  <p:pic>
                    <p:nvPicPr>
                      <p:cNvPr id="0" name="图片 3098"/>
                      <p:cNvPicPr/>
                      <p:nvPr/>
                    </p:nvPicPr>
                    <p:blipFill>
                      <a:blip r:embed="rId16"/>
                      <a:stretch>
                        <a:fillRect/>
                      </a:stretch>
                    </p:blipFill>
                    <p:spPr>
                      <a:xfrm>
                        <a:off x="4283710" y="2760345"/>
                        <a:ext cx="3624263" cy="5715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a:t>
            </a:r>
            <a:r>
              <a:rPr lang="en-US" sz="2800" dirty="0" err="1"/>
              <a:t>2</a:t>
            </a:r>
            <a:r>
              <a:rPr lang="zh-CN" sz="2800" dirty="0" err="1"/>
              <a:t>、</a:t>
            </a:r>
            <a:r>
              <a:rPr sz="2800" dirty="0" err="1"/>
              <a:t>位移电流和全电流定律</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5.2.1 </a:t>
            </a:r>
            <a:r>
              <a:rPr sz="2400" b="1" kern="0">
                <a:sym typeface="+mn-ea"/>
              </a:rPr>
              <a:t>位移电流和全电流的连续性</a:t>
            </a:r>
            <a:endParaRPr sz="2400" b="1" kern="0">
              <a:sym typeface="+mn-ea"/>
            </a:endParaRPr>
          </a:p>
        </p:txBody>
      </p:sp>
      <p:sp>
        <p:nvSpPr>
          <p:cNvPr id="11266" name="文本占位符 11265"/>
          <p:cNvSpPr>
            <a:spLocks noGrp="1"/>
          </p:cNvSpPr>
          <p:nvPr>
            <p:custDataLst>
              <p:tags r:id="rId10"/>
            </p:custDataLst>
          </p:nvPr>
        </p:nvSpPr>
        <p:spPr>
          <a:xfrm>
            <a:off x="857250" y="1297940"/>
            <a:ext cx="1101915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strike="noStrike" noProof="1" dirty="0">
                <a:effectLst/>
                <a:latin typeface="+mn-ea"/>
                <a:cs typeface="+mn-ea"/>
              </a:rPr>
              <a:t>在时变场的情形下，变化的电荷可以产生变动的电场，即高斯定理                 仍然成立，于是有</a:t>
            </a: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r>
              <a:rPr lang="zh-CN" altLang="en-US" sz="2400" strike="noStrike" noProof="1" dirty="0">
                <a:effectLst/>
                <a:latin typeface="+mn-ea"/>
                <a:cs typeface="+mn-ea"/>
              </a:rPr>
              <a:t>代入到电流的连续性方程里面，并整理：</a:t>
            </a: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r>
              <a:rPr lang="zh-CN" altLang="en-US" sz="2400" strike="noStrike" noProof="1" dirty="0">
                <a:effectLst/>
                <a:latin typeface="+mn-ea"/>
                <a:cs typeface="+mn-ea"/>
              </a:rPr>
              <a:t>这说明上式括号中的电流是连续的。 </a:t>
            </a: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p:txBody>
      </p:sp>
      <p:graphicFrame>
        <p:nvGraphicFramePr>
          <p:cNvPr id="6148" name="对象 37892"/>
          <p:cNvGraphicFramePr>
            <a:graphicFrameLocks noChangeAspect="1"/>
          </p:cNvGraphicFramePr>
          <p:nvPr>
            <p:custDataLst>
              <p:tags r:id="rId11"/>
            </p:custDataLst>
          </p:nvPr>
        </p:nvGraphicFramePr>
        <p:xfrm>
          <a:off x="4829810" y="2236153"/>
          <a:ext cx="2087563" cy="1073150"/>
        </p:xfrm>
        <a:graphic>
          <a:graphicData uri="http://schemas.openxmlformats.org/presentationml/2006/ole">
            <mc:AlternateContent xmlns:mc="http://schemas.openxmlformats.org/markup-compatibility/2006">
              <mc:Choice xmlns:v="urn:schemas-microsoft-com:vml" Requires="v">
                <p:oleObj spid="_x0000_s3097" name="" r:id="rId12" imgW="685800" imgH="355600" progId="Equation.3">
                  <p:embed/>
                </p:oleObj>
              </mc:Choice>
              <mc:Fallback>
                <p:oleObj name="" r:id="rId12" imgW="685800" imgH="355600" progId="Equation.3">
                  <p:embed/>
                  <p:pic>
                    <p:nvPicPr>
                      <p:cNvPr id="0" name="图片 3096"/>
                      <p:cNvPicPr/>
                      <p:nvPr/>
                    </p:nvPicPr>
                    <p:blipFill>
                      <a:blip r:embed="rId13"/>
                      <a:stretch>
                        <a:fillRect/>
                      </a:stretch>
                    </p:blipFill>
                    <p:spPr>
                      <a:xfrm>
                        <a:off x="4829810" y="2236153"/>
                        <a:ext cx="2087563" cy="1073150"/>
                      </a:xfrm>
                      <a:prstGeom prst="rect">
                        <a:avLst/>
                      </a:prstGeom>
                      <a:noFill/>
                      <a:ln w="38100">
                        <a:noFill/>
                        <a:miter/>
                      </a:ln>
                    </p:spPr>
                  </p:pic>
                </p:oleObj>
              </mc:Fallback>
            </mc:AlternateContent>
          </a:graphicData>
        </a:graphic>
      </p:graphicFrame>
      <p:graphicFrame>
        <p:nvGraphicFramePr>
          <p:cNvPr id="6150" name="对象 37894"/>
          <p:cNvGraphicFramePr>
            <a:graphicFrameLocks noChangeAspect="1"/>
          </p:cNvGraphicFramePr>
          <p:nvPr>
            <p:custDataLst>
              <p:tags r:id="rId14"/>
            </p:custDataLst>
          </p:nvPr>
        </p:nvGraphicFramePr>
        <p:xfrm>
          <a:off x="9902190" y="1439545"/>
          <a:ext cx="1584325" cy="546100"/>
        </p:xfrm>
        <a:graphic>
          <a:graphicData uri="http://schemas.openxmlformats.org/presentationml/2006/ole">
            <mc:AlternateContent xmlns:mc="http://schemas.openxmlformats.org/markup-compatibility/2006">
              <mc:Choice xmlns:v="urn:schemas-microsoft-com:vml" Requires="v">
                <p:oleObj spid="_x0000_s3098" name="" r:id="rId15" imgW="520700" imgH="177800" progId="Equation.3">
                  <p:embed/>
                </p:oleObj>
              </mc:Choice>
              <mc:Fallback>
                <p:oleObj name="" r:id="rId15" imgW="520700" imgH="177800" progId="Equation.3">
                  <p:embed/>
                  <p:pic>
                    <p:nvPicPr>
                      <p:cNvPr id="0" name="图片 3097"/>
                      <p:cNvPicPr/>
                      <p:nvPr/>
                    </p:nvPicPr>
                    <p:blipFill>
                      <a:blip r:embed="rId16"/>
                      <a:stretch>
                        <a:fillRect/>
                      </a:stretch>
                    </p:blipFill>
                    <p:spPr>
                      <a:xfrm>
                        <a:off x="9902190" y="1439545"/>
                        <a:ext cx="1584325" cy="546100"/>
                      </a:xfrm>
                      <a:prstGeom prst="rect">
                        <a:avLst/>
                      </a:prstGeom>
                      <a:noFill/>
                      <a:ln w="38100">
                        <a:noFill/>
                        <a:miter/>
                      </a:ln>
                    </p:spPr>
                  </p:pic>
                </p:oleObj>
              </mc:Fallback>
            </mc:AlternateContent>
          </a:graphicData>
        </a:graphic>
      </p:graphicFrame>
      <p:graphicFrame>
        <p:nvGraphicFramePr>
          <p:cNvPr id="6152" name="对象 37896"/>
          <p:cNvGraphicFramePr>
            <a:graphicFrameLocks noChangeAspect="1"/>
          </p:cNvGraphicFramePr>
          <p:nvPr>
            <p:custDataLst>
              <p:tags r:id="rId17"/>
            </p:custDataLst>
          </p:nvPr>
        </p:nvGraphicFramePr>
        <p:xfrm>
          <a:off x="5015865" y="4161155"/>
          <a:ext cx="2160588" cy="877888"/>
        </p:xfrm>
        <a:graphic>
          <a:graphicData uri="http://schemas.openxmlformats.org/presentationml/2006/ole">
            <mc:AlternateContent xmlns:mc="http://schemas.openxmlformats.org/markup-compatibility/2006">
              <mc:Choice xmlns:v="urn:schemas-microsoft-com:vml" Requires="v">
                <p:oleObj spid="_x0000_s3094" name="" r:id="rId18" imgW="864235" imgH="355600" progId="Equation.3">
                  <p:embed/>
                </p:oleObj>
              </mc:Choice>
              <mc:Fallback>
                <p:oleObj name="" r:id="rId18" imgW="864235" imgH="355600" progId="Equation.3">
                  <p:embed/>
                  <p:pic>
                    <p:nvPicPr>
                      <p:cNvPr id="0" name="图片 3093"/>
                      <p:cNvPicPr/>
                      <p:nvPr/>
                    </p:nvPicPr>
                    <p:blipFill>
                      <a:blip r:embed="rId19"/>
                      <a:stretch>
                        <a:fillRect/>
                      </a:stretch>
                    </p:blipFill>
                    <p:spPr>
                      <a:xfrm>
                        <a:off x="5015865" y="4161155"/>
                        <a:ext cx="2160588" cy="8778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a:t>
            </a:r>
            <a:r>
              <a:rPr lang="en-US" sz="2800" dirty="0" err="1"/>
              <a:t>2</a:t>
            </a:r>
            <a:r>
              <a:rPr lang="zh-CN" sz="2800" dirty="0" err="1"/>
              <a:t>、</a:t>
            </a:r>
            <a:r>
              <a:rPr sz="2800" dirty="0" err="1"/>
              <a:t>位移电流和全电流定律</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5.2.1 </a:t>
            </a:r>
            <a:r>
              <a:rPr sz="2400" b="1" kern="0">
                <a:sym typeface="+mn-ea"/>
              </a:rPr>
              <a:t>位移电流和全电流的连续性</a:t>
            </a:r>
            <a:endParaRPr sz="2400" b="1" kern="0">
              <a:sym typeface="+mn-ea"/>
            </a:endParaRPr>
          </a:p>
        </p:txBody>
      </p:sp>
      <p:sp>
        <p:nvSpPr>
          <p:cNvPr id="11266" name="文本占位符 11265"/>
          <p:cNvSpPr>
            <a:spLocks noGrp="1"/>
          </p:cNvSpPr>
          <p:nvPr>
            <p:custDataLst>
              <p:tags r:id="rId10"/>
            </p:custDataLst>
          </p:nvPr>
        </p:nvSpPr>
        <p:spPr>
          <a:xfrm>
            <a:off x="857250" y="1297940"/>
            <a:ext cx="1101915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strike="noStrike" noProof="1" dirty="0">
                <a:effectLst/>
                <a:latin typeface="+mn-ea"/>
                <a:cs typeface="+mn-ea"/>
              </a:rPr>
              <a:t>式中J是包括传导电流密度           和运流电流密度          在内的自由电流密度，而    也对应一电流密度，由于D是电位移矢量，故将                称为位移电流密度。它是麦克斯韦首先从理论上提出来的。显然有： </a:t>
            </a: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p:txBody>
      </p:sp>
      <p:graphicFrame>
        <p:nvGraphicFramePr>
          <p:cNvPr id="7172" name="对象 38916"/>
          <p:cNvGraphicFramePr>
            <a:graphicFrameLocks noChangeAspect="1"/>
          </p:cNvGraphicFramePr>
          <p:nvPr>
            <p:custDataLst>
              <p:tags r:id="rId11"/>
            </p:custDataLst>
          </p:nvPr>
        </p:nvGraphicFramePr>
        <p:xfrm>
          <a:off x="2553653" y="1859598"/>
          <a:ext cx="441325" cy="681037"/>
        </p:xfrm>
        <a:graphic>
          <a:graphicData uri="http://schemas.openxmlformats.org/presentationml/2006/ole">
            <mc:AlternateContent xmlns:mc="http://schemas.openxmlformats.org/markup-compatibility/2006">
              <mc:Choice xmlns:v="urn:schemas-microsoft-com:vml" Requires="v">
                <p:oleObj spid="_x0000_s3082" name="" r:id="rId12" imgW="228600" imgH="356235" progId="Equation.3">
                  <p:embed/>
                </p:oleObj>
              </mc:Choice>
              <mc:Fallback>
                <p:oleObj name="" r:id="rId12" imgW="228600" imgH="356235" progId="Equation.3">
                  <p:embed/>
                  <p:pic>
                    <p:nvPicPr>
                      <p:cNvPr id="0" name="图片 3081"/>
                      <p:cNvPicPr/>
                      <p:nvPr/>
                    </p:nvPicPr>
                    <p:blipFill>
                      <a:blip r:embed="rId13"/>
                      <a:stretch>
                        <a:fillRect/>
                      </a:stretch>
                    </p:blipFill>
                    <p:spPr>
                      <a:xfrm>
                        <a:off x="2553653" y="1859598"/>
                        <a:ext cx="441325" cy="681037"/>
                      </a:xfrm>
                      <a:prstGeom prst="rect">
                        <a:avLst/>
                      </a:prstGeom>
                      <a:noFill/>
                      <a:ln w="38100">
                        <a:noFill/>
                        <a:miter/>
                      </a:ln>
                    </p:spPr>
                  </p:pic>
                </p:oleObj>
              </mc:Fallback>
            </mc:AlternateContent>
          </a:graphicData>
        </a:graphic>
      </p:graphicFrame>
      <p:graphicFrame>
        <p:nvGraphicFramePr>
          <p:cNvPr id="7173" name="对象 38918"/>
          <p:cNvGraphicFramePr>
            <a:graphicFrameLocks noChangeAspect="1"/>
          </p:cNvGraphicFramePr>
          <p:nvPr>
            <p:custDataLst>
              <p:tags r:id="rId14"/>
            </p:custDataLst>
          </p:nvPr>
        </p:nvGraphicFramePr>
        <p:xfrm>
          <a:off x="4573905" y="1382713"/>
          <a:ext cx="1470201" cy="576000"/>
        </p:xfrm>
        <a:graphic>
          <a:graphicData uri="http://schemas.openxmlformats.org/presentationml/2006/ole">
            <mc:AlternateContent xmlns:mc="http://schemas.openxmlformats.org/markup-compatibility/2006">
              <mc:Choice xmlns:v="urn:schemas-microsoft-com:vml" Requires="v">
                <p:oleObj spid="_x0000_s3083" name="" r:id="rId15" imgW="483235" imgH="190500" progId="Equation.3">
                  <p:embed/>
                </p:oleObj>
              </mc:Choice>
              <mc:Fallback>
                <p:oleObj name="" r:id="rId15" imgW="483235" imgH="190500" progId="Equation.3">
                  <p:embed/>
                  <p:pic>
                    <p:nvPicPr>
                      <p:cNvPr id="0" name="图片 3082"/>
                      <p:cNvPicPr/>
                      <p:nvPr/>
                    </p:nvPicPr>
                    <p:blipFill>
                      <a:blip r:embed="rId16"/>
                      <a:stretch>
                        <a:fillRect/>
                      </a:stretch>
                    </p:blipFill>
                    <p:spPr>
                      <a:xfrm>
                        <a:off x="4573905" y="1382713"/>
                        <a:ext cx="1470201" cy="576000"/>
                      </a:xfrm>
                      <a:prstGeom prst="rect">
                        <a:avLst/>
                      </a:prstGeom>
                      <a:noFill/>
                      <a:ln w="38100">
                        <a:noFill/>
                        <a:miter/>
                      </a:ln>
                    </p:spPr>
                  </p:pic>
                </p:oleObj>
              </mc:Fallback>
            </mc:AlternateContent>
          </a:graphicData>
        </a:graphic>
      </p:graphicFrame>
      <p:graphicFrame>
        <p:nvGraphicFramePr>
          <p:cNvPr id="7175" name="对象 38920"/>
          <p:cNvGraphicFramePr>
            <a:graphicFrameLocks noChangeAspect="1"/>
          </p:cNvGraphicFramePr>
          <p:nvPr>
            <p:custDataLst>
              <p:tags r:id="rId17"/>
            </p:custDataLst>
          </p:nvPr>
        </p:nvGraphicFramePr>
        <p:xfrm>
          <a:off x="8359775" y="1389063"/>
          <a:ext cx="1439863" cy="563562"/>
        </p:xfrm>
        <a:graphic>
          <a:graphicData uri="http://schemas.openxmlformats.org/presentationml/2006/ole">
            <mc:AlternateContent xmlns:mc="http://schemas.openxmlformats.org/markup-compatibility/2006">
              <mc:Choice xmlns:v="urn:schemas-microsoft-com:vml" Requires="v">
                <p:oleObj spid="_x0000_s3087" name="" r:id="rId18" imgW="483235" imgH="190500" progId="Equation.3">
                  <p:embed/>
                </p:oleObj>
              </mc:Choice>
              <mc:Fallback>
                <p:oleObj name="" r:id="rId18" imgW="483235" imgH="190500" progId="Equation.3">
                  <p:embed/>
                  <p:pic>
                    <p:nvPicPr>
                      <p:cNvPr id="0" name="图片 3086"/>
                      <p:cNvPicPr/>
                      <p:nvPr/>
                    </p:nvPicPr>
                    <p:blipFill>
                      <a:blip r:embed="rId19"/>
                      <a:stretch>
                        <a:fillRect/>
                      </a:stretch>
                    </p:blipFill>
                    <p:spPr>
                      <a:xfrm>
                        <a:off x="8359775" y="1389063"/>
                        <a:ext cx="1439863" cy="563562"/>
                      </a:xfrm>
                      <a:prstGeom prst="rect">
                        <a:avLst/>
                      </a:prstGeom>
                      <a:noFill/>
                      <a:ln w="38100">
                        <a:noFill/>
                        <a:miter/>
                      </a:ln>
                    </p:spPr>
                  </p:pic>
                </p:oleObj>
              </mc:Fallback>
            </mc:AlternateContent>
          </a:graphicData>
        </a:graphic>
      </p:graphicFrame>
      <p:graphicFrame>
        <p:nvGraphicFramePr>
          <p:cNvPr id="7176" name="对象 38922"/>
          <p:cNvGraphicFramePr>
            <a:graphicFrameLocks noChangeAspect="1"/>
          </p:cNvGraphicFramePr>
          <p:nvPr>
            <p:custDataLst>
              <p:tags r:id="rId20"/>
            </p:custDataLst>
          </p:nvPr>
        </p:nvGraphicFramePr>
        <p:xfrm>
          <a:off x="9659303" y="1859915"/>
          <a:ext cx="1512887" cy="842963"/>
        </p:xfrm>
        <a:graphic>
          <a:graphicData uri="http://schemas.openxmlformats.org/presentationml/2006/ole">
            <mc:AlternateContent xmlns:mc="http://schemas.openxmlformats.org/markup-compatibility/2006">
              <mc:Choice xmlns:v="urn:schemas-microsoft-com:vml" Requires="v">
                <p:oleObj spid="_x0000_s3088" name="" r:id="rId21" imgW="533400" imgH="355600" progId="Equation.3">
                  <p:embed/>
                </p:oleObj>
              </mc:Choice>
              <mc:Fallback>
                <p:oleObj name="" r:id="rId21" imgW="533400" imgH="355600" progId="Equation.3">
                  <p:embed/>
                  <p:pic>
                    <p:nvPicPr>
                      <p:cNvPr id="0" name="图片 3087"/>
                      <p:cNvPicPr/>
                      <p:nvPr/>
                    </p:nvPicPr>
                    <p:blipFill>
                      <a:blip r:embed="rId22"/>
                      <a:stretch>
                        <a:fillRect/>
                      </a:stretch>
                    </p:blipFill>
                    <p:spPr>
                      <a:xfrm>
                        <a:off x="9659303" y="1859915"/>
                        <a:ext cx="1512887" cy="842963"/>
                      </a:xfrm>
                      <a:prstGeom prst="rect">
                        <a:avLst/>
                      </a:prstGeom>
                      <a:noFill/>
                      <a:ln w="38100">
                        <a:noFill/>
                        <a:miter/>
                      </a:ln>
                    </p:spPr>
                  </p:pic>
                </p:oleObj>
              </mc:Fallback>
            </mc:AlternateContent>
          </a:graphicData>
        </a:graphic>
      </p:graphicFrame>
      <p:graphicFrame>
        <p:nvGraphicFramePr>
          <p:cNvPr id="7177" name="对象 38923"/>
          <p:cNvGraphicFramePr>
            <a:graphicFrameLocks noChangeAspect="1"/>
          </p:cNvGraphicFramePr>
          <p:nvPr>
            <p:custDataLst>
              <p:tags r:id="rId23"/>
            </p:custDataLst>
          </p:nvPr>
        </p:nvGraphicFramePr>
        <p:xfrm>
          <a:off x="4547235" y="3476308"/>
          <a:ext cx="3097213" cy="850900"/>
        </p:xfrm>
        <a:graphic>
          <a:graphicData uri="http://schemas.openxmlformats.org/presentationml/2006/ole">
            <mc:AlternateContent xmlns:mc="http://schemas.openxmlformats.org/markup-compatibility/2006">
              <mc:Choice xmlns:v="urn:schemas-microsoft-com:vml" Requires="v">
                <p:oleObj spid="_x0000_s3085" name="" r:id="rId24" imgW="978535" imgH="355600" progId="Equation.3">
                  <p:embed/>
                </p:oleObj>
              </mc:Choice>
              <mc:Fallback>
                <p:oleObj name="" r:id="rId24" imgW="978535" imgH="355600" progId="Equation.3">
                  <p:embed/>
                  <p:pic>
                    <p:nvPicPr>
                      <p:cNvPr id="0" name="图片 3084"/>
                      <p:cNvPicPr/>
                      <p:nvPr/>
                    </p:nvPicPr>
                    <p:blipFill>
                      <a:blip r:embed="rId25"/>
                      <a:stretch>
                        <a:fillRect/>
                      </a:stretch>
                    </p:blipFill>
                    <p:spPr>
                      <a:xfrm>
                        <a:off x="4547235" y="3476308"/>
                        <a:ext cx="3097213" cy="8509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a:t>
            </a:r>
            <a:r>
              <a:rPr lang="en-US" sz="2800" dirty="0" err="1"/>
              <a:t>2</a:t>
            </a:r>
            <a:r>
              <a:rPr lang="zh-CN" sz="2800" dirty="0" err="1"/>
              <a:t>、</a:t>
            </a:r>
            <a:r>
              <a:rPr sz="2800" dirty="0" err="1"/>
              <a:t>位移电流和全电流定律</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5.2.1 </a:t>
            </a:r>
            <a:r>
              <a:rPr sz="2400" b="1" kern="0">
                <a:sym typeface="+mn-ea"/>
              </a:rPr>
              <a:t>位移电流和全电流的连续性</a:t>
            </a:r>
            <a:endParaRPr sz="2400" b="1" kern="0">
              <a:sym typeface="+mn-ea"/>
            </a:endParaRPr>
          </a:p>
        </p:txBody>
      </p:sp>
      <p:sp>
        <p:nvSpPr>
          <p:cNvPr id="11266" name="文本占位符 11265"/>
          <p:cNvSpPr>
            <a:spLocks noGrp="1"/>
          </p:cNvSpPr>
          <p:nvPr>
            <p:custDataLst>
              <p:tags r:id="rId10"/>
            </p:custDataLst>
          </p:nvPr>
        </p:nvSpPr>
        <p:spPr>
          <a:xfrm>
            <a:off x="857250" y="1297940"/>
            <a:ext cx="1101915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strike="noStrike" noProof="1" dirty="0">
                <a:effectLst/>
                <a:latin typeface="+mn-ea"/>
                <a:cs typeface="+mn-ea"/>
              </a:rPr>
              <a:t>在真空中，P=0，位移电流只是代表电场对时间的变化率；在介质中，除了电场的变化部分外，另一项是极化强度对时间的变化率，它是由介质中束缚电荷变动的电场而运动所引起的，称为极化电流密度。位移电流还可表示为：</a:t>
            </a:r>
            <a:endParaRPr lang="zh-CN" altLang="en-US" sz="2400" strike="noStrike" noProof="1" dirty="0">
              <a:effectLst/>
              <a:latin typeface="+mn-ea"/>
              <a:cs typeface="+mn-ea"/>
            </a:endParaRPr>
          </a:p>
        </p:txBody>
      </p:sp>
      <p:graphicFrame>
        <p:nvGraphicFramePr>
          <p:cNvPr id="8196" name="对象 39940"/>
          <p:cNvGraphicFramePr>
            <a:graphicFrameLocks noChangeAspect="1"/>
          </p:cNvGraphicFramePr>
          <p:nvPr>
            <p:custDataLst>
              <p:tags r:id="rId11"/>
            </p:custDataLst>
          </p:nvPr>
        </p:nvGraphicFramePr>
        <p:xfrm>
          <a:off x="5448935" y="3115945"/>
          <a:ext cx="1835150" cy="1046163"/>
        </p:xfrm>
        <a:graphic>
          <a:graphicData uri="http://schemas.openxmlformats.org/presentationml/2006/ole">
            <mc:AlternateContent xmlns:mc="http://schemas.openxmlformats.org/markup-compatibility/2006">
              <mc:Choice xmlns:v="urn:schemas-microsoft-com:vml" Requires="v">
                <p:oleObj spid="_x0000_s3084" name="" r:id="rId12" imgW="622300" imgH="355600" progId="Equation.3">
                  <p:embed/>
                </p:oleObj>
              </mc:Choice>
              <mc:Fallback>
                <p:oleObj name="" r:id="rId12" imgW="622300" imgH="355600" progId="Equation.3">
                  <p:embed/>
                  <p:pic>
                    <p:nvPicPr>
                      <p:cNvPr id="0" name="图片 3083"/>
                      <p:cNvPicPr/>
                      <p:nvPr/>
                    </p:nvPicPr>
                    <p:blipFill>
                      <a:blip r:embed="rId13"/>
                      <a:stretch>
                        <a:fillRect/>
                      </a:stretch>
                    </p:blipFill>
                    <p:spPr>
                      <a:xfrm>
                        <a:off x="5448935" y="3115945"/>
                        <a:ext cx="1835150" cy="104616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a:t>
            </a:r>
            <a:r>
              <a:rPr lang="en-US" sz="2800" dirty="0" err="1"/>
              <a:t>2</a:t>
            </a:r>
            <a:r>
              <a:rPr lang="zh-CN" sz="2800" dirty="0" err="1"/>
              <a:t>、</a:t>
            </a:r>
            <a:r>
              <a:rPr sz="2800" dirty="0" err="1"/>
              <a:t>位移电流和全电流定律</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5.2.1 </a:t>
            </a:r>
            <a:r>
              <a:rPr sz="2400" b="1" kern="0">
                <a:sym typeface="+mn-ea"/>
              </a:rPr>
              <a:t>位移电流和全电流的连续性</a:t>
            </a:r>
            <a:endParaRPr sz="2400" b="1" kern="0">
              <a:sym typeface="+mn-ea"/>
            </a:endParaRPr>
          </a:p>
        </p:txBody>
      </p:sp>
      <p:sp>
        <p:nvSpPr>
          <p:cNvPr id="11266" name="文本占位符 11265"/>
          <p:cNvSpPr>
            <a:spLocks noGrp="1"/>
          </p:cNvSpPr>
          <p:nvPr>
            <p:custDataLst>
              <p:tags r:id="rId10"/>
            </p:custDataLst>
          </p:nvPr>
        </p:nvSpPr>
        <p:spPr>
          <a:xfrm>
            <a:off x="857250" y="1297940"/>
            <a:ext cx="1101915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strike="noStrike" noProof="1" dirty="0">
                <a:effectLst/>
                <a:latin typeface="+mn-ea"/>
                <a:cs typeface="+mn-ea"/>
              </a:rPr>
              <a:t>不论在真空还是介质中，只要电场随时间变化，便会有位移电流出现，因而它存在于真空及一切介质中，且随频率的升高而增大。和传导电流的计算一样，通过任一截面S的位移电流为</a:t>
            </a:r>
            <a:endParaRPr lang="zh-CN" altLang="en-US" sz="2400" strike="noStrike" noProof="1" dirty="0">
              <a:effectLst/>
              <a:latin typeface="+mn-ea"/>
              <a:cs typeface="+mn-ea"/>
            </a:endParaRPr>
          </a:p>
        </p:txBody>
      </p:sp>
      <p:graphicFrame>
        <p:nvGraphicFramePr>
          <p:cNvPr id="9220" name="对象 40964"/>
          <p:cNvGraphicFramePr>
            <a:graphicFrameLocks noChangeAspect="1"/>
          </p:cNvGraphicFramePr>
          <p:nvPr>
            <p:custDataLst>
              <p:tags r:id="rId11"/>
            </p:custDataLst>
          </p:nvPr>
        </p:nvGraphicFramePr>
        <p:xfrm>
          <a:off x="4860925" y="3273743"/>
          <a:ext cx="2735263" cy="1028700"/>
        </p:xfrm>
        <a:graphic>
          <a:graphicData uri="http://schemas.openxmlformats.org/presentationml/2006/ole">
            <mc:AlternateContent xmlns:mc="http://schemas.openxmlformats.org/markup-compatibility/2006">
              <mc:Choice xmlns:v="urn:schemas-microsoft-com:vml" Requires="v">
                <p:oleObj spid="_x0000_s3086" name="" r:id="rId12" imgW="813435" imgH="304800" progId="Equation.3">
                  <p:embed/>
                </p:oleObj>
              </mc:Choice>
              <mc:Fallback>
                <p:oleObj name="" r:id="rId12" imgW="813435" imgH="304800" progId="Equation.3">
                  <p:embed/>
                  <p:pic>
                    <p:nvPicPr>
                      <p:cNvPr id="0" name="图片 3085"/>
                      <p:cNvPicPr/>
                      <p:nvPr/>
                    </p:nvPicPr>
                    <p:blipFill>
                      <a:blip r:embed="rId13"/>
                      <a:stretch>
                        <a:fillRect/>
                      </a:stretch>
                    </p:blipFill>
                    <p:spPr>
                      <a:xfrm>
                        <a:off x="4860925" y="3273743"/>
                        <a:ext cx="2735263" cy="10287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a:t>
            </a:r>
            <a:r>
              <a:rPr lang="en-US" sz="2800" dirty="0" err="1"/>
              <a:t>2</a:t>
            </a:r>
            <a:r>
              <a:rPr lang="zh-CN" sz="2800" dirty="0" err="1"/>
              <a:t>、</a:t>
            </a:r>
            <a:r>
              <a:rPr sz="2800" dirty="0" err="1"/>
              <a:t>位移电流和全电流定律</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5.2.1 </a:t>
            </a:r>
            <a:r>
              <a:rPr sz="2400" b="1" kern="0">
                <a:sym typeface="+mn-ea"/>
              </a:rPr>
              <a:t>位移电流和全电流的连续性</a:t>
            </a:r>
            <a:endParaRPr sz="2400" b="1" kern="0">
              <a:sym typeface="+mn-ea"/>
            </a:endParaRPr>
          </a:p>
        </p:txBody>
      </p:sp>
      <p:sp>
        <p:nvSpPr>
          <p:cNvPr id="11266" name="文本占位符 11265"/>
          <p:cNvSpPr>
            <a:spLocks noGrp="1"/>
          </p:cNvSpPr>
          <p:nvPr>
            <p:custDataLst>
              <p:tags r:id="rId10"/>
            </p:custDataLst>
          </p:nvPr>
        </p:nvSpPr>
        <p:spPr>
          <a:xfrm>
            <a:off x="857250" y="1297940"/>
            <a:ext cx="1101915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strike="noStrike" noProof="1" dirty="0">
                <a:effectLst/>
                <a:latin typeface="+mn-ea"/>
                <a:cs typeface="+mn-ea"/>
              </a:rPr>
              <a:t>电流密度包括传导电流密度、运流电流密度和位移电流密度。通常把它们合称为全电流密度。全电流密度是连续的，即</a:t>
            </a: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r>
              <a:rPr lang="zh-CN" altLang="en-US" sz="2400" strike="noStrike" noProof="1" dirty="0">
                <a:effectLst/>
                <a:latin typeface="+mn-ea"/>
                <a:cs typeface="+mn-ea"/>
              </a:rPr>
              <a:t>微分形式：</a:t>
            </a:r>
            <a:endParaRPr lang="zh-CN" altLang="en-US" sz="2400" strike="noStrike" noProof="1" dirty="0">
              <a:effectLst/>
              <a:latin typeface="+mn-ea"/>
              <a:cs typeface="+mn-ea"/>
            </a:endParaRPr>
          </a:p>
        </p:txBody>
      </p:sp>
      <p:graphicFrame>
        <p:nvGraphicFramePr>
          <p:cNvPr id="10244" name="对象 41988"/>
          <p:cNvGraphicFramePr>
            <a:graphicFrameLocks noChangeAspect="1"/>
          </p:cNvGraphicFramePr>
          <p:nvPr>
            <p:custDataLst>
              <p:tags r:id="rId11"/>
            </p:custDataLst>
          </p:nvPr>
        </p:nvGraphicFramePr>
        <p:xfrm>
          <a:off x="4246245" y="2729230"/>
          <a:ext cx="3457575" cy="1266825"/>
        </p:xfrm>
        <a:graphic>
          <a:graphicData uri="http://schemas.openxmlformats.org/presentationml/2006/ole">
            <mc:AlternateContent xmlns:mc="http://schemas.openxmlformats.org/markup-compatibility/2006">
              <mc:Choice xmlns:v="urn:schemas-microsoft-com:vml" Requires="v">
                <p:oleObj spid="_x0000_s3093" name="" r:id="rId12" imgW="1067435" imgH="393700" progId="Equation.3">
                  <p:embed/>
                </p:oleObj>
              </mc:Choice>
              <mc:Fallback>
                <p:oleObj name="" r:id="rId12" imgW="1067435" imgH="393700" progId="Equation.3">
                  <p:embed/>
                  <p:pic>
                    <p:nvPicPr>
                      <p:cNvPr id="0" name="图片 3092"/>
                      <p:cNvPicPr/>
                      <p:nvPr/>
                    </p:nvPicPr>
                    <p:blipFill>
                      <a:blip r:embed="rId13"/>
                      <a:stretch>
                        <a:fillRect/>
                      </a:stretch>
                    </p:blipFill>
                    <p:spPr>
                      <a:xfrm>
                        <a:off x="4246245" y="2729230"/>
                        <a:ext cx="3457575" cy="1266825"/>
                      </a:xfrm>
                      <a:prstGeom prst="rect">
                        <a:avLst/>
                      </a:prstGeom>
                      <a:noFill/>
                      <a:ln w="38100">
                        <a:noFill/>
                        <a:miter/>
                      </a:ln>
                    </p:spPr>
                  </p:pic>
                </p:oleObj>
              </mc:Fallback>
            </mc:AlternateContent>
          </a:graphicData>
        </a:graphic>
      </p:graphicFrame>
      <p:graphicFrame>
        <p:nvGraphicFramePr>
          <p:cNvPr id="10245" name="内容占位符 41989"/>
          <p:cNvGraphicFramePr>
            <a:graphicFrameLocks noChangeAspect="1"/>
          </p:cNvGraphicFramePr>
          <p:nvPr>
            <p:custDataLst>
              <p:tags r:id="rId14"/>
            </p:custDataLst>
          </p:nvPr>
        </p:nvGraphicFramePr>
        <p:xfrm>
          <a:off x="4750118" y="4856480"/>
          <a:ext cx="2449512" cy="1008063"/>
        </p:xfrm>
        <a:graphic>
          <a:graphicData uri="http://schemas.openxmlformats.org/presentationml/2006/ole">
            <mc:AlternateContent xmlns:mc="http://schemas.openxmlformats.org/markup-compatibility/2006">
              <mc:Choice xmlns:v="urn:schemas-microsoft-com:vml" Requires="v">
                <p:oleObj spid="_x0000_s3091" name="" r:id="rId15" imgW="864235" imgH="355600" progId="Equation.3">
                  <p:embed/>
                </p:oleObj>
              </mc:Choice>
              <mc:Fallback>
                <p:oleObj name="" r:id="rId15" imgW="864235" imgH="355600" progId="Equation.3">
                  <p:embed/>
                  <p:pic>
                    <p:nvPicPr>
                      <p:cNvPr id="0" name="图片 3090"/>
                      <p:cNvPicPr/>
                      <p:nvPr/>
                    </p:nvPicPr>
                    <p:blipFill>
                      <a:blip r:embed="rId16"/>
                      <a:stretch>
                        <a:fillRect/>
                      </a:stretch>
                    </p:blipFill>
                    <p:spPr>
                      <a:xfrm>
                        <a:off x="4750118" y="4856480"/>
                        <a:ext cx="2449512" cy="1008063"/>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a:t>
            </a:r>
            <a:r>
              <a:rPr lang="en-US" sz="2800" dirty="0" err="1"/>
              <a:t>2</a:t>
            </a:r>
            <a:r>
              <a:rPr lang="zh-CN" sz="2800" dirty="0" err="1"/>
              <a:t>、</a:t>
            </a:r>
            <a:r>
              <a:rPr sz="2800" dirty="0" err="1"/>
              <a:t>位移电流和全电流定律</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5.2.1 </a:t>
            </a:r>
            <a:r>
              <a:rPr sz="2400" b="1" kern="0">
                <a:sym typeface="+mn-ea"/>
              </a:rPr>
              <a:t>位移电流和全电流的连续性</a:t>
            </a:r>
            <a:endParaRPr sz="2400" b="1" kern="0">
              <a:sym typeface="+mn-ea"/>
            </a:endParaRPr>
          </a:p>
        </p:txBody>
      </p:sp>
      <p:sp>
        <p:nvSpPr>
          <p:cNvPr id="11266" name="文本占位符 11265"/>
          <p:cNvSpPr>
            <a:spLocks noGrp="1"/>
          </p:cNvSpPr>
          <p:nvPr>
            <p:custDataLst>
              <p:tags r:id="rId10"/>
            </p:custDataLst>
          </p:nvPr>
        </p:nvSpPr>
        <p:spPr>
          <a:xfrm>
            <a:off x="857250" y="1297940"/>
            <a:ext cx="1101915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strike="noStrike" noProof="1" dirty="0">
                <a:effectLst/>
                <a:latin typeface="+mn-ea"/>
                <a:cs typeface="+mn-ea"/>
              </a:rPr>
              <a:t>时变场中，可将安培环路定律修正为</a:t>
            </a: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r>
              <a:rPr lang="zh-CN" altLang="en-US" sz="2400" strike="noStrike" noProof="1" dirty="0">
                <a:effectLst/>
                <a:latin typeface="+mn-ea"/>
                <a:cs typeface="+mn-ea"/>
              </a:rPr>
              <a:t>则与电荷守恒定律不会发生矛盾。上式称全电流定律的微分形式。积分形式为</a:t>
            </a: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p:txBody>
      </p:sp>
      <p:graphicFrame>
        <p:nvGraphicFramePr>
          <p:cNvPr id="11269" name="对象 43013"/>
          <p:cNvGraphicFramePr>
            <a:graphicFrameLocks noChangeAspect="1"/>
          </p:cNvGraphicFramePr>
          <p:nvPr>
            <p:custDataLst>
              <p:tags r:id="rId11"/>
            </p:custDataLst>
          </p:nvPr>
        </p:nvGraphicFramePr>
        <p:xfrm>
          <a:off x="4451033" y="3864928"/>
          <a:ext cx="4321175" cy="1158875"/>
        </p:xfrm>
        <a:graphic>
          <a:graphicData uri="http://schemas.openxmlformats.org/presentationml/2006/ole">
            <mc:AlternateContent xmlns:mc="http://schemas.openxmlformats.org/markup-compatibility/2006">
              <mc:Choice xmlns:v="urn:schemas-microsoft-com:vml" Requires="v">
                <p:oleObj spid="_x0000_s3089" name="" r:id="rId12" imgW="1599565" imgH="431800" progId="Equation.3">
                  <p:embed/>
                </p:oleObj>
              </mc:Choice>
              <mc:Fallback>
                <p:oleObj name="" r:id="rId12" imgW="1599565" imgH="431800" progId="Equation.3">
                  <p:embed/>
                  <p:pic>
                    <p:nvPicPr>
                      <p:cNvPr id="0" name="图片 3088"/>
                      <p:cNvPicPr/>
                      <p:nvPr/>
                    </p:nvPicPr>
                    <p:blipFill>
                      <a:blip r:embed="rId13"/>
                      <a:stretch>
                        <a:fillRect/>
                      </a:stretch>
                    </p:blipFill>
                    <p:spPr>
                      <a:xfrm>
                        <a:off x="4451033" y="3864928"/>
                        <a:ext cx="4321175" cy="1158875"/>
                      </a:xfrm>
                      <a:prstGeom prst="rect">
                        <a:avLst/>
                      </a:prstGeom>
                      <a:noFill/>
                      <a:ln w="38100">
                        <a:noFill/>
                        <a:miter/>
                      </a:ln>
                    </p:spPr>
                  </p:pic>
                </p:oleObj>
              </mc:Fallback>
            </mc:AlternateContent>
          </a:graphicData>
        </a:graphic>
      </p:graphicFrame>
      <p:graphicFrame>
        <p:nvGraphicFramePr>
          <p:cNvPr id="11271" name="对象 43015"/>
          <p:cNvGraphicFramePr>
            <a:graphicFrameLocks noChangeAspect="1"/>
          </p:cNvGraphicFramePr>
          <p:nvPr>
            <p:custDataLst>
              <p:tags r:id="rId14"/>
            </p:custDataLst>
          </p:nvPr>
        </p:nvGraphicFramePr>
        <p:xfrm>
          <a:off x="4727258" y="1851343"/>
          <a:ext cx="2736850" cy="1112837"/>
        </p:xfrm>
        <a:graphic>
          <a:graphicData uri="http://schemas.openxmlformats.org/presentationml/2006/ole">
            <mc:AlternateContent xmlns:mc="http://schemas.openxmlformats.org/markup-compatibility/2006">
              <mc:Choice xmlns:v="urn:schemas-microsoft-com:vml" Requires="v">
                <p:oleObj spid="_x0000_s3092" name="" r:id="rId15" imgW="864235" imgH="355600" progId="Equation.3">
                  <p:embed/>
                </p:oleObj>
              </mc:Choice>
              <mc:Fallback>
                <p:oleObj name="" r:id="rId15" imgW="864235" imgH="355600" progId="Equation.3">
                  <p:embed/>
                  <p:pic>
                    <p:nvPicPr>
                      <p:cNvPr id="0" name="图片 3091"/>
                      <p:cNvPicPr/>
                      <p:nvPr/>
                    </p:nvPicPr>
                    <p:blipFill>
                      <a:blip r:embed="rId16"/>
                      <a:stretch>
                        <a:fillRect/>
                      </a:stretch>
                    </p:blipFill>
                    <p:spPr>
                      <a:xfrm>
                        <a:off x="4727258" y="1851343"/>
                        <a:ext cx="2736850" cy="111283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a:t>
            </a:r>
            <a:r>
              <a:rPr lang="en-US" sz="2800" dirty="0" err="1"/>
              <a:t>2</a:t>
            </a:r>
            <a:r>
              <a:rPr lang="zh-CN" sz="2800" dirty="0" err="1"/>
              <a:t>、</a:t>
            </a:r>
            <a:r>
              <a:rPr sz="2800" dirty="0" err="1"/>
              <a:t>位移电流和全电流定律</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5.2.2 </a:t>
            </a:r>
            <a:r>
              <a:rPr sz="2400" b="1" kern="0">
                <a:sym typeface="+mn-ea"/>
              </a:rPr>
              <a:t>全电流定律</a:t>
            </a:r>
            <a:endParaRPr sz="2400" b="1" kern="0">
              <a:sym typeface="+mn-ea"/>
            </a:endParaRPr>
          </a:p>
        </p:txBody>
      </p:sp>
      <p:sp>
        <p:nvSpPr>
          <p:cNvPr id="11266" name="文本占位符 11265"/>
          <p:cNvSpPr>
            <a:spLocks noGrp="1"/>
          </p:cNvSpPr>
          <p:nvPr>
            <p:custDataLst>
              <p:tags r:id="rId10"/>
            </p:custDataLst>
          </p:nvPr>
        </p:nvSpPr>
        <p:spPr>
          <a:xfrm>
            <a:off x="857250" y="1297940"/>
            <a:ext cx="1101915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strike="noStrike" noProof="1" dirty="0">
                <a:effectLst/>
                <a:latin typeface="+mn-ea"/>
                <a:cs typeface="+mn-ea"/>
              </a:rPr>
              <a:t>变动的自由电流和变动的电场都能激发变动的磁场，两者都是变动磁场的漩涡源</a:t>
            </a:r>
            <a:endParaRPr lang="zh-CN" altLang="en-US" sz="2400" strike="noStrike" noProof="1" dirty="0">
              <a:effectLst/>
              <a:latin typeface="+mn-ea"/>
              <a:cs typeface="+mn-ea"/>
            </a:endParaRPr>
          </a:p>
          <a:p>
            <a:pPr marL="0" indent="0">
              <a:lnSpc>
                <a:spcPct val="150000"/>
              </a:lnSpc>
              <a:spcBef>
                <a:spcPts val="0"/>
              </a:spcBef>
              <a:buNone/>
            </a:pPr>
            <a:r>
              <a:rPr lang="zh-CN" altLang="en-US" sz="2400" strike="noStrike" noProof="1" dirty="0">
                <a:effectLst/>
                <a:latin typeface="+mn-ea"/>
                <a:cs typeface="+mn-ea"/>
              </a:rPr>
              <a:t>在静态场的情形下，         ，磁场仅由自由电流产生。</a:t>
            </a: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r>
              <a:rPr lang="zh-CN" altLang="en-US" sz="2400" strike="noStrike" noProof="1" dirty="0">
                <a:effectLst/>
                <a:latin typeface="+mn-ea"/>
                <a:cs typeface="+mn-ea"/>
              </a:rPr>
              <a:t>变动的电场也可以激发变动的磁场，这是电场与磁场紧密联系的另一个重要方面。</a:t>
            </a: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p:txBody>
      </p:sp>
      <p:graphicFrame>
        <p:nvGraphicFramePr>
          <p:cNvPr id="12292" name="对象 44036"/>
          <p:cNvGraphicFramePr>
            <a:graphicFrameLocks noChangeAspect="1"/>
          </p:cNvGraphicFramePr>
          <p:nvPr>
            <p:custDataLst>
              <p:tags r:id="rId11"/>
            </p:custDataLst>
          </p:nvPr>
        </p:nvGraphicFramePr>
        <p:xfrm>
          <a:off x="3754755" y="1889443"/>
          <a:ext cx="1189038" cy="749300"/>
        </p:xfrm>
        <a:graphic>
          <a:graphicData uri="http://schemas.openxmlformats.org/presentationml/2006/ole">
            <mc:AlternateContent xmlns:mc="http://schemas.openxmlformats.org/markup-compatibility/2006">
              <mc:Choice xmlns:v="urn:schemas-microsoft-com:vml" Requires="v">
                <p:oleObj spid="_x0000_s3090" name="" r:id="rId12" imgW="419735" imgH="356235" progId="Equation.3">
                  <p:embed/>
                </p:oleObj>
              </mc:Choice>
              <mc:Fallback>
                <p:oleObj name="" r:id="rId12" imgW="419735" imgH="356235" progId="Equation.3">
                  <p:embed/>
                  <p:pic>
                    <p:nvPicPr>
                      <p:cNvPr id="0" name="图片 3089"/>
                      <p:cNvPicPr/>
                      <p:nvPr/>
                    </p:nvPicPr>
                    <p:blipFill>
                      <a:blip r:embed="rId13"/>
                      <a:stretch>
                        <a:fillRect/>
                      </a:stretch>
                    </p:blipFill>
                    <p:spPr>
                      <a:xfrm>
                        <a:off x="3754755" y="1889443"/>
                        <a:ext cx="1189038" cy="7493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a:t>
            </a:r>
            <a:r>
              <a:rPr lang="en-US" sz="2800" dirty="0" err="1"/>
              <a:t>3</a:t>
            </a:r>
            <a:r>
              <a:rPr lang="zh-CN" sz="2800" dirty="0" err="1"/>
              <a:t>、</a:t>
            </a:r>
            <a:r>
              <a:rPr sz="2800" dirty="0" err="1"/>
              <a:t>麦克斯韦方程组和洛仑兹力公式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5.3.1 </a:t>
            </a:r>
            <a:r>
              <a:rPr sz="2400" b="1" kern="0">
                <a:sym typeface="+mn-ea"/>
              </a:rPr>
              <a:t>麦克斯韦方程组  </a:t>
            </a:r>
            <a:endParaRPr sz="2400" b="1" kern="0">
              <a:sym typeface="+mn-ea"/>
            </a:endParaRPr>
          </a:p>
        </p:txBody>
      </p:sp>
      <p:sp>
        <p:nvSpPr>
          <p:cNvPr id="11266" name="文本占位符 11265"/>
          <p:cNvSpPr>
            <a:spLocks noGrp="1"/>
          </p:cNvSpPr>
          <p:nvPr>
            <p:custDataLst>
              <p:tags r:id="rId10"/>
            </p:custDataLst>
          </p:nvPr>
        </p:nvSpPr>
        <p:spPr>
          <a:xfrm>
            <a:off x="857250" y="1297940"/>
            <a:ext cx="1101915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strike="noStrike" noProof="1" dirty="0">
                <a:effectLst/>
                <a:latin typeface="+mn-ea"/>
                <a:cs typeface="+mn-ea"/>
              </a:rPr>
              <a:t>    1864年，麦克斯韦全面总结了电生磁和磁生电现象，将法拉第电磁感应定律的适用范围推广到一切媒质中；引入位移电流概念，将稳恒磁场的安培环路定律修改为全电流定律；认为静电场的高斯定理和稳恒磁场的磁通连续性原理在时变场仍成立，提出了麦克斯韦方程组。</a:t>
            </a:r>
            <a:endParaRPr lang="zh-CN" altLang="en-US" sz="2400" strike="noStrike" noProof="1" dirty="0">
              <a:effectLst/>
              <a:latin typeface="+mn-ea"/>
              <a:cs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5.1</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5.1.1 </a:t>
            </a:r>
            <a:r>
              <a:rPr sz="2400" b="1" kern="0">
                <a:sym typeface="+mn-ea"/>
              </a:rPr>
              <a:t>法拉第电磁感应定律 </a:t>
            </a:r>
            <a:endParaRPr sz="2400" b="1" kern="0">
              <a:sym typeface="+mn-ea"/>
            </a:endParaRPr>
          </a:p>
        </p:txBody>
      </p:sp>
      <p:sp>
        <p:nvSpPr>
          <p:cNvPr id="11266" name="文本占位符 11265"/>
          <p:cNvSpPr>
            <a:spLocks noGrp="1"/>
          </p:cNvSpPr>
          <p:nvPr>
            <p:custDataLst>
              <p:tags r:id="rId10"/>
            </p:custDataLst>
          </p:nvPr>
        </p:nvSpPr>
        <p:spPr>
          <a:xfrm>
            <a:off x="857250" y="1297940"/>
            <a:ext cx="1101915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strike="noStrike" noProof="1" dirty="0">
                <a:effectLst/>
                <a:latin typeface="+mn-ea"/>
                <a:cs typeface="+mn-ea"/>
              </a:rPr>
              <a:t>1831年法拉第从实验上发现并总结出电磁感应定律，即穿过导体回路的磁通发生变化时，回路中将出现感应电动势，并引起感应电流；感应电动势等于磁通对时间变化率的负值，即</a:t>
            </a: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r>
              <a:rPr lang="zh-CN" altLang="en-US" sz="2400" strike="noStrike" noProof="1" dirty="0">
                <a:effectLst/>
                <a:latin typeface="+mn-ea"/>
                <a:cs typeface="+mn-ea"/>
              </a:rPr>
              <a:t>感应电动势的正方向(参考方向)也即感应电流的正方向和磁通的正方向之间符合右手螺旋关系。</a:t>
            </a: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p:txBody>
      </p:sp>
      <p:graphicFrame>
        <p:nvGraphicFramePr>
          <p:cNvPr id="6149" name="对象 6148"/>
          <p:cNvGraphicFramePr>
            <a:graphicFrameLocks noChangeAspect="1"/>
          </p:cNvGraphicFramePr>
          <p:nvPr>
            <p:custDataLst>
              <p:tags r:id="rId11"/>
            </p:custDataLst>
          </p:nvPr>
        </p:nvGraphicFramePr>
        <p:xfrm>
          <a:off x="5499735" y="3165793"/>
          <a:ext cx="1463675" cy="1125855"/>
        </p:xfrm>
        <a:graphic>
          <a:graphicData uri="http://schemas.openxmlformats.org/presentationml/2006/ole">
            <mc:AlternateContent xmlns:mc="http://schemas.openxmlformats.org/markup-compatibility/2006">
              <mc:Choice xmlns:v="urn:schemas-microsoft-com:vml" Requires="v">
                <p:oleObj spid="_x0000_s3076" name="" r:id="rId12" imgW="812800" imgH="431800" progId="Equation.3">
                  <p:embed/>
                </p:oleObj>
              </mc:Choice>
              <mc:Fallback>
                <p:oleObj name="" r:id="rId12" imgW="812800" imgH="431800" progId="Equation.3">
                  <p:embed/>
                  <p:pic>
                    <p:nvPicPr>
                      <p:cNvPr id="0" name="图片 3075"/>
                      <p:cNvPicPr/>
                      <p:nvPr/>
                    </p:nvPicPr>
                    <p:blipFill>
                      <a:blip r:embed="rId13"/>
                      <a:stretch>
                        <a:fillRect/>
                      </a:stretch>
                    </p:blipFill>
                    <p:spPr>
                      <a:xfrm>
                        <a:off x="5499735" y="3165793"/>
                        <a:ext cx="1463675" cy="1125855"/>
                      </a:xfrm>
                      <a:prstGeom prst="rect">
                        <a:avLst/>
                      </a:prstGeom>
                      <a:noFill/>
                      <a:ln w="38100">
                        <a:noFill/>
                        <a:miter/>
                      </a:ln>
                    </p:spPr>
                  </p:pic>
                </p:oleObj>
              </mc:Fallback>
            </mc:AlternateContent>
          </a:graphicData>
        </a:graphic>
      </p:graphicFrame>
      <p:grpSp>
        <p:nvGrpSpPr>
          <p:cNvPr id="6151" name="组合 6150"/>
          <p:cNvGrpSpPr/>
          <p:nvPr/>
        </p:nvGrpSpPr>
        <p:grpSpPr>
          <a:xfrm>
            <a:off x="8382953" y="2717483"/>
            <a:ext cx="3232150" cy="1798637"/>
            <a:chOff x="0" y="0"/>
            <a:chExt cx="2734" cy="1759"/>
          </a:xfrm>
        </p:grpSpPr>
        <p:sp>
          <p:nvSpPr>
            <p:cNvPr id="5127" name="文本框 6151"/>
            <p:cNvSpPr txBox="1"/>
            <p:nvPr>
              <p:custDataLst>
                <p:tags r:id="rId14"/>
              </p:custDataLst>
            </p:nvPr>
          </p:nvSpPr>
          <p:spPr>
            <a:xfrm>
              <a:off x="0" y="1371"/>
              <a:ext cx="2734" cy="388"/>
            </a:xfrm>
            <a:prstGeom prst="rect">
              <a:avLst/>
            </a:prstGeom>
            <a:noFill/>
            <a:ln w="9525">
              <a:noFill/>
            </a:ln>
          </p:spPr>
          <p:txBody>
            <a:bodyPr wrap="none" anchor="t">
              <a:spAutoFit/>
            </a:bodyPr>
            <a:p>
              <a:pPr algn="ctr">
                <a:spcBef>
                  <a:spcPct val="50000"/>
                </a:spcBef>
              </a:pPr>
              <a:r>
                <a:rPr lang="zh-CN" altLang="en-US" dirty="0">
                  <a:latin typeface="隶书" panose="02010509060101010101" pitchFamily="1" charset="-122"/>
                  <a:ea typeface="隶书" panose="02010509060101010101" pitchFamily="1" charset="-122"/>
                </a:rPr>
                <a:t>    感应电动势的参考方向</a:t>
              </a:r>
              <a:endParaRPr lang="zh-CN" altLang="en-US" dirty="0">
                <a:latin typeface="隶书" panose="02010509060101010101" pitchFamily="1" charset="-122"/>
                <a:ea typeface="隶书" panose="02010509060101010101" pitchFamily="1" charset="-122"/>
              </a:endParaRPr>
            </a:p>
          </p:txBody>
        </p:sp>
        <p:pic>
          <p:nvPicPr>
            <p:cNvPr id="5128" name="图片 6152" descr="4"/>
            <p:cNvPicPr>
              <a:picLocks noChangeAspect="1"/>
            </p:cNvPicPr>
            <p:nvPr>
              <p:custDataLst>
                <p:tags r:id="rId15"/>
              </p:custDataLst>
            </p:nvPr>
          </p:nvPicPr>
          <p:blipFill>
            <a:blip r:embed="rId16"/>
            <a:stretch>
              <a:fillRect/>
            </a:stretch>
          </p:blipFill>
          <p:spPr>
            <a:xfrm>
              <a:off x="872" y="0"/>
              <a:ext cx="1360" cy="1360"/>
            </a:xfrm>
            <a:prstGeom prst="rect">
              <a:avLst/>
            </a:prstGeom>
            <a:noFill/>
            <a:ln w="9525">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149"/>
                                        </p:tgtEl>
                                        <p:attrNameLst>
                                          <p:attrName>style.visibility</p:attrName>
                                        </p:attrNameLst>
                                      </p:cBhvr>
                                      <p:to>
                                        <p:strVal val="visible"/>
                                      </p:to>
                                    </p:set>
                                    <p:anim calcmode="lin" valueType="num">
                                      <p:cBhvr additive="base">
                                        <p:cTn id="7" dur="500" fill="hold"/>
                                        <p:tgtEl>
                                          <p:spTgt spid="6149"/>
                                        </p:tgtEl>
                                        <p:attrNameLst>
                                          <p:attrName>ppt_x</p:attrName>
                                        </p:attrNameLst>
                                      </p:cBhvr>
                                      <p:tavLst>
                                        <p:tav tm="0">
                                          <p:val>
                                            <p:strVal val="#ppt_x"/>
                                          </p:val>
                                        </p:tav>
                                        <p:tav tm="100000">
                                          <p:val>
                                            <p:strVal val="#ppt_x"/>
                                          </p:val>
                                        </p:tav>
                                      </p:tavLst>
                                    </p:anim>
                                    <p:anim calcmode="lin" valueType="num">
                                      <p:cBhvr additive="base">
                                        <p:cTn id="8" dur="500" fill="hold"/>
                                        <p:tgtEl>
                                          <p:spTgt spid="614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51"/>
                                        </p:tgtEl>
                                        <p:attrNameLst>
                                          <p:attrName>style.visibility</p:attrName>
                                        </p:attrNameLst>
                                      </p:cBhvr>
                                      <p:to>
                                        <p:strVal val="visible"/>
                                      </p:to>
                                    </p:set>
                                    <p:anim calcmode="lin" valueType="num">
                                      <p:cBhvr additive="base">
                                        <p:cTn id="11" dur="500" fill="hold"/>
                                        <p:tgtEl>
                                          <p:spTgt spid="6151"/>
                                        </p:tgtEl>
                                        <p:attrNameLst>
                                          <p:attrName>ppt_x</p:attrName>
                                        </p:attrNameLst>
                                      </p:cBhvr>
                                      <p:tavLst>
                                        <p:tav tm="0">
                                          <p:val>
                                            <p:strVal val="#ppt_x"/>
                                          </p:val>
                                        </p:tav>
                                        <p:tav tm="100000">
                                          <p:val>
                                            <p:strVal val="#ppt_x"/>
                                          </p:val>
                                        </p:tav>
                                      </p:tavLst>
                                    </p:anim>
                                    <p:anim calcmode="lin" valueType="num">
                                      <p:cBhvr additive="base">
                                        <p:cTn id="12" dur="500" fill="hold"/>
                                        <p:tgtEl>
                                          <p:spTgt spid="61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占位符 10241"/>
          <p:cNvSpPr>
            <a:spLocks noGrp="1"/>
          </p:cNvSpPr>
          <p:nvPr>
            <p:custDataLst>
              <p:tags r:id="rId1"/>
            </p:custDataLst>
          </p:nvPr>
        </p:nvSpPr>
        <p:spPr>
          <a:xfrm>
            <a:off x="851535" y="1412558"/>
            <a:ext cx="7772400" cy="4305300"/>
          </a:xfrm>
          <a:prstGeom prst="rect">
            <a:avLst/>
          </a:prstGeom>
          <a:noFill/>
          <a:ln w="9525">
            <a:noFill/>
          </a:ln>
        </p:spPr>
        <p:txBody>
          <a:bodyPr anchor="t"/>
          <a:lstStyle>
            <a:lvl1pPr marL="342900" lvl="0" indent="-342900" algn="l" defTabSz="914400" eaLnBrk="1" fontAlgn="base" latinLnBrk="0" hangingPunct="1">
              <a:lnSpc>
                <a:spcPct val="100000"/>
              </a:lnSpc>
              <a:spcBef>
                <a:spcPct val="20000"/>
              </a:spcBef>
              <a:spcAft>
                <a:spcPct val="0"/>
              </a:spcAft>
              <a:buClr>
                <a:schemeClr val="tx2"/>
              </a:buClr>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2"/>
              </a:buClr>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2"/>
              </a:buClr>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2"/>
              </a:buClr>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2"/>
              </a:buClr>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2"/>
              </a:buClr>
              <a:buChar char="•"/>
              <a:defRPr sz="2000" b="0" i="0" u="none" kern="1200" baseline="0">
                <a:solidFill>
                  <a:schemeClr val="tx1"/>
                </a:solidFill>
                <a:latin typeface="+mn-lt"/>
                <a:ea typeface="+mn-ea"/>
                <a:cs typeface="+mn-cs"/>
              </a:defRPr>
            </a:lvl9pPr>
          </a:lstStyle>
          <a:p>
            <a:pPr fontAlgn="base">
              <a:lnSpc>
                <a:spcPct val="150000"/>
              </a:lnSpc>
              <a:buNone/>
            </a:pPr>
            <a:r>
              <a:rPr lang="en-US" altLang="zh-CN" sz="3000" strike="noStrike" noProof="1"/>
              <a:t>                   </a:t>
            </a:r>
            <a:r>
              <a:rPr lang="zh-CN" altLang="en-US" sz="3000" strike="noStrike" noProof="1"/>
              <a:t>微分形式                 积分形式</a:t>
            </a:r>
            <a:endParaRPr lang="zh-CN" altLang="en-US" sz="3000" strike="noStrike" noProof="1"/>
          </a:p>
          <a:p>
            <a:pPr fontAlgn="base">
              <a:lnSpc>
                <a:spcPct val="150000"/>
              </a:lnSpc>
              <a:buNone/>
            </a:pPr>
            <a:r>
              <a:rPr lang="zh-CN" altLang="en-US" sz="3000" strike="noStrike" noProof="1"/>
              <a:t>方程</a:t>
            </a:r>
            <a:r>
              <a:rPr lang="en-US" altLang="zh-CN" sz="3000" strike="noStrike" noProof="1">
                <a:latin typeface="Times New Roman" panose="02020603050405020304" charset="0"/>
              </a:rPr>
              <a:t>1</a:t>
            </a:r>
            <a:endParaRPr lang="en-US" altLang="zh-CN" sz="3000" strike="noStrike" noProof="1"/>
          </a:p>
          <a:p>
            <a:pPr fontAlgn="base">
              <a:lnSpc>
                <a:spcPct val="150000"/>
              </a:lnSpc>
              <a:spcBef>
                <a:spcPct val="10000"/>
              </a:spcBef>
              <a:buNone/>
            </a:pPr>
            <a:r>
              <a:rPr lang="zh-CN" altLang="en-US" sz="3000" strike="noStrike" noProof="1"/>
              <a:t>方程</a:t>
            </a:r>
            <a:r>
              <a:rPr lang="en-US" altLang="zh-CN" sz="3000" strike="noStrike" noProof="1">
                <a:latin typeface="Times New Roman" panose="02020603050405020304" charset="0"/>
              </a:rPr>
              <a:t>2</a:t>
            </a:r>
            <a:endParaRPr lang="en-US" altLang="zh-CN" sz="3000" strike="noStrike" noProof="1"/>
          </a:p>
          <a:p>
            <a:pPr fontAlgn="base">
              <a:lnSpc>
                <a:spcPct val="150000"/>
              </a:lnSpc>
              <a:spcBef>
                <a:spcPct val="10000"/>
              </a:spcBef>
              <a:buNone/>
            </a:pPr>
            <a:r>
              <a:rPr lang="zh-CN" altLang="en-US" sz="3000" strike="noStrike" noProof="1"/>
              <a:t>方程</a:t>
            </a:r>
            <a:r>
              <a:rPr lang="en-US" altLang="zh-CN" sz="3000" strike="noStrike" noProof="1">
                <a:latin typeface="Times New Roman" panose="02020603050405020304" charset="0"/>
              </a:rPr>
              <a:t>3</a:t>
            </a:r>
            <a:endParaRPr lang="en-US" altLang="zh-CN" sz="3000" strike="noStrike" noProof="1"/>
          </a:p>
          <a:p>
            <a:pPr fontAlgn="base">
              <a:lnSpc>
                <a:spcPct val="150000"/>
              </a:lnSpc>
              <a:spcBef>
                <a:spcPct val="10000"/>
              </a:spcBef>
              <a:buNone/>
            </a:pPr>
            <a:r>
              <a:rPr lang="zh-CN" altLang="en-US" sz="3000" strike="noStrike" noProof="1"/>
              <a:t>方程</a:t>
            </a:r>
            <a:r>
              <a:rPr lang="en-US" altLang="zh-CN" sz="3000" strike="noStrike" noProof="1">
                <a:latin typeface="Times New Roman" panose="02020603050405020304" charset="0"/>
              </a:rPr>
              <a:t>4</a:t>
            </a:r>
            <a:endParaRPr lang="en-US" altLang="zh-CN" sz="3000" strike="noStrike" noProof="1"/>
          </a:p>
          <a:p>
            <a:pPr fontAlgn="base">
              <a:lnSpc>
                <a:spcPct val="150000"/>
              </a:lnSpc>
              <a:spcBef>
                <a:spcPct val="10000"/>
              </a:spcBef>
              <a:buNone/>
            </a:pPr>
            <a:r>
              <a:rPr lang="zh-CN" altLang="en-US" sz="3000" strike="noStrike" noProof="1"/>
              <a:t>本构方程</a:t>
            </a:r>
            <a:endParaRPr lang="en-US" altLang="zh-CN" sz="3000" strike="noStrike" noProof="1">
              <a:latin typeface="Times New Roman" panose="02020603050405020304" charset="0"/>
            </a:endParaRPr>
          </a:p>
        </p:txBody>
      </p:sp>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3">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4">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5"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6"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7"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8"/>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9"/>
            </p:custDataLst>
          </p:nvPr>
        </p:nvSpPr>
        <p:spPr>
          <a:xfrm>
            <a:off x="0" y="50800"/>
            <a:ext cx="6403340" cy="521970"/>
          </a:xfrm>
          <a:prstGeom prst="rect">
            <a:avLst/>
          </a:prstGeom>
          <a:noFill/>
        </p:spPr>
        <p:txBody>
          <a:bodyPr wrap="square" rtlCol="0">
            <a:spAutoFit/>
          </a:bodyPr>
          <a:p>
            <a:pPr>
              <a:buClrTx/>
              <a:buSzTx/>
              <a:buFontTx/>
            </a:pPr>
            <a:r>
              <a:rPr sz="2800" dirty="0" err="1"/>
              <a:t>5.</a:t>
            </a:r>
            <a:r>
              <a:rPr lang="en-US" sz="2800" dirty="0" err="1"/>
              <a:t>3</a:t>
            </a:r>
            <a:r>
              <a:rPr lang="zh-CN" sz="2800" dirty="0" err="1"/>
              <a:t>、</a:t>
            </a:r>
            <a:r>
              <a:rPr sz="2800" dirty="0" err="1"/>
              <a:t>麦克斯韦方程组和洛仑兹力公式</a:t>
            </a:r>
            <a:endParaRPr sz="2800" dirty="0" err="1"/>
          </a:p>
        </p:txBody>
      </p:sp>
      <p:sp>
        <p:nvSpPr>
          <p:cNvPr id="17" name="文本框 16"/>
          <p:cNvSpPr txBox="1"/>
          <p:nvPr>
            <p:custDataLst>
              <p:tags r:id="rId10"/>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5.3.1 </a:t>
            </a:r>
            <a:r>
              <a:rPr sz="2400" b="1" kern="0">
                <a:sym typeface="+mn-ea"/>
              </a:rPr>
              <a:t>麦克斯韦方程组  </a:t>
            </a:r>
            <a:endParaRPr sz="2400" b="1" kern="0">
              <a:sym typeface="+mn-ea"/>
            </a:endParaRPr>
          </a:p>
        </p:txBody>
      </p:sp>
      <p:sp>
        <p:nvSpPr>
          <p:cNvPr id="11266" name="文本占位符 11265"/>
          <p:cNvSpPr>
            <a:spLocks noGrp="1"/>
          </p:cNvSpPr>
          <p:nvPr>
            <p:custDataLst>
              <p:tags r:id="rId11"/>
            </p:custDataLst>
          </p:nvPr>
        </p:nvSpPr>
        <p:spPr>
          <a:xfrm>
            <a:off x="838200" y="1330960"/>
            <a:ext cx="1101915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endParaRPr lang="zh-CN" altLang="en-US" sz="2400" strike="noStrike" noProof="1" dirty="0">
              <a:effectLst/>
              <a:latin typeface="+mn-ea"/>
              <a:cs typeface="+mn-ea"/>
            </a:endParaRPr>
          </a:p>
        </p:txBody>
      </p:sp>
      <p:graphicFrame>
        <p:nvGraphicFramePr>
          <p:cNvPr id="7171" name="对象 10243"/>
          <p:cNvGraphicFramePr>
            <a:graphicFrameLocks noChangeAspect="1"/>
          </p:cNvGraphicFramePr>
          <p:nvPr>
            <p:custDataLst>
              <p:tags r:id="rId12"/>
            </p:custDataLst>
          </p:nvPr>
        </p:nvGraphicFramePr>
        <p:xfrm>
          <a:off x="2554288" y="2314575"/>
          <a:ext cx="2019300" cy="855663"/>
        </p:xfrm>
        <a:graphic>
          <a:graphicData uri="http://schemas.openxmlformats.org/presentationml/2006/ole">
            <mc:AlternateContent xmlns:mc="http://schemas.openxmlformats.org/markup-compatibility/2006">
              <mc:Choice xmlns:v="urn:schemas-microsoft-com:vml" Requires="v">
                <p:oleObj spid="_x0000_s3086" name="" r:id="rId13" imgW="1016000" imgH="431800" progId="Equation.3">
                  <p:embed/>
                </p:oleObj>
              </mc:Choice>
              <mc:Fallback>
                <p:oleObj name="" r:id="rId13" imgW="1016000" imgH="431800" progId="Equation.3">
                  <p:embed/>
                  <p:pic>
                    <p:nvPicPr>
                      <p:cNvPr id="0" name="图片 3085"/>
                      <p:cNvPicPr/>
                      <p:nvPr/>
                    </p:nvPicPr>
                    <p:blipFill>
                      <a:blip r:embed="rId14"/>
                      <a:stretch>
                        <a:fillRect/>
                      </a:stretch>
                    </p:blipFill>
                    <p:spPr>
                      <a:xfrm>
                        <a:off x="2554288" y="2314575"/>
                        <a:ext cx="2019300" cy="855663"/>
                      </a:xfrm>
                      <a:prstGeom prst="rect">
                        <a:avLst/>
                      </a:prstGeom>
                      <a:noFill/>
                      <a:ln w="38100">
                        <a:noFill/>
                        <a:miter/>
                      </a:ln>
                    </p:spPr>
                  </p:pic>
                </p:oleObj>
              </mc:Fallback>
            </mc:AlternateContent>
          </a:graphicData>
        </a:graphic>
      </p:graphicFrame>
      <p:graphicFrame>
        <p:nvGraphicFramePr>
          <p:cNvPr id="7172" name="对象 10244"/>
          <p:cNvGraphicFramePr>
            <a:graphicFrameLocks noChangeAspect="1"/>
          </p:cNvGraphicFramePr>
          <p:nvPr>
            <p:custDataLst>
              <p:tags r:id="rId15"/>
            </p:custDataLst>
          </p:nvPr>
        </p:nvGraphicFramePr>
        <p:xfrm>
          <a:off x="5489258" y="2295525"/>
          <a:ext cx="2632075" cy="838200"/>
        </p:xfrm>
        <a:graphic>
          <a:graphicData uri="http://schemas.openxmlformats.org/presentationml/2006/ole">
            <mc:AlternateContent xmlns:mc="http://schemas.openxmlformats.org/markup-compatibility/2006">
              <mc:Choice xmlns:v="urn:schemas-microsoft-com:vml" Requires="v">
                <p:oleObj spid="_x0000_s3082" name="" r:id="rId16" imgW="1510665" imgH="482600" progId="Equation.3">
                  <p:embed/>
                </p:oleObj>
              </mc:Choice>
              <mc:Fallback>
                <p:oleObj name="" r:id="rId16" imgW="1510665" imgH="482600" progId="Equation.3">
                  <p:embed/>
                  <p:pic>
                    <p:nvPicPr>
                      <p:cNvPr id="0" name="图片 3081"/>
                      <p:cNvPicPr/>
                      <p:nvPr/>
                    </p:nvPicPr>
                    <p:blipFill>
                      <a:blip r:embed="rId17"/>
                      <a:stretch>
                        <a:fillRect/>
                      </a:stretch>
                    </p:blipFill>
                    <p:spPr>
                      <a:xfrm>
                        <a:off x="5489258" y="2295525"/>
                        <a:ext cx="2632075" cy="838200"/>
                      </a:xfrm>
                      <a:prstGeom prst="rect">
                        <a:avLst/>
                      </a:prstGeom>
                      <a:noFill/>
                      <a:ln w="38100">
                        <a:noFill/>
                        <a:miter/>
                      </a:ln>
                    </p:spPr>
                  </p:pic>
                </p:oleObj>
              </mc:Fallback>
            </mc:AlternateContent>
          </a:graphicData>
        </a:graphic>
      </p:graphicFrame>
      <p:graphicFrame>
        <p:nvGraphicFramePr>
          <p:cNvPr id="7173" name="对象 10245"/>
          <p:cNvGraphicFramePr>
            <a:graphicFrameLocks noChangeAspect="1"/>
          </p:cNvGraphicFramePr>
          <p:nvPr>
            <p:custDataLst>
              <p:tags r:id="rId18"/>
            </p:custDataLst>
          </p:nvPr>
        </p:nvGraphicFramePr>
        <p:xfrm>
          <a:off x="2571750" y="2993073"/>
          <a:ext cx="1714500" cy="866775"/>
        </p:xfrm>
        <a:graphic>
          <a:graphicData uri="http://schemas.openxmlformats.org/presentationml/2006/ole">
            <mc:AlternateContent xmlns:mc="http://schemas.openxmlformats.org/markup-compatibility/2006">
              <mc:Choice xmlns:v="urn:schemas-microsoft-com:vml" Requires="v">
                <p:oleObj spid="_x0000_s3087" name="" r:id="rId19" imgW="850900" imgH="431800" progId="Equation.3">
                  <p:embed/>
                </p:oleObj>
              </mc:Choice>
              <mc:Fallback>
                <p:oleObj name="" r:id="rId19" imgW="850900" imgH="431800" progId="Equation.3">
                  <p:embed/>
                  <p:pic>
                    <p:nvPicPr>
                      <p:cNvPr id="0" name="图片 3086"/>
                      <p:cNvPicPr/>
                      <p:nvPr/>
                    </p:nvPicPr>
                    <p:blipFill>
                      <a:blip r:embed="rId20"/>
                      <a:stretch>
                        <a:fillRect/>
                      </a:stretch>
                    </p:blipFill>
                    <p:spPr>
                      <a:xfrm>
                        <a:off x="2571750" y="2993073"/>
                        <a:ext cx="1714500" cy="866775"/>
                      </a:xfrm>
                      <a:prstGeom prst="rect">
                        <a:avLst/>
                      </a:prstGeom>
                      <a:noFill/>
                      <a:ln w="38100">
                        <a:noFill/>
                        <a:miter/>
                      </a:ln>
                    </p:spPr>
                  </p:pic>
                </p:oleObj>
              </mc:Fallback>
            </mc:AlternateContent>
          </a:graphicData>
        </a:graphic>
      </p:graphicFrame>
      <p:graphicFrame>
        <p:nvGraphicFramePr>
          <p:cNvPr id="7174" name="对象 10246"/>
          <p:cNvGraphicFramePr>
            <a:graphicFrameLocks noChangeAspect="1"/>
          </p:cNvGraphicFramePr>
          <p:nvPr>
            <p:custDataLst>
              <p:tags r:id="rId21"/>
            </p:custDataLst>
          </p:nvPr>
        </p:nvGraphicFramePr>
        <p:xfrm>
          <a:off x="5446713" y="3026093"/>
          <a:ext cx="2438400" cy="833437"/>
        </p:xfrm>
        <a:graphic>
          <a:graphicData uri="http://schemas.openxmlformats.org/presentationml/2006/ole">
            <mc:AlternateContent xmlns:mc="http://schemas.openxmlformats.org/markup-compatibility/2006">
              <mc:Choice xmlns:v="urn:schemas-microsoft-com:vml" Requires="v">
                <p:oleObj spid="_x0000_s3088" name="" r:id="rId22" imgW="1257300" imgH="431800" progId="Equation.3">
                  <p:embed/>
                </p:oleObj>
              </mc:Choice>
              <mc:Fallback>
                <p:oleObj name="" r:id="rId22" imgW="1257300" imgH="431800" progId="Equation.3">
                  <p:embed/>
                  <p:pic>
                    <p:nvPicPr>
                      <p:cNvPr id="0" name="图片 3087"/>
                      <p:cNvPicPr/>
                      <p:nvPr/>
                    </p:nvPicPr>
                    <p:blipFill>
                      <a:blip r:embed="rId23"/>
                      <a:stretch>
                        <a:fillRect/>
                      </a:stretch>
                    </p:blipFill>
                    <p:spPr>
                      <a:xfrm>
                        <a:off x="5446713" y="3026093"/>
                        <a:ext cx="2438400" cy="833437"/>
                      </a:xfrm>
                      <a:prstGeom prst="rect">
                        <a:avLst/>
                      </a:prstGeom>
                      <a:noFill/>
                      <a:ln w="38100">
                        <a:noFill/>
                        <a:miter/>
                      </a:ln>
                    </p:spPr>
                  </p:pic>
                </p:oleObj>
              </mc:Fallback>
            </mc:AlternateContent>
          </a:graphicData>
        </a:graphic>
      </p:graphicFrame>
      <p:graphicFrame>
        <p:nvGraphicFramePr>
          <p:cNvPr id="7175" name="对象 10247"/>
          <p:cNvGraphicFramePr>
            <a:graphicFrameLocks noChangeAspect="1"/>
          </p:cNvGraphicFramePr>
          <p:nvPr>
            <p:custDataLst>
              <p:tags r:id="rId24"/>
            </p:custDataLst>
          </p:nvPr>
        </p:nvGraphicFramePr>
        <p:xfrm>
          <a:off x="5486400" y="3814445"/>
          <a:ext cx="1543050" cy="620713"/>
        </p:xfrm>
        <a:graphic>
          <a:graphicData uri="http://schemas.openxmlformats.org/presentationml/2006/ole">
            <mc:AlternateContent xmlns:mc="http://schemas.openxmlformats.org/markup-compatibility/2006">
              <mc:Choice xmlns:v="urn:schemas-microsoft-com:vml" Requires="v">
                <p:oleObj spid="_x0000_s3084" name="" r:id="rId25" imgW="723900" imgH="292100" progId="Equation.3">
                  <p:embed/>
                </p:oleObj>
              </mc:Choice>
              <mc:Fallback>
                <p:oleObj name="" r:id="rId25" imgW="723900" imgH="292100" progId="Equation.3">
                  <p:embed/>
                  <p:pic>
                    <p:nvPicPr>
                      <p:cNvPr id="0" name="图片 3083"/>
                      <p:cNvPicPr/>
                      <p:nvPr/>
                    </p:nvPicPr>
                    <p:blipFill>
                      <a:blip r:embed="rId26"/>
                      <a:stretch>
                        <a:fillRect/>
                      </a:stretch>
                    </p:blipFill>
                    <p:spPr>
                      <a:xfrm>
                        <a:off x="5486400" y="3814445"/>
                        <a:ext cx="1543050" cy="620713"/>
                      </a:xfrm>
                      <a:prstGeom prst="rect">
                        <a:avLst/>
                      </a:prstGeom>
                      <a:noFill/>
                      <a:ln w="38100">
                        <a:noFill/>
                        <a:miter/>
                      </a:ln>
                    </p:spPr>
                  </p:pic>
                </p:oleObj>
              </mc:Fallback>
            </mc:AlternateContent>
          </a:graphicData>
        </a:graphic>
      </p:graphicFrame>
      <p:graphicFrame>
        <p:nvGraphicFramePr>
          <p:cNvPr id="7176" name="对象 10248"/>
          <p:cNvGraphicFramePr>
            <a:graphicFrameLocks noChangeAspect="1"/>
          </p:cNvGraphicFramePr>
          <p:nvPr>
            <p:custDataLst>
              <p:tags r:id="rId27"/>
            </p:custDataLst>
          </p:nvPr>
        </p:nvGraphicFramePr>
        <p:xfrm>
          <a:off x="2546033" y="4674553"/>
          <a:ext cx="1449387" cy="479425"/>
        </p:xfrm>
        <a:graphic>
          <a:graphicData uri="http://schemas.openxmlformats.org/presentationml/2006/ole">
            <mc:AlternateContent xmlns:mc="http://schemas.openxmlformats.org/markup-compatibility/2006">
              <mc:Choice xmlns:v="urn:schemas-microsoft-com:vml" Requires="v">
                <p:oleObj spid="_x0000_s3081" name="" r:id="rId28" imgW="609600" imgH="203200" progId="Equation.3">
                  <p:embed/>
                </p:oleObj>
              </mc:Choice>
              <mc:Fallback>
                <p:oleObj name="" r:id="rId28" imgW="609600" imgH="203200" progId="Equation.3">
                  <p:embed/>
                  <p:pic>
                    <p:nvPicPr>
                      <p:cNvPr id="0" name="图片 3080"/>
                      <p:cNvPicPr/>
                      <p:nvPr/>
                    </p:nvPicPr>
                    <p:blipFill>
                      <a:blip r:embed="rId29"/>
                      <a:stretch>
                        <a:fillRect/>
                      </a:stretch>
                    </p:blipFill>
                    <p:spPr>
                      <a:xfrm>
                        <a:off x="2546033" y="4674553"/>
                        <a:ext cx="1449387" cy="479425"/>
                      </a:xfrm>
                      <a:prstGeom prst="rect">
                        <a:avLst/>
                      </a:prstGeom>
                      <a:noFill/>
                      <a:ln w="38100">
                        <a:noFill/>
                        <a:miter/>
                      </a:ln>
                    </p:spPr>
                  </p:pic>
                </p:oleObj>
              </mc:Fallback>
            </mc:AlternateContent>
          </a:graphicData>
        </a:graphic>
      </p:graphicFrame>
      <p:graphicFrame>
        <p:nvGraphicFramePr>
          <p:cNvPr id="7177" name="对象 10249"/>
          <p:cNvGraphicFramePr>
            <a:graphicFrameLocks noChangeAspect="1"/>
          </p:cNvGraphicFramePr>
          <p:nvPr>
            <p:custDataLst>
              <p:tags r:id="rId30"/>
            </p:custDataLst>
          </p:nvPr>
        </p:nvGraphicFramePr>
        <p:xfrm>
          <a:off x="5507355" y="4537393"/>
          <a:ext cx="1619250" cy="617537"/>
        </p:xfrm>
        <a:graphic>
          <a:graphicData uri="http://schemas.openxmlformats.org/presentationml/2006/ole">
            <mc:AlternateContent xmlns:mc="http://schemas.openxmlformats.org/markup-compatibility/2006">
              <mc:Choice xmlns:v="urn:schemas-microsoft-com:vml" Requires="v">
                <p:oleObj spid="_x0000_s3091" name="" r:id="rId31" imgW="762000" imgH="292100" progId="Equation.3">
                  <p:embed/>
                </p:oleObj>
              </mc:Choice>
              <mc:Fallback>
                <p:oleObj name="" r:id="rId31" imgW="762000" imgH="292100" progId="Equation.3">
                  <p:embed/>
                  <p:pic>
                    <p:nvPicPr>
                      <p:cNvPr id="0" name="图片 3090"/>
                      <p:cNvPicPr/>
                      <p:nvPr/>
                    </p:nvPicPr>
                    <p:blipFill>
                      <a:blip r:embed="rId32"/>
                      <a:stretch>
                        <a:fillRect/>
                      </a:stretch>
                    </p:blipFill>
                    <p:spPr>
                      <a:xfrm>
                        <a:off x="5507355" y="4537393"/>
                        <a:ext cx="1619250" cy="617537"/>
                      </a:xfrm>
                      <a:prstGeom prst="rect">
                        <a:avLst/>
                      </a:prstGeom>
                      <a:noFill/>
                      <a:ln w="38100">
                        <a:noFill/>
                        <a:miter/>
                      </a:ln>
                    </p:spPr>
                  </p:pic>
                </p:oleObj>
              </mc:Fallback>
            </mc:AlternateContent>
          </a:graphicData>
        </a:graphic>
      </p:graphicFrame>
      <p:graphicFrame>
        <p:nvGraphicFramePr>
          <p:cNvPr id="7178" name="对象 10250"/>
          <p:cNvGraphicFramePr>
            <a:graphicFrameLocks noChangeAspect="1"/>
          </p:cNvGraphicFramePr>
          <p:nvPr>
            <p:custDataLst>
              <p:tags r:id="rId33"/>
            </p:custDataLst>
          </p:nvPr>
        </p:nvGraphicFramePr>
        <p:xfrm>
          <a:off x="3129280" y="5674678"/>
          <a:ext cx="1381125" cy="498475"/>
        </p:xfrm>
        <a:graphic>
          <a:graphicData uri="http://schemas.openxmlformats.org/presentationml/2006/ole">
            <mc:AlternateContent xmlns:mc="http://schemas.openxmlformats.org/markup-compatibility/2006">
              <mc:Choice xmlns:v="urn:schemas-microsoft-com:vml" Requires="v">
                <p:oleObj spid="_x0000_s3085" name="" r:id="rId34" imgW="558800" imgH="203200" progId="Equation.3">
                  <p:embed/>
                </p:oleObj>
              </mc:Choice>
              <mc:Fallback>
                <p:oleObj name="" r:id="rId34" imgW="558800" imgH="203200" progId="Equation.3">
                  <p:embed/>
                  <p:pic>
                    <p:nvPicPr>
                      <p:cNvPr id="0" name="图片 3084"/>
                      <p:cNvPicPr/>
                      <p:nvPr/>
                    </p:nvPicPr>
                    <p:blipFill>
                      <a:blip r:embed="rId35"/>
                      <a:stretch>
                        <a:fillRect/>
                      </a:stretch>
                    </p:blipFill>
                    <p:spPr>
                      <a:xfrm>
                        <a:off x="3129280" y="5674678"/>
                        <a:ext cx="1381125" cy="498475"/>
                      </a:xfrm>
                      <a:prstGeom prst="rect">
                        <a:avLst/>
                      </a:prstGeom>
                      <a:noFill/>
                      <a:ln w="38100">
                        <a:noFill/>
                        <a:miter/>
                      </a:ln>
                    </p:spPr>
                  </p:pic>
                </p:oleObj>
              </mc:Fallback>
            </mc:AlternateContent>
          </a:graphicData>
        </a:graphic>
      </p:graphicFrame>
      <p:graphicFrame>
        <p:nvGraphicFramePr>
          <p:cNvPr id="7179" name="对象 10251"/>
          <p:cNvGraphicFramePr>
            <a:graphicFrameLocks noChangeAspect="1"/>
          </p:cNvGraphicFramePr>
          <p:nvPr>
            <p:custDataLst>
              <p:tags r:id="rId36"/>
            </p:custDataLst>
          </p:nvPr>
        </p:nvGraphicFramePr>
        <p:xfrm>
          <a:off x="4874895" y="5671503"/>
          <a:ext cx="1295400" cy="501650"/>
        </p:xfrm>
        <a:graphic>
          <a:graphicData uri="http://schemas.openxmlformats.org/presentationml/2006/ole">
            <mc:AlternateContent xmlns:mc="http://schemas.openxmlformats.org/markup-compatibility/2006">
              <mc:Choice xmlns:v="urn:schemas-microsoft-com:vml" Requires="v">
                <p:oleObj spid="_x0000_s3089" name="" r:id="rId37" imgW="520700" imgH="203200" progId="Equation.3">
                  <p:embed/>
                </p:oleObj>
              </mc:Choice>
              <mc:Fallback>
                <p:oleObj name="" r:id="rId37" imgW="520700" imgH="203200" progId="Equation.3">
                  <p:embed/>
                  <p:pic>
                    <p:nvPicPr>
                      <p:cNvPr id="0" name="图片 3088"/>
                      <p:cNvPicPr/>
                      <p:nvPr/>
                    </p:nvPicPr>
                    <p:blipFill>
                      <a:blip r:embed="rId38"/>
                      <a:stretch>
                        <a:fillRect/>
                      </a:stretch>
                    </p:blipFill>
                    <p:spPr>
                      <a:xfrm>
                        <a:off x="4874895" y="5671503"/>
                        <a:ext cx="1295400" cy="501650"/>
                      </a:xfrm>
                      <a:prstGeom prst="rect">
                        <a:avLst/>
                      </a:prstGeom>
                      <a:noFill/>
                      <a:ln w="38100">
                        <a:noFill/>
                        <a:miter/>
                      </a:ln>
                    </p:spPr>
                  </p:pic>
                </p:oleObj>
              </mc:Fallback>
            </mc:AlternateContent>
          </a:graphicData>
        </a:graphic>
      </p:graphicFrame>
      <p:graphicFrame>
        <p:nvGraphicFramePr>
          <p:cNvPr id="7180" name="对象 10252"/>
          <p:cNvGraphicFramePr>
            <a:graphicFrameLocks noChangeAspect="1"/>
          </p:cNvGraphicFramePr>
          <p:nvPr>
            <p:custDataLst>
              <p:tags r:id="rId39"/>
            </p:custDataLst>
          </p:nvPr>
        </p:nvGraphicFramePr>
        <p:xfrm>
          <a:off x="6430010" y="5609590"/>
          <a:ext cx="1562100" cy="625475"/>
        </p:xfrm>
        <a:graphic>
          <a:graphicData uri="http://schemas.openxmlformats.org/presentationml/2006/ole">
            <mc:AlternateContent xmlns:mc="http://schemas.openxmlformats.org/markup-compatibility/2006">
              <mc:Choice xmlns:v="urn:schemas-microsoft-com:vml" Requires="v">
                <p:oleObj spid="_x0000_s3090" name="" r:id="rId40" imgW="571500" imgH="228600" progId="Equation.3">
                  <p:embed/>
                </p:oleObj>
              </mc:Choice>
              <mc:Fallback>
                <p:oleObj name="" r:id="rId40" imgW="571500" imgH="228600" progId="Equation.3">
                  <p:embed/>
                  <p:pic>
                    <p:nvPicPr>
                      <p:cNvPr id="0" name="图片 3089"/>
                      <p:cNvPicPr/>
                      <p:nvPr/>
                    </p:nvPicPr>
                    <p:blipFill>
                      <a:blip r:embed="rId41"/>
                      <a:stretch>
                        <a:fillRect/>
                      </a:stretch>
                    </p:blipFill>
                    <p:spPr>
                      <a:xfrm>
                        <a:off x="6430010" y="5609590"/>
                        <a:ext cx="1562100" cy="625475"/>
                      </a:xfrm>
                      <a:prstGeom prst="rect">
                        <a:avLst/>
                      </a:prstGeom>
                      <a:noFill/>
                      <a:ln w="38100">
                        <a:noFill/>
                        <a:miter/>
                      </a:ln>
                    </p:spPr>
                  </p:pic>
                </p:oleObj>
              </mc:Fallback>
            </mc:AlternateContent>
          </a:graphicData>
        </a:graphic>
      </p:graphicFrame>
      <p:graphicFrame>
        <p:nvGraphicFramePr>
          <p:cNvPr id="7182" name="对象 10254"/>
          <p:cNvGraphicFramePr>
            <a:graphicFrameLocks noChangeAspect="1"/>
          </p:cNvGraphicFramePr>
          <p:nvPr>
            <p:custDataLst>
              <p:tags r:id="rId42"/>
            </p:custDataLst>
          </p:nvPr>
        </p:nvGraphicFramePr>
        <p:xfrm>
          <a:off x="2555558" y="3992880"/>
          <a:ext cx="1187450" cy="369888"/>
        </p:xfrm>
        <a:graphic>
          <a:graphicData uri="http://schemas.openxmlformats.org/presentationml/2006/ole">
            <mc:AlternateContent xmlns:mc="http://schemas.openxmlformats.org/markup-compatibility/2006">
              <mc:Choice xmlns:v="urn:schemas-microsoft-com:vml" Requires="v">
                <p:oleObj spid="_x0000_s3092" name="" r:id="rId43" imgW="584200" imgH="177800" progId="Equation.3">
                  <p:embed/>
                </p:oleObj>
              </mc:Choice>
              <mc:Fallback>
                <p:oleObj name="" r:id="rId43" imgW="584200" imgH="177800" progId="Equation.3">
                  <p:embed/>
                  <p:pic>
                    <p:nvPicPr>
                      <p:cNvPr id="0" name="图片 3091"/>
                      <p:cNvPicPr/>
                      <p:nvPr/>
                    </p:nvPicPr>
                    <p:blipFill>
                      <a:blip r:embed="rId44"/>
                      <a:stretch>
                        <a:fillRect/>
                      </a:stretch>
                    </p:blipFill>
                    <p:spPr>
                      <a:xfrm>
                        <a:off x="2555558" y="3992880"/>
                        <a:ext cx="1187450" cy="3698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a:t>
            </a:r>
            <a:r>
              <a:rPr lang="en-US" sz="2800" dirty="0" err="1"/>
              <a:t>3</a:t>
            </a:r>
            <a:r>
              <a:rPr lang="zh-CN" sz="2800" dirty="0" err="1"/>
              <a:t>、</a:t>
            </a:r>
            <a:r>
              <a:rPr sz="2800" dirty="0" err="1"/>
              <a:t>麦克斯韦方程组和洛仑兹力公式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5.3.1 </a:t>
            </a:r>
            <a:r>
              <a:rPr sz="2400" b="1" kern="0">
                <a:sym typeface="+mn-ea"/>
              </a:rPr>
              <a:t>麦克斯韦方程组  </a:t>
            </a:r>
            <a:endParaRPr sz="2400" b="1" kern="0">
              <a:sym typeface="+mn-ea"/>
            </a:endParaRPr>
          </a:p>
        </p:txBody>
      </p:sp>
      <p:sp>
        <p:nvSpPr>
          <p:cNvPr id="11266" name="文本占位符 11265"/>
          <p:cNvSpPr>
            <a:spLocks noGrp="1"/>
          </p:cNvSpPr>
          <p:nvPr>
            <p:custDataLst>
              <p:tags r:id="rId10"/>
            </p:custDataLst>
          </p:nvPr>
        </p:nvSpPr>
        <p:spPr>
          <a:xfrm>
            <a:off x="857250" y="1297940"/>
            <a:ext cx="1101915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    </a:t>
            </a:r>
            <a:r>
              <a:rPr lang="zh-CN" altLang="en-US" sz="2400" strike="noStrike" noProof="1" dirty="0">
                <a:effectLst/>
                <a:latin typeface="+mn-ea"/>
                <a:cs typeface="+mn-ea"/>
              </a:rPr>
              <a:t>麦克斯韦方程组全面地描述了电场和磁场间的相互联系（方程1 ～2）、电磁场和场源之间的关系（方程1 ～4 ）及电磁场与其所处媒质间的关系（本构方程）。电场和磁场是统一的电磁场不可分割的、相互联系、彼此制约而又互相转化的两个方面。电场与磁场相互激发而产生电磁波。</a:t>
            </a: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a:lnSpc>
                <a:spcPct val="150000"/>
              </a:lnSpc>
              <a:spcBef>
                <a:spcPts val="0"/>
              </a:spcBef>
            </a:pPr>
            <a:r>
              <a:rPr lang="zh-CN" altLang="en-US" sz="2400" strike="noStrike" noProof="1" dirty="0">
                <a:effectLst/>
                <a:latin typeface="+mn-ea"/>
                <a:cs typeface="+mn-ea"/>
              </a:rPr>
              <a:t>麦克斯韦方程组隐含电荷守恒定律。</a:t>
            </a:r>
            <a:endParaRPr lang="zh-CN" altLang="en-US" sz="2400" strike="noStrike" noProof="1" dirty="0">
              <a:effectLst/>
              <a:latin typeface="+mn-ea"/>
              <a:cs typeface="+mn-ea"/>
            </a:endParaRPr>
          </a:p>
          <a:p>
            <a:pPr>
              <a:lnSpc>
                <a:spcPct val="150000"/>
              </a:lnSpc>
              <a:spcBef>
                <a:spcPts val="0"/>
              </a:spcBef>
            </a:pPr>
            <a:r>
              <a:rPr lang="zh-CN" altLang="en-US" sz="2400" strike="noStrike" noProof="1" dirty="0">
                <a:effectLst/>
                <a:latin typeface="+mn-ea"/>
                <a:cs typeface="+mn-ea"/>
              </a:rPr>
              <a:t>麦克斯韦方程组可退化为静态场方程。</a:t>
            </a:r>
            <a:endParaRPr lang="zh-CN" altLang="en-US" sz="2400" strike="noStrike" noProof="1" dirty="0">
              <a:effectLst/>
              <a:latin typeface="+mn-ea"/>
              <a:cs typeface="+mn-ea"/>
            </a:endParaRPr>
          </a:p>
          <a:p>
            <a:pPr>
              <a:lnSpc>
                <a:spcPct val="150000"/>
              </a:lnSpc>
              <a:spcBef>
                <a:spcPts val="0"/>
              </a:spcBef>
            </a:pPr>
            <a:r>
              <a:rPr lang="zh-CN" altLang="en-US" sz="2400" strike="noStrike" noProof="1" dirty="0">
                <a:effectLst/>
                <a:latin typeface="+mn-ea"/>
                <a:cs typeface="+mn-ea"/>
              </a:rPr>
              <a:t>它是一组线性方程，满足叠加原理。</a:t>
            </a: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a:t>
            </a:r>
            <a:r>
              <a:rPr lang="en-US" sz="2800" dirty="0" err="1"/>
              <a:t>3</a:t>
            </a:r>
            <a:r>
              <a:rPr lang="zh-CN" sz="2800" dirty="0" err="1"/>
              <a:t>、</a:t>
            </a:r>
            <a:r>
              <a:rPr sz="2800" dirty="0" err="1"/>
              <a:t>麦克斯韦方程组和洛仑兹力公式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5.3.1 </a:t>
            </a:r>
            <a:r>
              <a:rPr sz="2400" b="1" kern="0">
                <a:sym typeface="+mn-ea"/>
              </a:rPr>
              <a:t>麦克斯韦方程组  </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    方程1 和2是电磁场的主要内容。在时变场</a:t>
            </a:r>
            <a:r>
              <a:rPr lang="zh-CN" altLang="en-US" sz="2400" strike="noStrike" noProof="1" dirty="0">
                <a:effectLst/>
                <a:latin typeface="+mn-ea"/>
                <a:cs typeface="+mn-ea"/>
              </a:rPr>
              <a:t>中电场和磁场都包括两部分：电场包含库仑电场（方程4 ）和感应电场（方程2 ）；磁场包含自由电流产生的磁场（毕-萨场 ）和感应磁场（方程1 ）。电场激发的磁场是右旋的，磁场激发的电场却是左旋的。</a:t>
            </a:r>
            <a:endParaRPr lang="zh-CN" altLang="en-US" sz="2400" strike="noStrike" noProof="1" dirty="0">
              <a:effectLst/>
              <a:latin typeface="+mn-ea"/>
              <a:cs typeface="+mn-ea"/>
            </a:endParaRPr>
          </a:p>
        </p:txBody>
      </p:sp>
      <p:graphicFrame>
        <p:nvGraphicFramePr>
          <p:cNvPr id="9219" name="对象 12291"/>
          <p:cNvGraphicFramePr>
            <a:graphicFrameLocks noChangeAspect="1"/>
          </p:cNvGraphicFramePr>
          <p:nvPr>
            <p:custDataLst>
              <p:tags r:id="rId11"/>
            </p:custDataLst>
          </p:nvPr>
        </p:nvGraphicFramePr>
        <p:xfrm>
          <a:off x="3843655" y="3795395"/>
          <a:ext cx="4504055" cy="2303145"/>
        </p:xfrm>
        <a:graphic>
          <a:graphicData uri="http://schemas.openxmlformats.org/presentationml/2006/ole">
            <mc:AlternateContent xmlns:mc="http://schemas.openxmlformats.org/markup-compatibility/2006">
              <mc:Choice xmlns:v="urn:schemas-microsoft-com:vml" Requires="v">
                <p:oleObj spid="_x0000_s3083" name="" r:id="rId12" imgW="2073275" imgH="1060450" progId="">
                  <p:embed/>
                </p:oleObj>
              </mc:Choice>
              <mc:Fallback>
                <p:oleObj name="" r:id="rId12" imgW="2073275" imgH="1060450" progId="">
                  <p:embed/>
                  <p:pic>
                    <p:nvPicPr>
                      <p:cNvPr id="0" name="图片 3082"/>
                      <p:cNvPicPr/>
                      <p:nvPr/>
                    </p:nvPicPr>
                    <p:blipFill>
                      <a:blip r:embed="rId13"/>
                      <a:stretch>
                        <a:fillRect/>
                      </a:stretch>
                    </p:blipFill>
                    <p:spPr>
                      <a:xfrm>
                        <a:off x="3843655" y="3795395"/>
                        <a:ext cx="4504055" cy="230314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a:t>
            </a:r>
            <a:r>
              <a:rPr lang="en-US" sz="2800" dirty="0" err="1"/>
              <a:t>3</a:t>
            </a:r>
            <a:r>
              <a:rPr lang="zh-CN" sz="2800" dirty="0" err="1"/>
              <a:t>、</a:t>
            </a:r>
            <a:r>
              <a:rPr sz="2800" dirty="0" err="1"/>
              <a:t>麦克斯韦方程组和洛仑兹力公式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5.3.2 </a:t>
            </a:r>
            <a:r>
              <a:rPr sz="2400" b="1" kern="0">
                <a:sym typeface="+mn-ea"/>
              </a:rPr>
              <a:t>正弦场基本方程的复数形式</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    场源随时间按正弦规律变化（含余弦规</a:t>
            </a:r>
            <a:r>
              <a:rPr lang="zh-CN" altLang="en-US" sz="2400" strike="noStrike" noProof="1" dirty="0">
                <a:effectLst/>
                <a:latin typeface="+mn-ea"/>
                <a:cs typeface="+mn-ea"/>
              </a:rPr>
              <a:t>律），则它所激发的电磁场的每个分量随时间也按正弦规律变化，称为正弦电磁场。对于正弦变化的量可以用复数的形式来表示，从而可以简化计算。</a:t>
            </a:r>
            <a:endParaRPr lang="zh-CN" altLang="en-US" sz="2400" strike="noStrike" noProof="1" dirty="0">
              <a:effectLst/>
              <a:latin typeface="+mn-ea"/>
              <a:cs typeface="+mn-ea"/>
            </a:endParaRPr>
          </a:p>
          <a:p>
            <a:pPr marL="0" indent="0">
              <a:lnSpc>
                <a:spcPct val="150000"/>
              </a:lnSpc>
              <a:spcBef>
                <a:spcPts val="0"/>
              </a:spcBef>
              <a:buNone/>
            </a:pPr>
            <a:r>
              <a:rPr lang="zh-CN" altLang="en-US" sz="2400" dirty="0">
                <a:effectLst/>
                <a:latin typeface="+mn-ea"/>
                <a:cs typeface="+mn-ea"/>
                <a:sym typeface="+mn-ea"/>
              </a:rPr>
              <a:t>    </a:t>
            </a:r>
            <a:r>
              <a:rPr lang="zh-CN" altLang="en-US" sz="2400" strike="noStrike" noProof="1" dirty="0">
                <a:effectLst/>
                <a:latin typeface="+mn-ea"/>
                <a:cs typeface="+mn-ea"/>
              </a:rPr>
              <a:t>正弦电磁场数学形式简单；而且在实践上也易于产生。非正弦电磁场应用傅里叶级数化为正弦场。</a:t>
            </a: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p:txBody>
      </p:sp>
      <p:graphicFrame>
        <p:nvGraphicFramePr>
          <p:cNvPr id="12292" name="对象 15364"/>
          <p:cNvGraphicFramePr>
            <a:graphicFrameLocks noChangeAspect="1"/>
          </p:cNvGraphicFramePr>
          <p:nvPr>
            <p:custDataLst>
              <p:tags r:id="rId11"/>
            </p:custDataLst>
          </p:nvPr>
        </p:nvGraphicFramePr>
        <p:xfrm>
          <a:off x="2061210" y="4030345"/>
          <a:ext cx="9003773" cy="540000"/>
        </p:xfrm>
        <a:graphic>
          <a:graphicData uri="http://schemas.openxmlformats.org/presentationml/2006/ole">
            <mc:AlternateContent xmlns:mc="http://schemas.openxmlformats.org/markup-compatibility/2006">
              <mc:Choice xmlns:v="urn:schemas-microsoft-com:vml" Requires="v">
                <p:oleObj spid="_x0000_s3103" name="" r:id="rId12" imgW="4025900" imgH="241300" progId="Equation.3">
                  <p:embed/>
                </p:oleObj>
              </mc:Choice>
              <mc:Fallback>
                <p:oleObj name="" r:id="rId12" imgW="4025900" imgH="241300" progId="Equation.3">
                  <p:embed/>
                  <p:pic>
                    <p:nvPicPr>
                      <p:cNvPr id="0" name="图片 3102"/>
                      <p:cNvPicPr/>
                      <p:nvPr/>
                    </p:nvPicPr>
                    <p:blipFill>
                      <a:blip r:embed="rId13"/>
                      <a:stretch>
                        <a:fillRect/>
                      </a:stretch>
                    </p:blipFill>
                    <p:spPr>
                      <a:xfrm>
                        <a:off x="2061210" y="4030345"/>
                        <a:ext cx="9003773" cy="540000"/>
                      </a:xfrm>
                      <a:prstGeom prst="rect">
                        <a:avLst/>
                      </a:prstGeom>
                      <a:noFill/>
                      <a:ln w="38100">
                        <a:noFill/>
                        <a:miter/>
                      </a:ln>
                    </p:spPr>
                  </p:pic>
                </p:oleObj>
              </mc:Fallback>
            </mc:AlternateContent>
          </a:graphicData>
        </a:graphic>
      </p:graphicFrame>
      <p:graphicFrame>
        <p:nvGraphicFramePr>
          <p:cNvPr id="13315" name="对象 16387"/>
          <p:cNvGraphicFramePr>
            <a:graphicFrameLocks noChangeAspect="1"/>
          </p:cNvGraphicFramePr>
          <p:nvPr>
            <p:custDataLst>
              <p:tags r:id="rId14"/>
            </p:custDataLst>
          </p:nvPr>
        </p:nvGraphicFramePr>
        <p:xfrm>
          <a:off x="2426970" y="4697095"/>
          <a:ext cx="7095068" cy="648000"/>
        </p:xfrm>
        <a:graphic>
          <a:graphicData uri="http://schemas.openxmlformats.org/presentationml/2006/ole">
            <mc:AlternateContent xmlns:mc="http://schemas.openxmlformats.org/markup-compatibility/2006">
              <mc:Choice xmlns:v="urn:schemas-microsoft-com:vml" Requires="v">
                <p:oleObj spid="_x0000_s3097" name="" r:id="rId15" imgW="3492500" imgH="266700" progId="Equation.3">
                  <p:embed/>
                </p:oleObj>
              </mc:Choice>
              <mc:Fallback>
                <p:oleObj name="" r:id="rId15" imgW="3492500" imgH="266700" progId="Equation.3">
                  <p:embed/>
                  <p:pic>
                    <p:nvPicPr>
                      <p:cNvPr id="0" name="图片 3096"/>
                      <p:cNvPicPr/>
                      <p:nvPr/>
                    </p:nvPicPr>
                    <p:blipFill>
                      <a:blip r:embed="rId16"/>
                      <a:stretch>
                        <a:fillRect/>
                      </a:stretch>
                    </p:blipFill>
                    <p:spPr>
                      <a:xfrm>
                        <a:off x="2426970" y="4697095"/>
                        <a:ext cx="7095068" cy="648000"/>
                      </a:xfrm>
                      <a:prstGeom prst="rect">
                        <a:avLst/>
                      </a:prstGeom>
                      <a:noFill/>
                      <a:ln w="38100">
                        <a:noFill/>
                        <a:miter/>
                      </a:ln>
                    </p:spPr>
                  </p:pic>
                </p:oleObj>
              </mc:Fallback>
            </mc:AlternateContent>
          </a:graphicData>
        </a:graphic>
      </p:graphicFrame>
      <p:graphicFrame>
        <p:nvGraphicFramePr>
          <p:cNvPr id="13316" name="对象 16388"/>
          <p:cNvGraphicFramePr>
            <a:graphicFrameLocks noChangeAspect="1"/>
          </p:cNvGraphicFramePr>
          <p:nvPr>
            <p:custDataLst>
              <p:tags r:id="rId17"/>
            </p:custDataLst>
          </p:nvPr>
        </p:nvGraphicFramePr>
        <p:xfrm>
          <a:off x="2736215" y="5471795"/>
          <a:ext cx="7232154" cy="612000"/>
        </p:xfrm>
        <a:graphic>
          <a:graphicData uri="http://schemas.openxmlformats.org/presentationml/2006/ole">
            <mc:AlternateContent xmlns:mc="http://schemas.openxmlformats.org/markup-compatibility/2006">
              <mc:Choice xmlns:v="urn:schemas-microsoft-com:vml" Requires="v">
                <p:oleObj spid="_x0000_s3095" name="" r:id="rId18" imgW="7398385" imgH="631825" progId="Equation.3">
                  <p:embed/>
                </p:oleObj>
              </mc:Choice>
              <mc:Fallback>
                <p:oleObj name="" r:id="rId18" imgW="7398385" imgH="631825" progId="Equation.3">
                  <p:embed/>
                  <p:pic>
                    <p:nvPicPr>
                      <p:cNvPr id="0" name="图片 3094"/>
                      <p:cNvPicPr/>
                      <p:nvPr/>
                    </p:nvPicPr>
                    <p:blipFill>
                      <a:blip r:embed="rId19"/>
                      <a:stretch>
                        <a:fillRect/>
                      </a:stretch>
                    </p:blipFill>
                    <p:spPr>
                      <a:xfrm>
                        <a:off x="2736215" y="5471795"/>
                        <a:ext cx="7232154" cy="612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a:t>
            </a:r>
            <a:r>
              <a:rPr lang="en-US" sz="2800" dirty="0" err="1"/>
              <a:t>3</a:t>
            </a:r>
            <a:r>
              <a:rPr lang="zh-CN" sz="2800" dirty="0" err="1"/>
              <a:t>、</a:t>
            </a:r>
            <a:r>
              <a:rPr sz="2800" dirty="0" err="1"/>
              <a:t>麦克斯韦方程组和洛仑兹力公式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5.3.2 </a:t>
            </a:r>
            <a:r>
              <a:rPr sz="2400" b="1" kern="0">
                <a:sym typeface="+mn-ea"/>
              </a:rPr>
              <a:t>正弦场基本方程的复数形式</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    </a:t>
            </a:r>
            <a:endParaRPr lang="zh-CN" altLang="en-US" sz="2400" strike="noStrike" noProof="1" dirty="0">
              <a:effectLst/>
              <a:latin typeface="+mn-ea"/>
              <a:cs typeface="+mn-ea"/>
            </a:endParaRPr>
          </a:p>
        </p:txBody>
      </p:sp>
      <p:sp>
        <p:nvSpPr>
          <p:cNvPr id="16387" name="文本占位符 16386"/>
          <p:cNvSpPr>
            <a:spLocks noGrp="1"/>
          </p:cNvSpPr>
          <p:nvPr>
            <p:custDataLst>
              <p:tags r:id="rId11"/>
            </p:custDataLst>
          </p:nvPr>
        </p:nvSpPr>
        <p:spPr>
          <a:xfrm>
            <a:off x="2193608" y="1452880"/>
            <a:ext cx="7772400" cy="4114800"/>
          </a:xfrm>
          <a:prstGeom prst="rect">
            <a:avLst/>
          </a:prstGeom>
          <a:noFill/>
          <a:ln w="9525">
            <a:noFill/>
          </a:ln>
        </p:spPr>
        <p:txBody>
          <a:bodyPr anchor="t"/>
          <a:lstStyle>
            <a:lvl1pPr marL="342900" lvl="0" indent="-342900" algn="l" defTabSz="914400" eaLnBrk="1" fontAlgn="base" latinLnBrk="0" hangingPunct="1">
              <a:lnSpc>
                <a:spcPct val="100000"/>
              </a:lnSpc>
              <a:spcBef>
                <a:spcPct val="20000"/>
              </a:spcBef>
              <a:spcAft>
                <a:spcPct val="0"/>
              </a:spcAft>
              <a:buClr>
                <a:schemeClr val="tx2"/>
              </a:buClr>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2"/>
              </a:buClr>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2"/>
              </a:buClr>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2"/>
              </a:buClr>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2"/>
              </a:buClr>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2"/>
              </a:buClr>
              <a:buChar char="•"/>
              <a:defRPr sz="2000" b="0" i="0" u="none" kern="1200" baseline="0">
                <a:solidFill>
                  <a:schemeClr val="tx1"/>
                </a:solidFill>
                <a:latin typeface="+mn-lt"/>
                <a:ea typeface="+mn-ea"/>
                <a:cs typeface="+mn-cs"/>
              </a:defRPr>
            </a:lvl9pPr>
          </a:lstStyle>
          <a:p>
            <a:pPr marL="0" indent="0" fontAlgn="base">
              <a:lnSpc>
                <a:spcPct val="150000"/>
              </a:lnSpc>
              <a:buNone/>
            </a:pPr>
            <a:r>
              <a:rPr lang="zh-CN" altLang="en-US" strike="noStrike" noProof="1"/>
              <a:t>其中</a:t>
            </a:r>
            <a:endParaRPr lang="zh-CN" altLang="en-US" strike="noStrike" noProof="1"/>
          </a:p>
          <a:p>
            <a:pPr fontAlgn="base">
              <a:lnSpc>
                <a:spcPct val="150000"/>
              </a:lnSpc>
              <a:buNone/>
            </a:pPr>
            <a:r>
              <a:rPr lang="zh-CN" altLang="en-US" strike="noStrike" noProof="1"/>
              <a:t>称为各场分量的复振幅。</a:t>
            </a:r>
            <a:endParaRPr lang="zh-CN" altLang="en-US" strike="noStrike" noProof="1"/>
          </a:p>
          <a:p>
            <a:pPr fontAlgn="base">
              <a:lnSpc>
                <a:spcPct val="150000"/>
              </a:lnSpc>
              <a:buNone/>
            </a:pPr>
            <a:r>
              <a:rPr lang="zh-CN" altLang="en-US" strike="noStrike" noProof="1"/>
              <a:t>场的复矢量为</a:t>
            </a:r>
            <a:endParaRPr lang="zh-CN" altLang="en-US" strike="noStrike" noProof="1"/>
          </a:p>
          <a:p>
            <a:pPr fontAlgn="base">
              <a:lnSpc>
                <a:spcPct val="150000"/>
              </a:lnSpc>
              <a:buNone/>
            </a:pPr>
            <a:r>
              <a:rPr lang="zh-CN" altLang="en-US" strike="noStrike" noProof="1"/>
              <a:t>复数运算（符号法）简单，如</a:t>
            </a:r>
            <a:endParaRPr lang="zh-CN" altLang="en-US" strike="noStrike" noProof="1"/>
          </a:p>
        </p:txBody>
      </p:sp>
      <p:graphicFrame>
        <p:nvGraphicFramePr>
          <p:cNvPr id="13317" name="对象 16389"/>
          <p:cNvGraphicFramePr>
            <a:graphicFrameLocks noChangeAspect="1"/>
          </p:cNvGraphicFramePr>
          <p:nvPr>
            <p:custDataLst>
              <p:tags r:id="rId12"/>
            </p:custDataLst>
          </p:nvPr>
        </p:nvGraphicFramePr>
        <p:xfrm>
          <a:off x="3327718" y="1680210"/>
          <a:ext cx="1981200" cy="561975"/>
        </p:xfrm>
        <a:graphic>
          <a:graphicData uri="http://schemas.openxmlformats.org/presentationml/2006/ole">
            <mc:AlternateContent xmlns:mc="http://schemas.openxmlformats.org/markup-compatibility/2006">
              <mc:Choice xmlns:v="urn:schemas-microsoft-com:vml" Requires="v">
                <p:oleObj spid="_x0000_s3102" name="" r:id="rId13" imgW="888365" imgH="254000" progId="Equation.3">
                  <p:embed/>
                </p:oleObj>
              </mc:Choice>
              <mc:Fallback>
                <p:oleObj name="" r:id="rId13" imgW="888365" imgH="254000" progId="Equation.3">
                  <p:embed/>
                  <p:pic>
                    <p:nvPicPr>
                      <p:cNvPr id="0" name="图片 3101"/>
                      <p:cNvPicPr/>
                      <p:nvPr/>
                    </p:nvPicPr>
                    <p:blipFill>
                      <a:blip r:embed="rId14"/>
                      <a:stretch>
                        <a:fillRect/>
                      </a:stretch>
                    </p:blipFill>
                    <p:spPr>
                      <a:xfrm>
                        <a:off x="3327718" y="1680210"/>
                        <a:ext cx="1981200" cy="561975"/>
                      </a:xfrm>
                      <a:prstGeom prst="rect">
                        <a:avLst/>
                      </a:prstGeom>
                      <a:noFill/>
                      <a:ln w="38100">
                        <a:noFill/>
                        <a:miter/>
                      </a:ln>
                    </p:spPr>
                  </p:pic>
                </p:oleObj>
              </mc:Fallback>
            </mc:AlternateContent>
          </a:graphicData>
        </a:graphic>
      </p:graphicFrame>
      <p:graphicFrame>
        <p:nvGraphicFramePr>
          <p:cNvPr id="13318" name="对象 16390"/>
          <p:cNvGraphicFramePr>
            <a:graphicFrameLocks noChangeAspect="1"/>
          </p:cNvGraphicFramePr>
          <p:nvPr>
            <p:custDataLst>
              <p:tags r:id="rId15"/>
            </p:custDataLst>
          </p:nvPr>
        </p:nvGraphicFramePr>
        <p:xfrm>
          <a:off x="5518468" y="1661160"/>
          <a:ext cx="2095500" cy="608013"/>
        </p:xfrm>
        <a:graphic>
          <a:graphicData uri="http://schemas.openxmlformats.org/presentationml/2006/ole">
            <mc:AlternateContent xmlns:mc="http://schemas.openxmlformats.org/markup-compatibility/2006">
              <mc:Choice xmlns:v="urn:schemas-microsoft-com:vml" Requires="v">
                <p:oleObj spid="_x0000_s3079" name="" r:id="rId16" imgW="913765" imgH="266700" progId="Equation.3">
                  <p:embed/>
                </p:oleObj>
              </mc:Choice>
              <mc:Fallback>
                <p:oleObj name="" r:id="rId16" imgW="913765" imgH="266700" progId="Equation.3">
                  <p:embed/>
                  <p:pic>
                    <p:nvPicPr>
                      <p:cNvPr id="0" name="图片 3078"/>
                      <p:cNvPicPr/>
                      <p:nvPr/>
                    </p:nvPicPr>
                    <p:blipFill>
                      <a:blip r:embed="rId17"/>
                      <a:stretch>
                        <a:fillRect/>
                      </a:stretch>
                    </p:blipFill>
                    <p:spPr>
                      <a:xfrm>
                        <a:off x="5518468" y="1661160"/>
                        <a:ext cx="2095500" cy="608013"/>
                      </a:xfrm>
                      <a:prstGeom prst="rect">
                        <a:avLst/>
                      </a:prstGeom>
                      <a:noFill/>
                      <a:ln w="38100">
                        <a:noFill/>
                        <a:miter/>
                      </a:ln>
                    </p:spPr>
                  </p:pic>
                </p:oleObj>
              </mc:Fallback>
            </mc:AlternateContent>
          </a:graphicData>
        </a:graphic>
      </p:graphicFrame>
      <p:graphicFrame>
        <p:nvGraphicFramePr>
          <p:cNvPr id="13319" name="对象 16391"/>
          <p:cNvGraphicFramePr>
            <a:graphicFrameLocks noChangeAspect="1"/>
          </p:cNvGraphicFramePr>
          <p:nvPr>
            <p:custDataLst>
              <p:tags r:id="rId18"/>
            </p:custDataLst>
          </p:nvPr>
        </p:nvGraphicFramePr>
        <p:xfrm>
          <a:off x="7684453" y="1699260"/>
          <a:ext cx="2345690" cy="568325"/>
        </p:xfrm>
        <a:graphic>
          <a:graphicData uri="http://schemas.openxmlformats.org/presentationml/2006/ole">
            <mc:AlternateContent xmlns:mc="http://schemas.openxmlformats.org/markup-compatibility/2006">
              <mc:Choice xmlns:v="urn:schemas-microsoft-com:vml" Requires="v">
                <p:oleObj spid="_x0000_s3078" name="" r:id="rId19" imgW="1041400" imgH="254000" progId="Equation.3">
                  <p:embed/>
                </p:oleObj>
              </mc:Choice>
              <mc:Fallback>
                <p:oleObj name="" r:id="rId19" imgW="1041400" imgH="254000" progId="Equation.3">
                  <p:embed/>
                  <p:pic>
                    <p:nvPicPr>
                      <p:cNvPr id="0" name="图片 3077"/>
                      <p:cNvPicPr/>
                      <p:nvPr/>
                    </p:nvPicPr>
                    <p:blipFill>
                      <a:blip r:embed="rId20"/>
                      <a:stretch>
                        <a:fillRect/>
                      </a:stretch>
                    </p:blipFill>
                    <p:spPr>
                      <a:xfrm>
                        <a:off x="7684453" y="1699260"/>
                        <a:ext cx="2345690" cy="568325"/>
                      </a:xfrm>
                      <a:prstGeom prst="rect">
                        <a:avLst/>
                      </a:prstGeom>
                      <a:noFill/>
                      <a:ln w="38100">
                        <a:noFill/>
                        <a:miter/>
                      </a:ln>
                    </p:spPr>
                  </p:pic>
                </p:oleObj>
              </mc:Fallback>
            </mc:AlternateContent>
          </a:graphicData>
        </a:graphic>
      </p:graphicFrame>
      <p:graphicFrame>
        <p:nvGraphicFramePr>
          <p:cNvPr id="13320" name="对象 16392"/>
          <p:cNvGraphicFramePr>
            <a:graphicFrameLocks noChangeAspect="1"/>
          </p:cNvGraphicFramePr>
          <p:nvPr>
            <p:custDataLst>
              <p:tags r:id="rId21"/>
            </p:custDataLst>
          </p:nvPr>
        </p:nvGraphicFramePr>
        <p:xfrm>
          <a:off x="4986973" y="3268345"/>
          <a:ext cx="4191000" cy="603250"/>
        </p:xfrm>
        <a:graphic>
          <a:graphicData uri="http://schemas.openxmlformats.org/presentationml/2006/ole">
            <mc:AlternateContent xmlns:mc="http://schemas.openxmlformats.org/markup-compatibility/2006">
              <mc:Choice xmlns:v="urn:schemas-microsoft-com:vml" Requires="v">
                <p:oleObj spid="_x0000_s3080" name="" r:id="rId22" imgW="1751330" imgH="254000" progId="Equation.3">
                  <p:embed/>
                </p:oleObj>
              </mc:Choice>
              <mc:Fallback>
                <p:oleObj name="" r:id="rId22" imgW="1751330" imgH="254000" progId="Equation.3">
                  <p:embed/>
                  <p:pic>
                    <p:nvPicPr>
                      <p:cNvPr id="0" name="图片 3079"/>
                      <p:cNvPicPr/>
                      <p:nvPr/>
                    </p:nvPicPr>
                    <p:blipFill>
                      <a:blip r:embed="rId23"/>
                      <a:stretch>
                        <a:fillRect/>
                      </a:stretch>
                    </p:blipFill>
                    <p:spPr>
                      <a:xfrm>
                        <a:off x="4986973" y="3268345"/>
                        <a:ext cx="4191000" cy="603250"/>
                      </a:xfrm>
                      <a:prstGeom prst="rect">
                        <a:avLst/>
                      </a:prstGeom>
                      <a:noFill/>
                      <a:ln w="38100">
                        <a:noFill/>
                        <a:miter/>
                      </a:ln>
                    </p:spPr>
                  </p:pic>
                </p:oleObj>
              </mc:Fallback>
            </mc:AlternateContent>
          </a:graphicData>
        </a:graphic>
      </p:graphicFrame>
      <p:graphicFrame>
        <p:nvGraphicFramePr>
          <p:cNvPr id="13321" name="对象 16393"/>
          <p:cNvGraphicFramePr>
            <a:graphicFrameLocks noChangeAspect="1"/>
          </p:cNvGraphicFramePr>
          <p:nvPr>
            <p:custDataLst>
              <p:tags r:id="rId24"/>
            </p:custDataLst>
          </p:nvPr>
        </p:nvGraphicFramePr>
        <p:xfrm>
          <a:off x="2356168" y="5295900"/>
          <a:ext cx="2209800" cy="509588"/>
        </p:xfrm>
        <a:graphic>
          <a:graphicData uri="http://schemas.openxmlformats.org/presentationml/2006/ole">
            <mc:AlternateContent xmlns:mc="http://schemas.openxmlformats.org/markup-compatibility/2006">
              <mc:Choice xmlns:v="urn:schemas-microsoft-com:vml" Requires="v">
                <p:oleObj spid="_x0000_s3076" name="" r:id="rId25" imgW="990600" imgH="228600" progId="Equation.3">
                  <p:embed/>
                </p:oleObj>
              </mc:Choice>
              <mc:Fallback>
                <p:oleObj name="" r:id="rId25" imgW="990600" imgH="228600" progId="Equation.3">
                  <p:embed/>
                  <p:pic>
                    <p:nvPicPr>
                      <p:cNvPr id="0" name="图片 3075"/>
                      <p:cNvPicPr/>
                      <p:nvPr/>
                    </p:nvPicPr>
                    <p:blipFill>
                      <a:blip r:embed="rId26"/>
                      <a:stretch>
                        <a:fillRect/>
                      </a:stretch>
                    </p:blipFill>
                    <p:spPr>
                      <a:xfrm>
                        <a:off x="2356168" y="5295900"/>
                        <a:ext cx="2209800" cy="509588"/>
                      </a:xfrm>
                      <a:prstGeom prst="rect">
                        <a:avLst/>
                      </a:prstGeom>
                      <a:noFill/>
                      <a:ln w="38100">
                        <a:noFill/>
                        <a:miter/>
                      </a:ln>
                    </p:spPr>
                  </p:pic>
                </p:oleObj>
              </mc:Fallback>
            </mc:AlternateContent>
          </a:graphicData>
        </a:graphic>
      </p:graphicFrame>
      <p:graphicFrame>
        <p:nvGraphicFramePr>
          <p:cNvPr id="13322" name="对象 16394"/>
          <p:cNvGraphicFramePr>
            <a:graphicFrameLocks noChangeAspect="1"/>
          </p:cNvGraphicFramePr>
          <p:nvPr>
            <p:custDataLst>
              <p:tags r:id="rId27"/>
            </p:custDataLst>
          </p:nvPr>
        </p:nvGraphicFramePr>
        <p:xfrm>
          <a:off x="4889818" y="5052695"/>
          <a:ext cx="5029200" cy="962025"/>
        </p:xfrm>
        <a:graphic>
          <a:graphicData uri="http://schemas.openxmlformats.org/presentationml/2006/ole">
            <mc:AlternateContent xmlns:mc="http://schemas.openxmlformats.org/markup-compatibility/2006">
              <mc:Choice xmlns:v="urn:schemas-microsoft-com:vml" Requires="v">
                <p:oleObj spid="_x0000_s3077" name="" r:id="rId28" imgW="2246630" imgH="431800" progId="Equation.3">
                  <p:embed/>
                </p:oleObj>
              </mc:Choice>
              <mc:Fallback>
                <p:oleObj name="" r:id="rId28" imgW="2246630" imgH="431800" progId="Equation.3">
                  <p:embed/>
                  <p:pic>
                    <p:nvPicPr>
                      <p:cNvPr id="0" name="图片 3076"/>
                      <p:cNvPicPr/>
                      <p:nvPr/>
                    </p:nvPicPr>
                    <p:blipFill>
                      <a:blip r:embed="rId29"/>
                      <a:stretch>
                        <a:fillRect/>
                      </a:stretch>
                    </p:blipFill>
                    <p:spPr>
                      <a:xfrm>
                        <a:off x="4889818" y="5052695"/>
                        <a:ext cx="5029200" cy="9620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a:t>
            </a:r>
            <a:r>
              <a:rPr lang="en-US" sz="2800" dirty="0" err="1"/>
              <a:t>3</a:t>
            </a:r>
            <a:r>
              <a:rPr lang="zh-CN" sz="2800" dirty="0" err="1"/>
              <a:t>、</a:t>
            </a:r>
            <a:r>
              <a:rPr sz="2800" dirty="0" err="1"/>
              <a:t>麦克斯韦方程组和洛仑兹力公式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5.3.2 </a:t>
            </a:r>
            <a:r>
              <a:rPr sz="2400" b="1" kern="0">
                <a:sym typeface="+mn-ea"/>
              </a:rPr>
              <a:t>正弦场基本方程的复数形式</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    </a:t>
            </a:r>
            <a:endParaRPr lang="zh-CN" altLang="en-US" sz="2400" strike="noStrike" noProof="1" dirty="0">
              <a:effectLst/>
              <a:latin typeface="+mn-ea"/>
              <a:cs typeface="+mn-ea"/>
            </a:endParaRPr>
          </a:p>
        </p:txBody>
      </p:sp>
      <p:sp>
        <p:nvSpPr>
          <p:cNvPr id="2" name="文本占位符 17410"/>
          <p:cNvSpPr>
            <a:spLocks noGrp="1"/>
          </p:cNvSpPr>
          <p:nvPr>
            <p:custDataLst>
              <p:tags r:id="rId11"/>
            </p:custDataLst>
          </p:nvPr>
        </p:nvSpPr>
        <p:spPr>
          <a:xfrm>
            <a:off x="2088515" y="1428750"/>
            <a:ext cx="7772400" cy="4438650"/>
          </a:xfrm>
          <a:prstGeom prst="rect">
            <a:avLst/>
          </a:prstGeom>
          <a:noFill/>
          <a:ln w="9525">
            <a:noFill/>
          </a:ln>
        </p:spPr>
        <p:txBody>
          <a:bodyPr anchor="t"/>
          <a:lstStyle>
            <a:lvl1pPr marL="342900" lvl="0" indent="-342900" algn="l" defTabSz="914400" eaLnBrk="1" fontAlgn="base" latinLnBrk="0" hangingPunct="1">
              <a:lnSpc>
                <a:spcPct val="100000"/>
              </a:lnSpc>
              <a:spcBef>
                <a:spcPct val="20000"/>
              </a:spcBef>
              <a:spcAft>
                <a:spcPct val="0"/>
              </a:spcAft>
              <a:buClr>
                <a:schemeClr val="tx2"/>
              </a:buClr>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2"/>
              </a:buClr>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2"/>
              </a:buClr>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2"/>
              </a:buClr>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2"/>
              </a:buClr>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2"/>
              </a:buClr>
              <a:buChar char="•"/>
              <a:defRPr sz="2000" b="0" i="0" u="none" kern="1200" baseline="0">
                <a:solidFill>
                  <a:schemeClr val="tx1"/>
                </a:solidFill>
                <a:latin typeface="+mn-lt"/>
                <a:ea typeface="+mn-ea"/>
                <a:cs typeface="+mn-cs"/>
              </a:defRPr>
            </a:lvl9pPr>
          </a:lstStyle>
          <a:p>
            <a:pPr fontAlgn="base">
              <a:lnSpc>
                <a:spcPct val="130000"/>
              </a:lnSpc>
              <a:spcBef>
                <a:spcPts val="20"/>
              </a:spcBef>
              <a:spcAft>
                <a:spcPts val="0"/>
              </a:spcAft>
              <a:buNone/>
            </a:pPr>
            <a:r>
              <a:rPr lang="zh-CN" altLang="en-US" strike="noStrike" noProof="1"/>
              <a:t>可见           省略取实部或虚部的符号和</a:t>
            </a:r>
            <a:endParaRPr lang="zh-CN" altLang="en-US" strike="noStrike" noProof="1"/>
          </a:p>
          <a:p>
            <a:pPr fontAlgn="base">
              <a:lnSpc>
                <a:spcPct val="130000"/>
              </a:lnSpc>
              <a:spcBef>
                <a:spcPts val="20"/>
              </a:spcBef>
              <a:spcAft>
                <a:spcPts val="0"/>
              </a:spcAft>
              <a:buNone/>
            </a:pPr>
            <a:r>
              <a:rPr lang="zh-CN" altLang="en-US" strike="noStrike" noProof="1"/>
              <a:t> 得</a:t>
            </a:r>
            <a:endParaRPr lang="zh-CN" altLang="en-US" strike="noStrike" noProof="1"/>
          </a:p>
          <a:p>
            <a:pPr fontAlgn="base">
              <a:lnSpc>
                <a:spcPct val="130000"/>
              </a:lnSpc>
              <a:spcBef>
                <a:spcPts val="20"/>
              </a:spcBef>
              <a:spcAft>
                <a:spcPts val="0"/>
              </a:spcAft>
              <a:buNone/>
            </a:pPr>
            <a:r>
              <a:rPr lang="zh-CN" altLang="en-US" strike="noStrike" noProof="1"/>
              <a:t>用复数有效值矢量表示</a:t>
            </a:r>
            <a:endParaRPr lang="zh-CN" altLang="en-US" strike="noStrike" noProof="1"/>
          </a:p>
          <a:p>
            <a:pPr fontAlgn="base">
              <a:lnSpc>
                <a:spcPct val="130000"/>
              </a:lnSpc>
              <a:spcBef>
                <a:spcPts val="20"/>
              </a:spcBef>
              <a:spcAft>
                <a:spcPts val="0"/>
              </a:spcAft>
              <a:buNone/>
            </a:pPr>
            <a:r>
              <a:rPr lang="zh-CN" altLang="en-US" strike="noStrike" noProof="1"/>
              <a:t>麦克斯韦</a:t>
            </a:r>
            <a:endParaRPr lang="zh-CN" altLang="en-US" strike="noStrike" noProof="1"/>
          </a:p>
          <a:p>
            <a:pPr fontAlgn="base">
              <a:lnSpc>
                <a:spcPct val="130000"/>
              </a:lnSpc>
              <a:spcBef>
                <a:spcPts val="20"/>
              </a:spcBef>
              <a:spcAft>
                <a:spcPts val="0"/>
              </a:spcAft>
              <a:buNone/>
            </a:pPr>
            <a:r>
              <a:rPr lang="zh-CN" altLang="en-US" strike="noStrike" noProof="1"/>
              <a:t>方程组的                                                    </a:t>
            </a:r>
            <a:endParaRPr lang="zh-CN" altLang="en-US" strike="noStrike" noProof="1"/>
          </a:p>
          <a:p>
            <a:pPr fontAlgn="base">
              <a:lnSpc>
                <a:spcPct val="130000"/>
              </a:lnSpc>
              <a:spcBef>
                <a:spcPts val="20"/>
              </a:spcBef>
              <a:spcAft>
                <a:spcPts val="0"/>
              </a:spcAft>
              <a:buNone/>
            </a:pPr>
            <a:r>
              <a:rPr lang="zh-CN" altLang="en-US" strike="noStrike" noProof="1"/>
              <a:t>频率域</a:t>
            </a:r>
            <a:endParaRPr lang="zh-CN" altLang="en-US" strike="noStrike" noProof="1"/>
          </a:p>
          <a:p>
            <a:pPr fontAlgn="base">
              <a:lnSpc>
                <a:spcPct val="130000"/>
              </a:lnSpc>
              <a:spcBef>
                <a:spcPts val="20"/>
              </a:spcBef>
              <a:spcAft>
                <a:spcPts val="0"/>
              </a:spcAft>
              <a:buNone/>
            </a:pPr>
            <a:r>
              <a:rPr lang="zh-CN" altLang="en-US" strike="noStrike" noProof="1"/>
              <a:t>复数形式</a:t>
            </a:r>
            <a:endParaRPr lang="zh-CN" altLang="en-US" strike="noStrike" noProof="1"/>
          </a:p>
          <a:p>
            <a:pPr fontAlgn="base">
              <a:lnSpc>
                <a:spcPct val="130000"/>
              </a:lnSpc>
              <a:spcBef>
                <a:spcPts val="20"/>
              </a:spcBef>
              <a:spcAft>
                <a:spcPts val="0"/>
              </a:spcAft>
              <a:buNone/>
            </a:pPr>
            <a:endParaRPr lang="zh-CN" altLang="en-US" strike="noStrike" noProof="1"/>
          </a:p>
          <a:p>
            <a:pPr fontAlgn="base">
              <a:buNone/>
            </a:pPr>
            <a:endParaRPr lang="zh-CN" altLang="en-US" strike="noStrike" noProof="1"/>
          </a:p>
        </p:txBody>
      </p:sp>
      <p:graphicFrame>
        <p:nvGraphicFramePr>
          <p:cNvPr id="4" name="对象 17411"/>
          <p:cNvGraphicFramePr>
            <a:graphicFrameLocks noChangeAspect="1"/>
          </p:cNvGraphicFramePr>
          <p:nvPr>
            <p:custDataLst>
              <p:tags r:id="rId12"/>
            </p:custDataLst>
          </p:nvPr>
        </p:nvGraphicFramePr>
        <p:xfrm>
          <a:off x="4197985" y="2191703"/>
          <a:ext cx="3657600" cy="620712"/>
        </p:xfrm>
        <a:graphic>
          <a:graphicData uri="http://schemas.openxmlformats.org/presentationml/2006/ole">
            <mc:AlternateContent xmlns:mc="http://schemas.openxmlformats.org/markup-compatibility/2006">
              <mc:Choice xmlns:v="urn:schemas-microsoft-com:vml" Requires="v">
                <p:oleObj spid="_x0000_s6" name="" r:id="rId13" imgW="1346835" imgH="228600" progId="Equation.3">
                  <p:embed/>
                </p:oleObj>
              </mc:Choice>
              <mc:Fallback>
                <p:oleObj name="" r:id="rId13" imgW="1346835" imgH="228600" progId="Equation.3">
                  <p:embed/>
                  <p:pic>
                    <p:nvPicPr>
                      <p:cNvPr id="0" name="图片 3082"/>
                      <p:cNvPicPr/>
                      <p:nvPr/>
                    </p:nvPicPr>
                    <p:blipFill>
                      <a:blip r:embed="rId14"/>
                      <a:stretch>
                        <a:fillRect/>
                      </a:stretch>
                    </p:blipFill>
                    <p:spPr>
                      <a:xfrm>
                        <a:off x="4197985" y="2191703"/>
                        <a:ext cx="3657600" cy="620712"/>
                      </a:xfrm>
                      <a:prstGeom prst="rect">
                        <a:avLst/>
                      </a:prstGeom>
                      <a:noFill/>
                      <a:ln w="38100">
                        <a:noFill/>
                        <a:miter/>
                      </a:ln>
                    </p:spPr>
                  </p:pic>
                </p:oleObj>
              </mc:Fallback>
            </mc:AlternateContent>
          </a:graphicData>
        </a:graphic>
      </p:graphicFrame>
      <p:graphicFrame>
        <p:nvGraphicFramePr>
          <p:cNvPr id="7" name="对象 17412"/>
          <p:cNvGraphicFramePr>
            <a:graphicFrameLocks noChangeAspect="1"/>
          </p:cNvGraphicFramePr>
          <p:nvPr>
            <p:custDataLst>
              <p:tags r:id="rId15"/>
            </p:custDataLst>
          </p:nvPr>
        </p:nvGraphicFramePr>
        <p:xfrm>
          <a:off x="6431915" y="2799715"/>
          <a:ext cx="3162300" cy="646113"/>
        </p:xfrm>
        <a:graphic>
          <a:graphicData uri="http://schemas.openxmlformats.org/presentationml/2006/ole">
            <mc:AlternateContent xmlns:mc="http://schemas.openxmlformats.org/markup-compatibility/2006">
              <mc:Choice xmlns:v="urn:schemas-microsoft-com:vml" Requires="v">
                <p:oleObj spid="_x0000_s18" name="" r:id="rId16" imgW="1118235" imgH="228600" progId="Equation.3">
                  <p:embed/>
                </p:oleObj>
              </mc:Choice>
              <mc:Fallback>
                <p:oleObj name="" r:id="rId16" imgW="1118235" imgH="228600" progId="Equation.3">
                  <p:embed/>
                  <p:pic>
                    <p:nvPicPr>
                      <p:cNvPr id="0" name="图片 3085"/>
                      <p:cNvPicPr/>
                      <p:nvPr/>
                    </p:nvPicPr>
                    <p:blipFill>
                      <a:blip r:embed="rId17"/>
                      <a:stretch>
                        <a:fillRect/>
                      </a:stretch>
                    </p:blipFill>
                    <p:spPr>
                      <a:xfrm>
                        <a:off x="6431915" y="2799715"/>
                        <a:ext cx="3162300" cy="646113"/>
                      </a:xfrm>
                      <a:prstGeom prst="rect">
                        <a:avLst/>
                      </a:prstGeom>
                      <a:noFill/>
                      <a:ln w="38100">
                        <a:noFill/>
                        <a:miter/>
                      </a:ln>
                    </p:spPr>
                  </p:pic>
                </p:oleObj>
              </mc:Fallback>
            </mc:AlternateContent>
          </a:graphicData>
        </a:graphic>
      </p:graphicFrame>
      <p:graphicFrame>
        <p:nvGraphicFramePr>
          <p:cNvPr id="19" name="对象 17413"/>
          <p:cNvGraphicFramePr>
            <a:graphicFrameLocks noChangeAspect="1"/>
          </p:cNvGraphicFramePr>
          <p:nvPr>
            <p:custDataLst>
              <p:tags r:id="rId18"/>
            </p:custDataLst>
          </p:nvPr>
        </p:nvGraphicFramePr>
        <p:xfrm>
          <a:off x="4257358" y="3514090"/>
          <a:ext cx="3165475" cy="2627313"/>
        </p:xfrm>
        <a:graphic>
          <a:graphicData uri="http://schemas.openxmlformats.org/presentationml/2006/ole">
            <mc:AlternateContent xmlns:mc="http://schemas.openxmlformats.org/markup-compatibility/2006">
              <mc:Choice xmlns:v="urn:schemas-microsoft-com:vml" Requires="v">
                <p:oleObj spid="_x0000_s20" name="" r:id="rId19" imgW="1193800" imgH="990600" progId="Equation.3">
                  <p:embed/>
                </p:oleObj>
              </mc:Choice>
              <mc:Fallback>
                <p:oleObj name="" r:id="rId19" imgW="1193800" imgH="990600" progId="Equation.3">
                  <p:embed/>
                  <p:pic>
                    <p:nvPicPr>
                      <p:cNvPr id="0" name="图片 3081"/>
                      <p:cNvPicPr/>
                      <p:nvPr/>
                    </p:nvPicPr>
                    <p:blipFill>
                      <a:blip r:embed="rId20"/>
                      <a:stretch>
                        <a:fillRect/>
                      </a:stretch>
                    </p:blipFill>
                    <p:spPr>
                      <a:xfrm>
                        <a:off x="4257358" y="3514090"/>
                        <a:ext cx="3165475" cy="2627313"/>
                      </a:xfrm>
                      <a:prstGeom prst="rect">
                        <a:avLst/>
                      </a:prstGeom>
                      <a:noFill/>
                      <a:ln w="38100">
                        <a:noFill/>
                        <a:miter/>
                      </a:ln>
                    </p:spPr>
                  </p:pic>
                </p:oleObj>
              </mc:Fallback>
            </mc:AlternateContent>
          </a:graphicData>
        </a:graphic>
      </p:graphicFrame>
      <p:graphicFrame>
        <p:nvGraphicFramePr>
          <p:cNvPr id="21" name="对象 17414"/>
          <p:cNvGraphicFramePr>
            <a:graphicFrameLocks noChangeAspect="1"/>
          </p:cNvGraphicFramePr>
          <p:nvPr>
            <p:custDataLst>
              <p:tags r:id="rId21"/>
            </p:custDataLst>
          </p:nvPr>
        </p:nvGraphicFramePr>
        <p:xfrm>
          <a:off x="8274685" y="3863975"/>
          <a:ext cx="1449388" cy="1762125"/>
        </p:xfrm>
        <a:graphic>
          <a:graphicData uri="http://schemas.openxmlformats.org/presentationml/2006/ole">
            <mc:AlternateContent xmlns:mc="http://schemas.openxmlformats.org/markup-compatibility/2006">
              <mc:Choice xmlns:v="urn:schemas-microsoft-com:vml" Requires="v">
                <p:oleObj spid="_x0000_s22" name="" r:id="rId22" imgW="647700" imgH="788035" progId="Equation.3">
                  <p:embed/>
                </p:oleObj>
              </mc:Choice>
              <mc:Fallback>
                <p:oleObj name="" r:id="rId22" imgW="647700" imgH="788035" progId="Equation.3">
                  <p:embed/>
                  <p:pic>
                    <p:nvPicPr>
                      <p:cNvPr id="0" name="图片 3079"/>
                      <p:cNvPicPr/>
                      <p:nvPr/>
                    </p:nvPicPr>
                    <p:blipFill>
                      <a:blip r:embed="rId23"/>
                      <a:stretch>
                        <a:fillRect/>
                      </a:stretch>
                    </p:blipFill>
                    <p:spPr>
                      <a:xfrm>
                        <a:off x="8274685" y="3863975"/>
                        <a:ext cx="1449388" cy="1762125"/>
                      </a:xfrm>
                      <a:prstGeom prst="rect">
                        <a:avLst/>
                      </a:prstGeom>
                      <a:noFill/>
                      <a:ln w="38100">
                        <a:noFill/>
                        <a:miter/>
                      </a:ln>
                    </p:spPr>
                  </p:pic>
                </p:oleObj>
              </mc:Fallback>
            </mc:AlternateContent>
          </a:graphicData>
        </a:graphic>
      </p:graphicFrame>
      <p:graphicFrame>
        <p:nvGraphicFramePr>
          <p:cNvPr id="23" name="对象 17416"/>
          <p:cNvGraphicFramePr>
            <a:graphicFrameLocks noChangeAspect="1"/>
          </p:cNvGraphicFramePr>
          <p:nvPr>
            <p:custDataLst>
              <p:tags r:id="rId24"/>
            </p:custDataLst>
          </p:nvPr>
        </p:nvGraphicFramePr>
        <p:xfrm>
          <a:off x="3018790" y="1357313"/>
          <a:ext cx="1152525" cy="796925"/>
        </p:xfrm>
        <a:graphic>
          <a:graphicData uri="http://schemas.openxmlformats.org/presentationml/2006/ole">
            <mc:AlternateContent xmlns:mc="http://schemas.openxmlformats.org/markup-compatibility/2006">
              <mc:Choice xmlns:v="urn:schemas-microsoft-com:vml" Requires="v">
                <p:oleObj spid="_x0000_s24" name="" r:id="rId25" imgW="622300" imgH="431800" progId="Equation.3">
                  <p:embed/>
                </p:oleObj>
              </mc:Choice>
              <mc:Fallback>
                <p:oleObj name="" r:id="rId25" imgW="622300" imgH="431800" progId="Equation.3">
                  <p:embed/>
                  <p:pic>
                    <p:nvPicPr>
                      <p:cNvPr id="0" name="图片 3084"/>
                      <p:cNvPicPr/>
                      <p:nvPr/>
                    </p:nvPicPr>
                    <p:blipFill>
                      <a:blip r:embed="rId26"/>
                      <a:stretch>
                        <a:fillRect/>
                      </a:stretch>
                    </p:blipFill>
                    <p:spPr>
                      <a:xfrm>
                        <a:off x="3018790" y="1357313"/>
                        <a:ext cx="1152525" cy="796925"/>
                      </a:xfrm>
                      <a:prstGeom prst="rect">
                        <a:avLst/>
                      </a:prstGeom>
                      <a:noFill/>
                      <a:ln w="38100">
                        <a:noFill/>
                        <a:miter/>
                      </a:ln>
                    </p:spPr>
                  </p:pic>
                </p:oleObj>
              </mc:Fallback>
            </mc:AlternateContent>
          </a:graphicData>
        </a:graphic>
      </p:graphicFrame>
      <p:graphicFrame>
        <p:nvGraphicFramePr>
          <p:cNvPr id="25" name="对象 17418"/>
          <p:cNvGraphicFramePr>
            <a:graphicFrameLocks noChangeAspect="1"/>
          </p:cNvGraphicFramePr>
          <p:nvPr>
            <p:custDataLst>
              <p:tags r:id="rId27"/>
            </p:custDataLst>
          </p:nvPr>
        </p:nvGraphicFramePr>
        <p:xfrm>
          <a:off x="9012238" y="1428750"/>
          <a:ext cx="863600" cy="623888"/>
        </p:xfrm>
        <a:graphic>
          <a:graphicData uri="http://schemas.openxmlformats.org/presentationml/2006/ole">
            <mc:AlternateContent xmlns:mc="http://schemas.openxmlformats.org/markup-compatibility/2006">
              <mc:Choice xmlns:v="urn:schemas-microsoft-com:vml" Requires="v">
                <p:oleObj spid="_x0000_s26" name="" r:id="rId28" imgW="279400" imgH="203200" progId="Equation.3">
                  <p:embed/>
                </p:oleObj>
              </mc:Choice>
              <mc:Fallback>
                <p:oleObj name="" r:id="rId28" imgW="279400" imgH="203200" progId="Equation.3">
                  <p:embed/>
                  <p:pic>
                    <p:nvPicPr>
                      <p:cNvPr id="0" name="图片 3078"/>
                      <p:cNvPicPr/>
                      <p:nvPr/>
                    </p:nvPicPr>
                    <p:blipFill>
                      <a:blip r:embed="rId29"/>
                      <a:stretch>
                        <a:fillRect/>
                      </a:stretch>
                    </p:blipFill>
                    <p:spPr>
                      <a:xfrm>
                        <a:off x="9012238" y="1428750"/>
                        <a:ext cx="863600" cy="6238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a:t>
            </a:r>
            <a:r>
              <a:rPr lang="en-US" sz="2800" dirty="0" err="1"/>
              <a:t>3</a:t>
            </a:r>
            <a:r>
              <a:rPr lang="zh-CN" sz="2800" dirty="0" err="1"/>
              <a:t>、</a:t>
            </a:r>
            <a:r>
              <a:rPr sz="2800" dirty="0" err="1"/>
              <a:t>麦克斯韦方程组和洛仑兹力公式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5.3.2 </a:t>
            </a:r>
            <a:r>
              <a:rPr sz="2400" b="1" kern="0">
                <a:sym typeface="+mn-ea"/>
              </a:rPr>
              <a:t>正弦场基本方程的复数形式</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    媒质参量在高频时是复数，只有理想介质的媒</a:t>
            </a:r>
            <a:r>
              <a:rPr lang="zh-CN" altLang="en-US" sz="2400" strike="noStrike" noProof="1" dirty="0">
                <a:effectLst/>
                <a:latin typeface="+mn-ea"/>
                <a:cs typeface="+mn-ea"/>
              </a:rPr>
              <a:t>质参量是实数。根据场量的表达形式可以分辨出场量的具体情况，因此以后场量上不再打点。凡是有     的是瞬时值形式，凡是有    的是复数形式。</a:t>
            </a: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p:txBody>
      </p:sp>
      <p:graphicFrame>
        <p:nvGraphicFramePr>
          <p:cNvPr id="15364" name="对象 18436"/>
          <p:cNvGraphicFramePr>
            <a:graphicFrameLocks noChangeAspect="1"/>
          </p:cNvGraphicFramePr>
          <p:nvPr>
            <p:custDataLst>
              <p:tags r:id="rId11"/>
            </p:custDataLst>
          </p:nvPr>
        </p:nvGraphicFramePr>
        <p:xfrm>
          <a:off x="10743407" y="1865472"/>
          <a:ext cx="443230" cy="865505"/>
        </p:xfrm>
        <a:graphic>
          <a:graphicData uri="http://schemas.openxmlformats.org/presentationml/2006/ole">
            <mc:AlternateContent xmlns:mc="http://schemas.openxmlformats.org/markup-compatibility/2006">
              <mc:Choice xmlns:v="urn:schemas-microsoft-com:vml" Requires="v">
                <p:oleObj spid="_x0000_s3081" name="" r:id="rId12" imgW="215900" imgH="431800" progId="Equation.3">
                  <p:embed/>
                </p:oleObj>
              </mc:Choice>
              <mc:Fallback>
                <p:oleObj name="" r:id="rId12" imgW="215900" imgH="431800" progId="Equation.3">
                  <p:embed/>
                  <p:pic>
                    <p:nvPicPr>
                      <p:cNvPr id="0" name="图片 3080"/>
                      <p:cNvPicPr/>
                      <p:nvPr/>
                    </p:nvPicPr>
                    <p:blipFill>
                      <a:blip r:embed="rId13"/>
                      <a:stretch>
                        <a:fillRect/>
                      </a:stretch>
                    </p:blipFill>
                    <p:spPr>
                      <a:xfrm>
                        <a:off x="10743407" y="1865472"/>
                        <a:ext cx="443230" cy="865505"/>
                      </a:xfrm>
                      <a:prstGeom prst="rect">
                        <a:avLst/>
                      </a:prstGeom>
                      <a:noFill/>
                      <a:ln w="38100">
                        <a:noFill/>
                        <a:miter/>
                      </a:ln>
                    </p:spPr>
                  </p:pic>
                </p:oleObj>
              </mc:Fallback>
            </mc:AlternateContent>
          </a:graphicData>
        </a:graphic>
      </p:graphicFrame>
      <p:graphicFrame>
        <p:nvGraphicFramePr>
          <p:cNvPr id="15366" name="对象 18438"/>
          <p:cNvGraphicFramePr>
            <a:graphicFrameLocks noChangeAspect="1"/>
          </p:cNvGraphicFramePr>
          <p:nvPr>
            <p:custDataLst>
              <p:tags r:id="rId14"/>
            </p:custDataLst>
          </p:nvPr>
        </p:nvGraphicFramePr>
        <p:xfrm>
          <a:off x="4379595" y="2552065"/>
          <a:ext cx="515938" cy="428625"/>
        </p:xfrm>
        <a:graphic>
          <a:graphicData uri="http://schemas.openxmlformats.org/presentationml/2006/ole">
            <mc:AlternateContent xmlns:mc="http://schemas.openxmlformats.org/markup-compatibility/2006">
              <mc:Choice xmlns:v="urn:schemas-microsoft-com:vml" Requires="v">
                <p:oleObj spid="_x0000_s3084" name="" r:id="rId15" imgW="228600" imgH="190500" progId="Equation.3">
                  <p:embed/>
                </p:oleObj>
              </mc:Choice>
              <mc:Fallback>
                <p:oleObj name="" r:id="rId15" imgW="228600" imgH="190500" progId="Equation.3">
                  <p:embed/>
                  <p:pic>
                    <p:nvPicPr>
                      <p:cNvPr id="0" name="图片 3083"/>
                      <p:cNvPicPr/>
                      <p:nvPr/>
                    </p:nvPicPr>
                    <p:blipFill>
                      <a:blip r:embed="rId16"/>
                      <a:stretch>
                        <a:fillRect/>
                      </a:stretch>
                    </p:blipFill>
                    <p:spPr>
                      <a:xfrm>
                        <a:off x="4379595" y="2552065"/>
                        <a:ext cx="515938" cy="4286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a:t>
            </a:r>
            <a:r>
              <a:rPr lang="en-US" sz="2800" dirty="0" err="1"/>
              <a:t>3</a:t>
            </a:r>
            <a:r>
              <a:rPr lang="zh-CN" sz="2800" dirty="0" err="1"/>
              <a:t>、</a:t>
            </a:r>
            <a:r>
              <a:rPr sz="2800" dirty="0" err="1"/>
              <a:t>麦克斯韦方程组和洛仑兹力公式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5.3.3 </a:t>
            </a:r>
            <a:r>
              <a:rPr sz="2400" b="1" kern="0">
                <a:sym typeface="+mn-ea"/>
              </a:rPr>
              <a:t> 洛仑兹力</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电磁场中电荷Q所受到的洛仑兹力为</a:t>
            </a:r>
            <a:endParaRPr lang="zh-CN" altLang="en-US" sz="2400" dirty="0">
              <a:effectLst/>
              <a:latin typeface="+mn-ea"/>
              <a:cs typeface="+mn-ea"/>
              <a:sym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r>
              <a:rPr lang="zh-CN" altLang="en-US" sz="2400" strike="noStrike" noProof="1" dirty="0">
                <a:effectLst/>
                <a:latin typeface="+mn-ea"/>
                <a:cs typeface="+mn-ea"/>
              </a:rPr>
              <a:t>连续分布的运动的电荷系统所受到洛仑兹力密度为</a:t>
            </a: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r>
              <a:rPr lang="zh-CN" altLang="en-US" sz="2400" strike="noStrike" noProof="1" dirty="0">
                <a:effectLst/>
                <a:latin typeface="+mn-ea"/>
                <a:cs typeface="+mn-ea"/>
              </a:rPr>
              <a:t>因                               </a:t>
            </a:r>
            <a:endParaRPr lang="zh-CN" altLang="en-US" sz="2400" strike="noStrike" noProof="1" dirty="0">
              <a:effectLst/>
              <a:latin typeface="+mn-ea"/>
              <a:cs typeface="+mn-ea"/>
            </a:endParaRPr>
          </a:p>
          <a:p>
            <a:pPr marL="0" indent="0">
              <a:lnSpc>
                <a:spcPct val="150000"/>
              </a:lnSpc>
              <a:spcBef>
                <a:spcPts val="0"/>
              </a:spcBef>
              <a:buNone/>
            </a:pPr>
            <a:r>
              <a:rPr lang="zh-CN" altLang="en-US" sz="2400" strike="noStrike" noProof="1" dirty="0">
                <a:effectLst/>
                <a:latin typeface="+mn-ea"/>
                <a:cs typeface="+mn-ea"/>
              </a:rPr>
              <a:t>故</a:t>
            </a: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r>
              <a:rPr lang="zh-CN" altLang="en-US" sz="2400" strike="noStrike" noProof="1" dirty="0">
                <a:effectLst/>
                <a:latin typeface="+mn-ea"/>
                <a:cs typeface="+mn-ea"/>
              </a:rPr>
              <a:t>麦氏方程组和洛仑兹力是电磁理论的基础。</a:t>
            </a:r>
            <a:endParaRPr lang="zh-CN" altLang="en-US" sz="2400" strike="noStrike" noProof="1" dirty="0">
              <a:effectLst/>
              <a:latin typeface="+mn-ea"/>
              <a:cs typeface="+mn-ea"/>
            </a:endParaRPr>
          </a:p>
        </p:txBody>
      </p:sp>
      <p:graphicFrame>
        <p:nvGraphicFramePr>
          <p:cNvPr id="16386" name="对象 19458"/>
          <p:cNvGraphicFramePr>
            <a:graphicFrameLocks noChangeAspect="1"/>
          </p:cNvGraphicFramePr>
          <p:nvPr>
            <p:custDataLst>
              <p:tags r:id="rId11"/>
            </p:custDataLst>
          </p:nvPr>
        </p:nvGraphicFramePr>
        <p:xfrm>
          <a:off x="4550410" y="1943418"/>
          <a:ext cx="2791385" cy="504000"/>
        </p:xfrm>
        <a:graphic>
          <a:graphicData uri="http://schemas.openxmlformats.org/presentationml/2006/ole">
            <mc:AlternateContent xmlns:mc="http://schemas.openxmlformats.org/markup-compatibility/2006">
              <mc:Choice xmlns:v="urn:schemas-microsoft-com:vml" Requires="v">
                <p:oleObj spid="_x0000_s3078" name="" r:id="rId12" imgW="1116965" imgH="203200" progId="Equation.3">
                  <p:embed/>
                </p:oleObj>
              </mc:Choice>
              <mc:Fallback>
                <p:oleObj name="" r:id="rId12" imgW="1116965" imgH="203200" progId="Equation.3">
                  <p:embed/>
                  <p:pic>
                    <p:nvPicPr>
                      <p:cNvPr id="0" name="图片 3077"/>
                      <p:cNvPicPr/>
                      <p:nvPr/>
                    </p:nvPicPr>
                    <p:blipFill>
                      <a:blip r:embed="rId13"/>
                      <a:stretch>
                        <a:fillRect/>
                      </a:stretch>
                    </p:blipFill>
                    <p:spPr>
                      <a:xfrm>
                        <a:off x="4550410" y="1943418"/>
                        <a:ext cx="2791385" cy="504000"/>
                      </a:xfrm>
                      <a:prstGeom prst="rect">
                        <a:avLst/>
                      </a:prstGeom>
                      <a:noFill/>
                      <a:ln w="38100">
                        <a:noFill/>
                        <a:miter/>
                      </a:ln>
                    </p:spPr>
                  </p:pic>
                </p:oleObj>
              </mc:Fallback>
            </mc:AlternateContent>
          </a:graphicData>
        </a:graphic>
      </p:graphicFrame>
      <p:graphicFrame>
        <p:nvGraphicFramePr>
          <p:cNvPr id="16388" name="对象 19460"/>
          <p:cNvGraphicFramePr>
            <a:graphicFrameLocks noChangeAspect="1"/>
          </p:cNvGraphicFramePr>
          <p:nvPr>
            <p:custDataLst>
              <p:tags r:id="rId14"/>
            </p:custDataLst>
          </p:nvPr>
        </p:nvGraphicFramePr>
        <p:xfrm>
          <a:off x="4388485" y="2962275"/>
          <a:ext cx="2953194" cy="792000"/>
        </p:xfrm>
        <a:graphic>
          <a:graphicData uri="http://schemas.openxmlformats.org/presentationml/2006/ole">
            <mc:AlternateContent xmlns:mc="http://schemas.openxmlformats.org/markup-compatibility/2006">
              <mc:Choice xmlns:v="urn:schemas-microsoft-com:vml" Requires="v">
                <p:oleObj spid="_x0000_s3076" name="" r:id="rId15" imgW="1459865" imgH="393700" progId="Equation.3">
                  <p:embed/>
                </p:oleObj>
              </mc:Choice>
              <mc:Fallback>
                <p:oleObj name="" r:id="rId15" imgW="1459865" imgH="393700" progId="Equation.3">
                  <p:embed/>
                  <p:pic>
                    <p:nvPicPr>
                      <p:cNvPr id="0" name="图片 3075"/>
                      <p:cNvPicPr/>
                      <p:nvPr/>
                    </p:nvPicPr>
                    <p:blipFill>
                      <a:blip r:embed="rId16"/>
                      <a:stretch>
                        <a:fillRect/>
                      </a:stretch>
                    </p:blipFill>
                    <p:spPr>
                      <a:xfrm>
                        <a:off x="4388485" y="2962275"/>
                        <a:ext cx="2953194" cy="792000"/>
                      </a:xfrm>
                      <a:prstGeom prst="rect">
                        <a:avLst/>
                      </a:prstGeom>
                      <a:noFill/>
                      <a:ln w="38100">
                        <a:noFill/>
                        <a:miter/>
                      </a:ln>
                    </p:spPr>
                  </p:pic>
                </p:oleObj>
              </mc:Fallback>
            </mc:AlternateContent>
          </a:graphicData>
        </a:graphic>
      </p:graphicFrame>
      <p:graphicFrame>
        <p:nvGraphicFramePr>
          <p:cNvPr id="16389" name="对象 19461"/>
          <p:cNvGraphicFramePr>
            <a:graphicFrameLocks noChangeAspect="1"/>
          </p:cNvGraphicFramePr>
          <p:nvPr>
            <p:custDataLst>
              <p:tags r:id="rId17"/>
            </p:custDataLst>
          </p:nvPr>
        </p:nvGraphicFramePr>
        <p:xfrm>
          <a:off x="1395413" y="3611563"/>
          <a:ext cx="1116307" cy="468000"/>
        </p:xfrm>
        <a:graphic>
          <a:graphicData uri="http://schemas.openxmlformats.org/presentationml/2006/ole">
            <mc:AlternateContent xmlns:mc="http://schemas.openxmlformats.org/markup-compatibility/2006">
              <mc:Choice xmlns:v="urn:schemas-microsoft-com:vml" Requires="v">
                <p:oleObj spid="_x0000_s3077" name="" r:id="rId18" imgW="482600" imgH="203200" progId="Equation.3">
                  <p:embed/>
                </p:oleObj>
              </mc:Choice>
              <mc:Fallback>
                <p:oleObj name="" r:id="rId18" imgW="482600" imgH="203200" progId="Equation.3">
                  <p:embed/>
                  <p:pic>
                    <p:nvPicPr>
                      <p:cNvPr id="0" name="图片 3076"/>
                      <p:cNvPicPr/>
                      <p:nvPr/>
                    </p:nvPicPr>
                    <p:blipFill>
                      <a:blip r:embed="rId19"/>
                      <a:stretch>
                        <a:fillRect/>
                      </a:stretch>
                    </p:blipFill>
                    <p:spPr>
                      <a:xfrm>
                        <a:off x="1395413" y="3611563"/>
                        <a:ext cx="1116307" cy="468000"/>
                      </a:xfrm>
                      <a:prstGeom prst="rect">
                        <a:avLst/>
                      </a:prstGeom>
                      <a:noFill/>
                      <a:ln w="38100">
                        <a:noFill/>
                        <a:miter/>
                      </a:ln>
                    </p:spPr>
                  </p:pic>
                </p:oleObj>
              </mc:Fallback>
            </mc:AlternateContent>
          </a:graphicData>
        </a:graphic>
      </p:graphicFrame>
      <p:graphicFrame>
        <p:nvGraphicFramePr>
          <p:cNvPr id="16390" name="对象 19462"/>
          <p:cNvGraphicFramePr>
            <a:graphicFrameLocks noChangeAspect="1"/>
          </p:cNvGraphicFramePr>
          <p:nvPr>
            <p:custDataLst>
              <p:tags r:id="rId20"/>
            </p:custDataLst>
          </p:nvPr>
        </p:nvGraphicFramePr>
        <p:xfrm>
          <a:off x="4686935" y="4632008"/>
          <a:ext cx="2355980" cy="468000"/>
        </p:xfrm>
        <a:graphic>
          <a:graphicData uri="http://schemas.openxmlformats.org/presentationml/2006/ole">
            <mc:AlternateContent xmlns:mc="http://schemas.openxmlformats.org/markup-compatibility/2006">
              <mc:Choice xmlns:v="urn:schemas-microsoft-com:vml" Requires="v">
                <p:oleObj spid="_x0000_s3090" name="" r:id="rId21" imgW="1015365" imgH="203200" progId="Equation.3">
                  <p:embed/>
                </p:oleObj>
              </mc:Choice>
              <mc:Fallback>
                <p:oleObj name="" r:id="rId21" imgW="1015365" imgH="203200" progId="Equation.3">
                  <p:embed/>
                  <p:pic>
                    <p:nvPicPr>
                      <p:cNvPr id="0" name="图片 3089"/>
                      <p:cNvPicPr/>
                      <p:nvPr/>
                    </p:nvPicPr>
                    <p:blipFill>
                      <a:blip r:embed="rId22"/>
                      <a:stretch>
                        <a:fillRect/>
                      </a:stretch>
                    </p:blipFill>
                    <p:spPr>
                      <a:xfrm>
                        <a:off x="4686935" y="4632008"/>
                        <a:ext cx="2355980" cy="468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a:t>
            </a:r>
            <a:r>
              <a:rPr lang="en-US" sz="2800" dirty="0" err="1"/>
              <a:t>4</a:t>
            </a:r>
            <a:r>
              <a:rPr lang="zh-CN" sz="2800" dirty="0" err="1"/>
              <a:t>、</a:t>
            </a:r>
            <a:r>
              <a:rPr sz="2800" dirty="0" err="1"/>
              <a:t>电磁场的边值关系</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5.4.1 </a:t>
            </a:r>
            <a:r>
              <a:rPr sz="2400" b="1" kern="0">
                <a:sym typeface="+mn-ea"/>
              </a:rPr>
              <a:t>两种不同媒质间电磁场的边值关系</a:t>
            </a:r>
            <a:endParaRPr sz="2400" b="1" kern="0">
              <a:sym typeface="+mn-ea"/>
            </a:endParaRPr>
          </a:p>
        </p:txBody>
      </p:sp>
      <p:sp>
        <p:nvSpPr>
          <p:cNvPr id="21506" name="文本占位符 21505"/>
          <p:cNvSpPr>
            <a:spLocks noGrp="1"/>
          </p:cNvSpPr>
          <p:nvPr>
            <p:custDataLst>
              <p:tags r:id="rId10"/>
            </p:custDataLst>
          </p:nvPr>
        </p:nvSpPr>
        <p:spPr>
          <a:xfrm>
            <a:off x="2023428" y="1661795"/>
            <a:ext cx="7772400" cy="435610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fontAlgn="base">
              <a:spcBef>
                <a:spcPct val="0"/>
              </a:spcBef>
              <a:buNone/>
            </a:pPr>
            <a:endParaRPr lang="en-US" altLang="zh-CN" strike="noStrike" noProof="1"/>
          </a:p>
          <a:p>
            <a:pPr fontAlgn="base"/>
            <a:endParaRPr lang="en-US" altLang="zh-CN" b="1" strike="noStrike" noProof="1">
              <a:latin typeface="Times New Roman" panose="02020603050405020304" charset="0"/>
            </a:endParaRPr>
          </a:p>
        </p:txBody>
      </p:sp>
      <p:graphicFrame>
        <p:nvGraphicFramePr>
          <p:cNvPr id="5123" name="对象 21507"/>
          <p:cNvGraphicFramePr>
            <a:graphicFrameLocks noChangeAspect="1"/>
          </p:cNvGraphicFramePr>
          <p:nvPr>
            <p:custDataLst>
              <p:tags r:id="rId11"/>
            </p:custDataLst>
          </p:nvPr>
        </p:nvGraphicFramePr>
        <p:xfrm>
          <a:off x="1740853" y="2671445"/>
          <a:ext cx="7658100" cy="1101725"/>
        </p:xfrm>
        <a:graphic>
          <a:graphicData uri="http://schemas.openxmlformats.org/presentationml/2006/ole">
            <mc:AlternateContent xmlns:mc="http://schemas.openxmlformats.org/markup-compatibility/2006">
              <mc:Choice xmlns:v="urn:schemas-microsoft-com:vml" Requires="v">
                <p:oleObj spid="_x0000_s2" name="" r:id="rId12" imgW="2983230" imgH="431800" progId="Equation.3">
                  <p:embed/>
                </p:oleObj>
              </mc:Choice>
              <mc:Fallback>
                <p:oleObj name="" r:id="rId12" imgW="2983230" imgH="431800" progId="Equation.3">
                  <p:embed/>
                  <p:pic>
                    <p:nvPicPr>
                      <p:cNvPr id="0" name="图片 3075"/>
                      <p:cNvPicPr/>
                      <p:nvPr/>
                    </p:nvPicPr>
                    <p:blipFill>
                      <a:blip r:embed="rId13"/>
                      <a:stretch>
                        <a:fillRect/>
                      </a:stretch>
                    </p:blipFill>
                    <p:spPr>
                      <a:xfrm>
                        <a:off x="1740853" y="2671445"/>
                        <a:ext cx="7658100" cy="1101725"/>
                      </a:xfrm>
                      <a:prstGeom prst="rect">
                        <a:avLst/>
                      </a:prstGeom>
                      <a:noFill/>
                      <a:ln w="38100">
                        <a:noFill/>
                        <a:miter/>
                      </a:ln>
                    </p:spPr>
                  </p:pic>
                </p:oleObj>
              </mc:Fallback>
            </mc:AlternateContent>
          </a:graphicData>
        </a:graphic>
      </p:graphicFrame>
      <p:graphicFrame>
        <p:nvGraphicFramePr>
          <p:cNvPr id="5124" name="对象 21508"/>
          <p:cNvGraphicFramePr>
            <a:graphicFrameLocks noChangeAspect="1"/>
          </p:cNvGraphicFramePr>
          <p:nvPr>
            <p:custDataLst>
              <p:tags r:id="rId14"/>
            </p:custDataLst>
          </p:nvPr>
        </p:nvGraphicFramePr>
        <p:xfrm>
          <a:off x="2061528" y="3935095"/>
          <a:ext cx="3211512" cy="1376363"/>
        </p:xfrm>
        <a:graphic>
          <a:graphicData uri="http://schemas.openxmlformats.org/presentationml/2006/ole">
            <mc:AlternateContent xmlns:mc="http://schemas.openxmlformats.org/markup-compatibility/2006">
              <mc:Choice xmlns:v="urn:schemas-microsoft-com:vml" Requires="v">
                <p:oleObj spid="_x0000_s3079" name="" r:id="rId15" imgW="1244600" imgH="533400" progId="Equation.3">
                  <p:embed/>
                </p:oleObj>
              </mc:Choice>
              <mc:Fallback>
                <p:oleObj name="" r:id="rId15" imgW="1244600" imgH="533400" progId="Equation.3">
                  <p:embed/>
                  <p:pic>
                    <p:nvPicPr>
                      <p:cNvPr id="0" name="图片 3078"/>
                      <p:cNvPicPr/>
                      <p:nvPr/>
                    </p:nvPicPr>
                    <p:blipFill>
                      <a:blip r:embed="rId16"/>
                      <a:stretch>
                        <a:fillRect/>
                      </a:stretch>
                    </p:blipFill>
                    <p:spPr>
                      <a:xfrm>
                        <a:off x="2061528" y="3935095"/>
                        <a:ext cx="3211512" cy="1376363"/>
                      </a:xfrm>
                      <a:prstGeom prst="rect">
                        <a:avLst/>
                      </a:prstGeom>
                      <a:noFill/>
                      <a:ln w="38100">
                        <a:noFill/>
                        <a:miter/>
                      </a:ln>
                    </p:spPr>
                  </p:pic>
                </p:oleObj>
              </mc:Fallback>
            </mc:AlternateContent>
          </a:graphicData>
        </a:graphic>
      </p:graphicFrame>
      <p:graphicFrame>
        <p:nvGraphicFramePr>
          <p:cNvPr id="5125" name="对象 21581"/>
          <p:cNvGraphicFramePr>
            <a:graphicFrameLocks noChangeAspect="1"/>
          </p:cNvGraphicFramePr>
          <p:nvPr>
            <p:custDataLst>
              <p:tags r:id="rId17"/>
            </p:custDataLst>
          </p:nvPr>
        </p:nvGraphicFramePr>
        <p:xfrm>
          <a:off x="2023428" y="1496695"/>
          <a:ext cx="3959225" cy="1260475"/>
        </p:xfrm>
        <a:graphic>
          <a:graphicData uri="http://schemas.openxmlformats.org/presentationml/2006/ole">
            <mc:AlternateContent xmlns:mc="http://schemas.openxmlformats.org/markup-compatibility/2006">
              <mc:Choice xmlns:v="urn:schemas-microsoft-com:vml" Requires="v">
                <p:oleObj spid="_x0000_s4" name="" r:id="rId18" imgW="1510665" imgH="482600" progId="Equation.3">
                  <p:embed/>
                </p:oleObj>
              </mc:Choice>
              <mc:Fallback>
                <p:oleObj name="" r:id="rId18" imgW="1510665" imgH="482600" progId="Equation.3">
                  <p:embed/>
                  <p:pic>
                    <p:nvPicPr>
                      <p:cNvPr id="0" name="图片 3077"/>
                      <p:cNvPicPr/>
                      <p:nvPr/>
                    </p:nvPicPr>
                    <p:blipFill>
                      <a:blip r:embed="rId19"/>
                      <a:stretch>
                        <a:fillRect/>
                      </a:stretch>
                    </p:blipFill>
                    <p:spPr>
                      <a:xfrm>
                        <a:off x="2023428" y="1496695"/>
                        <a:ext cx="3959225" cy="1260475"/>
                      </a:xfrm>
                      <a:prstGeom prst="rect">
                        <a:avLst/>
                      </a:prstGeom>
                      <a:noFill/>
                      <a:ln w="38100">
                        <a:noFill/>
                        <a:miter/>
                      </a:ln>
                    </p:spPr>
                  </p:pic>
                </p:oleObj>
              </mc:Fallback>
            </mc:AlternateContent>
          </a:graphicData>
        </a:graphic>
      </p:graphicFrame>
      <p:graphicFrame>
        <p:nvGraphicFramePr>
          <p:cNvPr id="5127" name="对象 -2147482375"/>
          <p:cNvGraphicFramePr>
            <a:graphicFrameLocks noChangeAspect="1"/>
          </p:cNvGraphicFramePr>
          <p:nvPr>
            <p:custDataLst>
              <p:tags r:id="rId20"/>
            </p:custDataLst>
          </p:nvPr>
        </p:nvGraphicFramePr>
        <p:xfrm>
          <a:off x="5446078" y="3795395"/>
          <a:ext cx="4759325" cy="2222500"/>
        </p:xfrm>
        <a:graphic>
          <a:graphicData uri="http://schemas.openxmlformats.org/presentationml/2006/ole">
            <mc:AlternateContent xmlns:mc="http://schemas.openxmlformats.org/markup-compatibility/2006">
              <mc:Choice xmlns:v="urn:schemas-microsoft-com:vml" Requires="v">
                <p:oleObj spid="_x0000_s6" name="" r:id="rId21" imgW="5118735" imgH="2393315" progId="Visio.Drawing.15">
                  <p:embed/>
                </p:oleObj>
              </mc:Choice>
              <mc:Fallback>
                <p:oleObj name="" r:id="rId21" imgW="5118735" imgH="2393315" progId="Visio.Drawing.15">
                  <p:embed/>
                  <p:pic>
                    <p:nvPicPr>
                      <p:cNvPr id="0" name="图片 3076"/>
                      <p:cNvPicPr/>
                      <p:nvPr/>
                    </p:nvPicPr>
                    <p:blipFill>
                      <a:blip r:embed="rId22"/>
                      <a:stretch>
                        <a:fillRect/>
                      </a:stretch>
                    </p:blipFill>
                    <p:spPr>
                      <a:xfrm>
                        <a:off x="5446078" y="3795395"/>
                        <a:ext cx="4759325" cy="2222500"/>
                      </a:xfrm>
                      <a:prstGeom prst="rect">
                        <a:avLst/>
                      </a:prstGeom>
                      <a:noFill/>
                      <a:ln w="38100">
                        <a:noFill/>
                        <a:miter/>
                      </a:ln>
                    </p:spPr>
                  </p:pic>
                </p:oleObj>
              </mc:Fallback>
            </mc:AlternateContent>
          </a:graphicData>
        </a:graphic>
      </p:graphicFrame>
      <p:sp>
        <p:nvSpPr>
          <p:cNvPr id="7" name="文本框 6"/>
          <p:cNvSpPr txBox="1"/>
          <p:nvPr/>
        </p:nvSpPr>
        <p:spPr>
          <a:xfrm>
            <a:off x="725170" y="1248410"/>
            <a:ext cx="6096000" cy="460375"/>
          </a:xfrm>
          <a:prstGeom prst="rect">
            <a:avLst/>
          </a:prstGeom>
          <a:noFill/>
        </p:spPr>
        <p:txBody>
          <a:bodyPr wrap="square" rtlCol="0" anchor="t">
            <a:spAutoFit/>
          </a:bodyPr>
          <a:p>
            <a:r>
              <a:rPr lang="zh-CN" altLang="en-US" sz="2400" b="1"/>
              <a:t>全电流定律</a:t>
            </a:r>
            <a:endParaRPr lang="zh-CN" altLang="en-US" sz="2400" b="1"/>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a:t>
            </a:r>
            <a:r>
              <a:rPr lang="en-US" sz="2800" dirty="0" err="1"/>
              <a:t>4</a:t>
            </a:r>
            <a:r>
              <a:rPr lang="zh-CN" sz="2800" dirty="0" err="1"/>
              <a:t>、</a:t>
            </a:r>
            <a:r>
              <a:rPr sz="2800" dirty="0" err="1"/>
              <a:t>电磁场的边值关系</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5.4.1 </a:t>
            </a:r>
            <a:r>
              <a:rPr sz="2400" b="1" kern="0">
                <a:sym typeface="+mn-ea"/>
              </a:rPr>
              <a:t>两种不同媒质间电磁场的边值关系</a:t>
            </a:r>
            <a:endParaRPr sz="2400" b="1" kern="0">
              <a:sym typeface="+mn-ea"/>
            </a:endParaRPr>
          </a:p>
        </p:txBody>
      </p:sp>
      <p:sp>
        <p:nvSpPr>
          <p:cNvPr id="7" name="文本框 6"/>
          <p:cNvSpPr txBox="1"/>
          <p:nvPr>
            <p:custDataLst>
              <p:tags r:id="rId10"/>
            </p:custDataLst>
          </p:nvPr>
        </p:nvSpPr>
        <p:spPr>
          <a:xfrm>
            <a:off x="725170" y="1248410"/>
            <a:ext cx="6096000" cy="460375"/>
          </a:xfrm>
          <a:prstGeom prst="rect">
            <a:avLst/>
          </a:prstGeom>
          <a:noFill/>
        </p:spPr>
        <p:txBody>
          <a:bodyPr wrap="square" rtlCol="0" anchor="t">
            <a:spAutoFit/>
          </a:bodyPr>
          <a:p>
            <a:r>
              <a:rPr lang="zh-CN" altLang="en-US" sz="2400" b="1"/>
              <a:t>法拉第电磁感应定律</a:t>
            </a:r>
            <a:endParaRPr lang="zh-CN" altLang="en-US" sz="2400" b="1"/>
          </a:p>
        </p:txBody>
      </p:sp>
      <p:sp>
        <p:nvSpPr>
          <p:cNvPr id="22531" name="文本占位符 22530"/>
          <p:cNvSpPr>
            <a:spLocks noGrp="1"/>
          </p:cNvSpPr>
          <p:nvPr>
            <p:custDataLst>
              <p:tags r:id="rId11"/>
            </p:custDataLst>
          </p:nvPr>
        </p:nvSpPr>
        <p:spPr>
          <a:xfrm>
            <a:off x="2194560" y="1563370"/>
            <a:ext cx="4038600" cy="452596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fontAlgn="base">
              <a:buNone/>
            </a:pPr>
            <a:endParaRPr lang="zh-CN" altLang="en-US" sz="2400" strike="noStrike" noProof="1">
              <a:effectLst/>
            </a:endParaRPr>
          </a:p>
          <a:p>
            <a:pPr fontAlgn="base">
              <a:buNone/>
            </a:pPr>
            <a:endParaRPr lang="zh-CN" altLang="en-US" sz="2400" strike="noStrike" noProof="1">
              <a:effectLst/>
            </a:endParaRPr>
          </a:p>
          <a:p>
            <a:pPr fontAlgn="base">
              <a:buNone/>
            </a:pPr>
            <a:endParaRPr lang="zh-CN" altLang="en-US" sz="2400" strike="noStrike" noProof="1">
              <a:effectLst/>
            </a:endParaRPr>
          </a:p>
          <a:p>
            <a:pPr fontAlgn="base">
              <a:buNone/>
            </a:pPr>
            <a:r>
              <a:rPr lang="zh-CN" altLang="en-US" sz="2400" strike="noStrike" noProof="1">
                <a:effectLst/>
              </a:rPr>
              <a:t>得</a:t>
            </a:r>
            <a:endParaRPr lang="zh-CN" altLang="en-US" sz="2400" strike="noStrike" noProof="1">
              <a:effectLst/>
            </a:endParaRPr>
          </a:p>
          <a:p>
            <a:pPr fontAlgn="base">
              <a:buNone/>
            </a:pPr>
            <a:endParaRPr lang="zh-CN" altLang="en-US" sz="2400" strike="noStrike" noProof="1">
              <a:effectLst/>
            </a:endParaRPr>
          </a:p>
        </p:txBody>
      </p:sp>
      <p:graphicFrame>
        <p:nvGraphicFramePr>
          <p:cNvPr id="6147" name="对象 22531"/>
          <p:cNvGraphicFramePr>
            <a:graphicFrameLocks noChangeAspect="1"/>
          </p:cNvGraphicFramePr>
          <p:nvPr>
            <p:custDataLst>
              <p:tags r:id="rId12"/>
            </p:custDataLst>
          </p:nvPr>
        </p:nvGraphicFramePr>
        <p:xfrm>
          <a:off x="3285173" y="2384108"/>
          <a:ext cx="6477000" cy="1260475"/>
        </p:xfrm>
        <a:graphic>
          <a:graphicData uri="http://schemas.openxmlformats.org/presentationml/2006/ole">
            <mc:AlternateContent xmlns:mc="http://schemas.openxmlformats.org/markup-compatibility/2006">
              <mc:Choice xmlns:v="urn:schemas-microsoft-com:vml" Requires="v">
                <p:oleObj spid="_x0000_s3083" name="" r:id="rId13" imgW="2208530" imgH="431800" progId="Equation.3">
                  <p:embed/>
                </p:oleObj>
              </mc:Choice>
              <mc:Fallback>
                <p:oleObj name="" r:id="rId13" imgW="2208530" imgH="431800" progId="Equation.3">
                  <p:embed/>
                  <p:pic>
                    <p:nvPicPr>
                      <p:cNvPr id="0" name="图片 3082"/>
                      <p:cNvPicPr/>
                      <p:nvPr/>
                    </p:nvPicPr>
                    <p:blipFill>
                      <a:blip r:embed="rId14"/>
                      <a:stretch>
                        <a:fillRect/>
                      </a:stretch>
                    </p:blipFill>
                    <p:spPr>
                      <a:xfrm>
                        <a:off x="3285173" y="2384108"/>
                        <a:ext cx="6477000" cy="1260475"/>
                      </a:xfrm>
                      <a:prstGeom prst="rect">
                        <a:avLst/>
                      </a:prstGeom>
                      <a:noFill/>
                      <a:ln w="38100">
                        <a:noFill/>
                        <a:miter/>
                      </a:ln>
                    </p:spPr>
                  </p:pic>
                </p:oleObj>
              </mc:Fallback>
            </mc:AlternateContent>
          </a:graphicData>
        </a:graphic>
      </p:graphicFrame>
      <p:graphicFrame>
        <p:nvGraphicFramePr>
          <p:cNvPr id="6148" name="对象 22532"/>
          <p:cNvGraphicFramePr>
            <a:graphicFrameLocks noChangeAspect="1"/>
          </p:cNvGraphicFramePr>
          <p:nvPr>
            <p:custDataLst>
              <p:tags r:id="rId15"/>
            </p:custDataLst>
          </p:nvPr>
        </p:nvGraphicFramePr>
        <p:xfrm>
          <a:off x="1846898" y="4327208"/>
          <a:ext cx="3390900" cy="1444625"/>
        </p:xfrm>
        <a:graphic>
          <a:graphicData uri="http://schemas.openxmlformats.org/presentationml/2006/ole">
            <mc:AlternateContent xmlns:mc="http://schemas.openxmlformats.org/markup-compatibility/2006">
              <mc:Choice xmlns:v="urn:schemas-microsoft-com:vml" Requires="v">
                <p:oleObj spid="_x0000_s3082" name="" r:id="rId16" imgW="1130300" imgH="482600" progId="Equation.3">
                  <p:embed/>
                </p:oleObj>
              </mc:Choice>
              <mc:Fallback>
                <p:oleObj name="" r:id="rId16" imgW="1130300" imgH="482600" progId="Equation.3">
                  <p:embed/>
                  <p:pic>
                    <p:nvPicPr>
                      <p:cNvPr id="0" name="图片 3081"/>
                      <p:cNvPicPr/>
                      <p:nvPr/>
                    </p:nvPicPr>
                    <p:blipFill>
                      <a:blip r:embed="rId17"/>
                      <a:stretch>
                        <a:fillRect/>
                      </a:stretch>
                    </p:blipFill>
                    <p:spPr>
                      <a:xfrm>
                        <a:off x="1846898" y="4327208"/>
                        <a:ext cx="3390900" cy="1444625"/>
                      </a:xfrm>
                      <a:prstGeom prst="rect">
                        <a:avLst/>
                      </a:prstGeom>
                      <a:noFill/>
                      <a:ln w="38100">
                        <a:noFill/>
                        <a:miter/>
                      </a:ln>
                    </p:spPr>
                  </p:pic>
                </p:oleObj>
              </mc:Fallback>
            </mc:AlternateContent>
          </a:graphicData>
        </a:graphic>
      </p:graphicFrame>
      <p:graphicFrame>
        <p:nvGraphicFramePr>
          <p:cNvPr id="6149" name="内容占位符 22599"/>
          <p:cNvGraphicFramePr>
            <a:graphicFrameLocks noChangeAspect="1"/>
          </p:cNvGraphicFramePr>
          <p:nvPr>
            <p:custDataLst>
              <p:tags r:id="rId18"/>
            </p:custDataLst>
          </p:nvPr>
        </p:nvGraphicFramePr>
        <p:xfrm>
          <a:off x="3429635" y="1376045"/>
          <a:ext cx="2735263" cy="939800"/>
        </p:xfrm>
        <a:graphic>
          <a:graphicData uri="http://schemas.openxmlformats.org/presentationml/2006/ole">
            <mc:AlternateContent xmlns:mc="http://schemas.openxmlformats.org/markup-compatibility/2006">
              <mc:Choice xmlns:v="urn:schemas-microsoft-com:vml" Requires="v">
                <p:oleObj spid="_x0000_s3081" name="" r:id="rId19" imgW="1257300" imgH="431800" progId="Equation.3">
                  <p:embed/>
                </p:oleObj>
              </mc:Choice>
              <mc:Fallback>
                <p:oleObj name="" r:id="rId19" imgW="1257300" imgH="431800" progId="Equation.3">
                  <p:embed/>
                  <p:pic>
                    <p:nvPicPr>
                      <p:cNvPr id="0" name="图片 3080"/>
                      <p:cNvPicPr/>
                      <p:nvPr/>
                    </p:nvPicPr>
                    <p:blipFill>
                      <a:blip r:embed="rId20"/>
                      <a:stretch>
                        <a:fillRect/>
                      </a:stretch>
                    </p:blipFill>
                    <p:spPr>
                      <a:xfrm>
                        <a:off x="3429635" y="1376045"/>
                        <a:ext cx="2735263" cy="939800"/>
                      </a:xfrm>
                      <a:prstGeom prst="rect">
                        <a:avLst/>
                      </a:prstGeom>
                      <a:noFill/>
                      <a:ln w="38100">
                        <a:miter/>
                      </a:ln>
                    </p:spPr>
                  </p:pic>
                </p:oleObj>
              </mc:Fallback>
            </mc:AlternateContent>
          </a:graphicData>
        </a:graphic>
      </p:graphicFrame>
      <p:pic>
        <p:nvPicPr>
          <p:cNvPr id="6151" name="图片 1"/>
          <p:cNvPicPr>
            <a:picLocks noChangeAspect="1"/>
          </p:cNvPicPr>
          <p:nvPr>
            <p:custDataLst>
              <p:tags r:id="rId21"/>
            </p:custDataLst>
          </p:nvPr>
        </p:nvPicPr>
        <p:blipFill>
          <a:blip r:embed="rId22"/>
          <a:stretch>
            <a:fillRect/>
          </a:stretch>
        </p:blipFill>
        <p:spPr>
          <a:xfrm>
            <a:off x="5382260" y="3963670"/>
            <a:ext cx="5092700" cy="232251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custDataLst>
              <p:tags r:id="rId1"/>
            </p:custDataLst>
          </p:nvPr>
        </p:nvPicPr>
        <p:blipFill>
          <a:blip r:embed="rId2"/>
          <a:stretch>
            <a:fillRect/>
          </a:stretch>
        </p:blipFill>
        <p:spPr>
          <a:xfrm>
            <a:off x="9125585" y="572770"/>
            <a:ext cx="2909570" cy="2925445"/>
          </a:xfrm>
          <a:prstGeom prst="rect">
            <a:avLst/>
          </a:prstGeom>
        </p:spPr>
      </p:pic>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4">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5">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6"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7"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8"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9"/>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10"/>
            </p:custDataLst>
          </p:nvPr>
        </p:nvSpPr>
        <p:spPr>
          <a:xfrm>
            <a:off x="0" y="50800"/>
            <a:ext cx="6403340" cy="521970"/>
          </a:xfrm>
          <a:prstGeom prst="rect">
            <a:avLst/>
          </a:prstGeom>
          <a:noFill/>
        </p:spPr>
        <p:txBody>
          <a:bodyPr wrap="square" rtlCol="0">
            <a:spAutoFit/>
          </a:bodyPr>
          <a:p>
            <a:pPr>
              <a:buClrTx/>
              <a:buSzTx/>
              <a:buFontTx/>
            </a:pPr>
            <a:r>
              <a:rPr sz="2800" dirty="0" err="1"/>
              <a:t>5.1</a:t>
            </a:r>
            <a:r>
              <a:rPr lang="zh-CN" sz="2800" dirty="0" err="1"/>
              <a:t>、</a:t>
            </a:r>
            <a:r>
              <a:rPr sz="2800" dirty="0" err="1"/>
              <a:t>边值问题的分类和唯一性定理</a:t>
            </a:r>
            <a:endParaRPr sz="2800" dirty="0" err="1"/>
          </a:p>
        </p:txBody>
      </p:sp>
      <p:sp>
        <p:nvSpPr>
          <p:cNvPr id="17" name="文本框 16"/>
          <p:cNvSpPr txBox="1"/>
          <p:nvPr>
            <p:custDataLst>
              <p:tags r:id="rId11"/>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5.1.1 </a:t>
            </a:r>
            <a:r>
              <a:rPr sz="2400" b="1" kern="0">
                <a:sym typeface="+mn-ea"/>
              </a:rPr>
              <a:t>法拉第电磁感应定律 </a:t>
            </a:r>
            <a:endParaRPr sz="2400" b="1" kern="0">
              <a:sym typeface="+mn-ea"/>
            </a:endParaRPr>
          </a:p>
        </p:txBody>
      </p:sp>
      <p:sp>
        <p:nvSpPr>
          <p:cNvPr id="11266" name="文本占位符 11265"/>
          <p:cNvSpPr>
            <a:spLocks noGrp="1"/>
          </p:cNvSpPr>
          <p:nvPr>
            <p:custDataLst>
              <p:tags r:id="rId12"/>
            </p:custDataLst>
          </p:nvPr>
        </p:nvSpPr>
        <p:spPr>
          <a:xfrm>
            <a:off x="857250" y="1297940"/>
            <a:ext cx="1101915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endParaRPr lang="zh-CN" altLang="en-US" sz="2400" strike="noStrike" noProof="1" dirty="0">
              <a:effectLst/>
              <a:latin typeface="+mn-ea"/>
              <a:cs typeface="+mn-ea"/>
            </a:endParaRPr>
          </a:p>
        </p:txBody>
      </p:sp>
      <p:sp>
        <p:nvSpPr>
          <p:cNvPr id="7171" name="矩形 7170"/>
          <p:cNvSpPr/>
          <p:nvPr>
            <p:custDataLst>
              <p:tags r:id="rId13"/>
            </p:custDataLst>
          </p:nvPr>
        </p:nvSpPr>
        <p:spPr>
          <a:xfrm>
            <a:off x="2088198" y="1524000"/>
            <a:ext cx="7772400" cy="1373188"/>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Garamond" panose="02020404030301010803"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stStyle>
          <a:p>
            <a:pPr lvl="0" fontAlgn="base"/>
            <a:endParaRPr lang="en-US" altLang="zh-CN" b="1" strike="noStrike" noProof="1">
              <a:effectLst/>
              <a:latin typeface="Times New Roman" panose="02020603050405020304" charset="0"/>
            </a:endParaRPr>
          </a:p>
          <a:p>
            <a:pPr lvl="0" fontAlgn="base">
              <a:buNone/>
            </a:pPr>
            <a:r>
              <a:rPr lang="zh-CN" altLang="en-US" strike="noStrike" noProof="1">
                <a:effectLst/>
                <a:latin typeface="Times New Roman" panose="02020603050405020304" charset="0"/>
                <a:ea typeface="宋体" panose="02010600030101010101" pitchFamily="2" charset="-122"/>
                <a:cs typeface="+mn-ea"/>
              </a:rPr>
              <a:t>感应电动势   的正方向和真实方向</a:t>
            </a:r>
            <a:endParaRPr lang="zh-CN" altLang="en-US" strike="noStrike" noProof="1">
              <a:effectLst/>
              <a:latin typeface="Times New Roman" panose="02020603050405020304" charset="0"/>
            </a:endParaRPr>
          </a:p>
          <a:p>
            <a:pPr lvl="0" fontAlgn="base">
              <a:buNone/>
            </a:pPr>
            <a:endParaRPr lang="zh-CN" altLang="en-US" strike="noStrike" noProof="1">
              <a:effectLst/>
              <a:latin typeface="Times New Roman" panose="02020603050405020304" charset="0"/>
            </a:endParaRPr>
          </a:p>
          <a:p>
            <a:pPr lvl="0" fontAlgn="base">
              <a:buNone/>
            </a:pPr>
            <a:endParaRPr lang="zh-CN" altLang="en-US" strike="noStrike" noProof="1">
              <a:effectLst/>
              <a:latin typeface="Times New Roman" panose="02020603050405020304" charset="0"/>
            </a:endParaRPr>
          </a:p>
          <a:p>
            <a:pPr lvl="0" fontAlgn="base">
              <a:buNone/>
            </a:pPr>
            <a:endParaRPr lang="zh-CN" altLang="en-US" strike="noStrike" noProof="1">
              <a:effectLst/>
              <a:latin typeface="Times New Roman" panose="02020603050405020304" charset="0"/>
            </a:endParaRPr>
          </a:p>
          <a:p>
            <a:pPr lvl="0" fontAlgn="base">
              <a:buNone/>
            </a:pPr>
            <a:endParaRPr lang="zh-CN" altLang="en-US" b="1" strike="noStrike" noProof="1">
              <a:effectLst/>
              <a:latin typeface="Times New Roman" panose="02020603050405020304" charset="0"/>
            </a:endParaRPr>
          </a:p>
        </p:txBody>
      </p:sp>
      <p:graphicFrame>
        <p:nvGraphicFramePr>
          <p:cNvPr id="7172" name="对象 7171"/>
          <p:cNvGraphicFramePr>
            <a:graphicFrameLocks noChangeAspect="1"/>
          </p:cNvGraphicFramePr>
          <p:nvPr>
            <p:custDataLst>
              <p:tags r:id="rId14"/>
            </p:custDataLst>
          </p:nvPr>
        </p:nvGraphicFramePr>
        <p:xfrm>
          <a:off x="5363211" y="1024097"/>
          <a:ext cx="1765300" cy="1090295"/>
        </p:xfrm>
        <a:graphic>
          <a:graphicData uri="http://schemas.openxmlformats.org/presentationml/2006/ole">
            <mc:AlternateContent xmlns:mc="http://schemas.openxmlformats.org/markup-compatibility/2006">
              <mc:Choice xmlns:v="urn:schemas-microsoft-com:vml" Requires="v">
                <p:oleObj spid="_x0000_s3078" name="" r:id="rId15" imgW="698500" imgH="431800" progId="Equation.3">
                  <p:embed/>
                </p:oleObj>
              </mc:Choice>
              <mc:Fallback>
                <p:oleObj name="" r:id="rId15" imgW="698500" imgH="431800" progId="Equation.3">
                  <p:embed/>
                  <p:pic>
                    <p:nvPicPr>
                      <p:cNvPr id="0" name="图片 3077"/>
                      <p:cNvPicPr/>
                      <p:nvPr/>
                    </p:nvPicPr>
                    <p:blipFill>
                      <a:blip r:embed="rId16"/>
                      <a:stretch>
                        <a:fillRect/>
                      </a:stretch>
                    </p:blipFill>
                    <p:spPr>
                      <a:xfrm>
                        <a:off x="5363211" y="1024097"/>
                        <a:ext cx="1765300" cy="1090295"/>
                      </a:xfrm>
                      <a:prstGeom prst="rect">
                        <a:avLst/>
                      </a:prstGeom>
                      <a:noFill/>
                      <a:ln w="38100">
                        <a:noFill/>
                        <a:miter/>
                      </a:ln>
                    </p:spPr>
                  </p:pic>
                </p:oleObj>
              </mc:Fallback>
            </mc:AlternateContent>
          </a:graphicData>
        </a:graphic>
      </p:graphicFrame>
      <p:graphicFrame>
        <p:nvGraphicFramePr>
          <p:cNvPr id="7174" name="对象 7173"/>
          <p:cNvGraphicFramePr>
            <a:graphicFrameLocks noChangeAspect="1"/>
          </p:cNvGraphicFramePr>
          <p:nvPr>
            <p:custDataLst>
              <p:tags r:id="rId17"/>
            </p:custDataLst>
          </p:nvPr>
        </p:nvGraphicFramePr>
        <p:xfrm>
          <a:off x="2183448" y="3090863"/>
          <a:ext cx="2255837" cy="1868487"/>
        </p:xfrm>
        <a:graphic>
          <a:graphicData uri="http://schemas.openxmlformats.org/presentationml/2006/ole">
            <mc:AlternateContent xmlns:mc="http://schemas.openxmlformats.org/markup-compatibility/2006">
              <mc:Choice xmlns:v="urn:schemas-microsoft-com:vml" Requires="v">
                <p:oleObj spid="_x0000_s3081" name="" r:id="rId18" imgW="1720850" imgH="1425575" progId="">
                  <p:embed/>
                </p:oleObj>
              </mc:Choice>
              <mc:Fallback>
                <p:oleObj name="" r:id="rId18" imgW="1720850" imgH="1425575" progId="">
                  <p:embed/>
                  <p:pic>
                    <p:nvPicPr>
                      <p:cNvPr id="0" name="图片 3080"/>
                      <p:cNvPicPr/>
                      <p:nvPr/>
                    </p:nvPicPr>
                    <p:blipFill>
                      <a:blip r:embed="rId19"/>
                      <a:stretch>
                        <a:fillRect/>
                      </a:stretch>
                    </p:blipFill>
                    <p:spPr>
                      <a:xfrm>
                        <a:off x="2183448" y="3090863"/>
                        <a:ext cx="2255837" cy="1868487"/>
                      </a:xfrm>
                      <a:prstGeom prst="rect">
                        <a:avLst/>
                      </a:prstGeom>
                      <a:noFill/>
                      <a:ln w="38100">
                        <a:noFill/>
                        <a:miter/>
                      </a:ln>
                    </p:spPr>
                  </p:pic>
                </p:oleObj>
              </mc:Fallback>
            </mc:AlternateContent>
          </a:graphicData>
        </a:graphic>
      </p:graphicFrame>
      <p:graphicFrame>
        <p:nvGraphicFramePr>
          <p:cNvPr id="7175" name="对象 7174"/>
          <p:cNvGraphicFramePr>
            <a:graphicFrameLocks noChangeAspect="1"/>
          </p:cNvGraphicFramePr>
          <p:nvPr>
            <p:custDataLst>
              <p:tags r:id="rId20"/>
            </p:custDataLst>
          </p:nvPr>
        </p:nvGraphicFramePr>
        <p:xfrm>
          <a:off x="4926648" y="3090863"/>
          <a:ext cx="2246312" cy="1835150"/>
        </p:xfrm>
        <a:graphic>
          <a:graphicData uri="http://schemas.openxmlformats.org/presentationml/2006/ole">
            <mc:AlternateContent xmlns:mc="http://schemas.openxmlformats.org/markup-compatibility/2006">
              <mc:Choice xmlns:v="urn:schemas-microsoft-com:vml" Requires="v">
                <p:oleObj spid="_x0000_s3086" name="" r:id="rId21" imgW="1711325" imgH="1397000" progId="">
                  <p:embed/>
                </p:oleObj>
              </mc:Choice>
              <mc:Fallback>
                <p:oleObj name="" r:id="rId21" imgW="1711325" imgH="1397000" progId="">
                  <p:embed/>
                  <p:pic>
                    <p:nvPicPr>
                      <p:cNvPr id="0" name="图片 3085"/>
                      <p:cNvPicPr/>
                      <p:nvPr/>
                    </p:nvPicPr>
                    <p:blipFill>
                      <a:blip r:embed="rId22"/>
                      <a:stretch>
                        <a:fillRect/>
                      </a:stretch>
                    </p:blipFill>
                    <p:spPr>
                      <a:xfrm>
                        <a:off x="4926648" y="3090863"/>
                        <a:ext cx="2246312" cy="1835150"/>
                      </a:xfrm>
                      <a:prstGeom prst="rect">
                        <a:avLst/>
                      </a:prstGeom>
                      <a:noFill/>
                      <a:ln w="38100">
                        <a:noFill/>
                        <a:miter/>
                      </a:ln>
                    </p:spPr>
                  </p:pic>
                </p:oleObj>
              </mc:Fallback>
            </mc:AlternateContent>
          </a:graphicData>
        </a:graphic>
      </p:graphicFrame>
      <p:graphicFrame>
        <p:nvGraphicFramePr>
          <p:cNvPr id="7176" name="对象 7175"/>
          <p:cNvGraphicFramePr>
            <a:graphicFrameLocks noChangeAspect="1"/>
          </p:cNvGraphicFramePr>
          <p:nvPr>
            <p:custDataLst>
              <p:tags r:id="rId23"/>
            </p:custDataLst>
          </p:nvPr>
        </p:nvGraphicFramePr>
        <p:xfrm>
          <a:off x="7650798" y="3186113"/>
          <a:ext cx="2133600" cy="1673225"/>
        </p:xfrm>
        <a:graphic>
          <a:graphicData uri="http://schemas.openxmlformats.org/presentationml/2006/ole">
            <mc:AlternateContent xmlns:mc="http://schemas.openxmlformats.org/markup-compatibility/2006">
              <mc:Choice xmlns:v="urn:schemas-microsoft-com:vml" Requires="v">
                <p:oleObj spid="_x0000_s3080" name="" r:id="rId24" imgW="1720850" imgH="1349375" progId="">
                  <p:embed/>
                </p:oleObj>
              </mc:Choice>
              <mc:Fallback>
                <p:oleObj name="" r:id="rId24" imgW="1720850" imgH="1349375" progId="">
                  <p:embed/>
                  <p:pic>
                    <p:nvPicPr>
                      <p:cNvPr id="0" name="图片 3079"/>
                      <p:cNvPicPr/>
                      <p:nvPr/>
                    </p:nvPicPr>
                    <p:blipFill>
                      <a:blip r:embed="rId25"/>
                      <a:stretch>
                        <a:fillRect/>
                      </a:stretch>
                    </p:blipFill>
                    <p:spPr>
                      <a:xfrm>
                        <a:off x="7650798" y="3186113"/>
                        <a:ext cx="2133600" cy="1673225"/>
                      </a:xfrm>
                      <a:prstGeom prst="rect">
                        <a:avLst/>
                      </a:prstGeom>
                      <a:noFill/>
                      <a:ln w="38100">
                        <a:noFill/>
                        <a:miter/>
                      </a:ln>
                    </p:spPr>
                  </p:pic>
                </p:oleObj>
              </mc:Fallback>
            </mc:AlternateContent>
          </a:graphicData>
        </a:graphic>
      </p:graphicFrame>
      <p:graphicFrame>
        <p:nvGraphicFramePr>
          <p:cNvPr id="7179" name="对象 7178"/>
          <p:cNvGraphicFramePr>
            <a:graphicFrameLocks noChangeAspect="1"/>
          </p:cNvGraphicFramePr>
          <p:nvPr>
            <p:custDataLst>
              <p:tags r:id="rId26"/>
            </p:custDataLst>
          </p:nvPr>
        </p:nvGraphicFramePr>
        <p:xfrm>
          <a:off x="5364798" y="4710113"/>
          <a:ext cx="1338262" cy="987425"/>
        </p:xfrm>
        <a:graphic>
          <a:graphicData uri="http://schemas.openxmlformats.org/presentationml/2006/ole">
            <mc:AlternateContent xmlns:mc="http://schemas.openxmlformats.org/markup-compatibility/2006">
              <mc:Choice xmlns:v="urn:schemas-microsoft-com:vml" Requires="v">
                <p:oleObj spid="_x0000_s3083" name="" r:id="rId27" imgW="584200" imgH="431800" progId="Equation.3">
                  <p:embed/>
                </p:oleObj>
              </mc:Choice>
              <mc:Fallback>
                <p:oleObj name="" r:id="rId27" imgW="584200" imgH="431800" progId="Equation.3">
                  <p:embed/>
                  <p:pic>
                    <p:nvPicPr>
                      <p:cNvPr id="0" name="图片 3082"/>
                      <p:cNvPicPr/>
                      <p:nvPr/>
                    </p:nvPicPr>
                    <p:blipFill>
                      <a:blip r:embed="rId28"/>
                      <a:stretch>
                        <a:fillRect/>
                      </a:stretch>
                    </p:blipFill>
                    <p:spPr>
                      <a:xfrm>
                        <a:off x="5364798" y="4710113"/>
                        <a:ext cx="1338262" cy="987425"/>
                      </a:xfrm>
                      <a:prstGeom prst="rect">
                        <a:avLst/>
                      </a:prstGeom>
                      <a:noFill/>
                      <a:ln w="38100">
                        <a:noFill/>
                        <a:miter/>
                      </a:ln>
                    </p:spPr>
                  </p:pic>
                </p:oleObj>
              </mc:Fallback>
            </mc:AlternateContent>
          </a:graphicData>
        </a:graphic>
      </p:graphicFrame>
      <p:graphicFrame>
        <p:nvGraphicFramePr>
          <p:cNvPr id="7181" name="对象 7180"/>
          <p:cNvGraphicFramePr>
            <a:graphicFrameLocks noChangeAspect="1"/>
          </p:cNvGraphicFramePr>
          <p:nvPr>
            <p:custDataLst>
              <p:tags r:id="rId29"/>
            </p:custDataLst>
          </p:nvPr>
        </p:nvGraphicFramePr>
        <p:xfrm>
          <a:off x="8241348" y="4843463"/>
          <a:ext cx="1338262" cy="987425"/>
        </p:xfrm>
        <a:graphic>
          <a:graphicData uri="http://schemas.openxmlformats.org/presentationml/2006/ole">
            <mc:AlternateContent xmlns:mc="http://schemas.openxmlformats.org/markup-compatibility/2006">
              <mc:Choice xmlns:v="urn:schemas-microsoft-com:vml" Requires="v">
                <p:oleObj spid="_x0000_s3079" name="" r:id="rId30" imgW="584200" imgH="431800" progId="Equation.3">
                  <p:embed/>
                </p:oleObj>
              </mc:Choice>
              <mc:Fallback>
                <p:oleObj name="" r:id="rId30" imgW="584200" imgH="431800" progId="Equation.3">
                  <p:embed/>
                  <p:pic>
                    <p:nvPicPr>
                      <p:cNvPr id="0" name="图片 3078"/>
                      <p:cNvPicPr/>
                      <p:nvPr/>
                    </p:nvPicPr>
                    <p:blipFill>
                      <a:blip r:embed="rId31"/>
                      <a:stretch>
                        <a:fillRect/>
                      </a:stretch>
                    </p:blipFill>
                    <p:spPr>
                      <a:xfrm>
                        <a:off x="8241348" y="4843463"/>
                        <a:ext cx="1338262" cy="987425"/>
                      </a:xfrm>
                      <a:prstGeom prst="rect">
                        <a:avLst/>
                      </a:prstGeom>
                      <a:noFill/>
                      <a:ln w="38100">
                        <a:noFill/>
                        <a:miter/>
                      </a:ln>
                    </p:spPr>
                  </p:pic>
                </p:oleObj>
              </mc:Fallback>
            </mc:AlternateContent>
          </a:graphicData>
        </a:graphic>
      </p:graphicFrame>
      <p:sp>
        <p:nvSpPr>
          <p:cNvPr id="7183" name="文本框 7182"/>
          <p:cNvSpPr txBox="1"/>
          <p:nvPr>
            <p:custDataLst>
              <p:tags r:id="rId32"/>
            </p:custDataLst>
          </p:nvPr>
        </p:nvSpPr>
        <p:spPr>
          <a:xfrm>
            <a:off x="1832610" y="5057775"/>
            <a:ext cx="3230563" cy="1066800"/>
          </a:xfrm>
          <a:prstGeom prst="rect">
            <a:avLst/>
          </a:prstGeom>
          <a:noFill/>
          <a:ln w="9525">
            <a:noFill/>
          </a:ln>
        </p:spPr>
        <p:txBody>
          <a:bodyPr wrap="none" anchor="t">
            <a:spAutoFit/>
          </a:bodyPr>
          <a:p>
            <a:r>
              <a:rPr lang="zh-CN" altLang="en-US" sz="3200" dirty="0">
                <a:solidFill>
                  <a:schemeClr val="tx1"/>
                </a:solidFill>
                <a:latin typeface="Times New Roman" panose="02020603050405020304" charset="0"/>
              </a:rPr>
              <a:t>        的正方向</a:t>
            </a:r>
            <a:endParaRPr lang="zh-CN" altLang="en-US" sz="3200" dirty="0">
              <a:solidFill>
                <a:schemeClr val="tx1"/>
              </a:solidFill>
              <a:latin typeface="Times New Roman" panose="02020603050405020304" charset="0"/>
            </a:endParaRPr>
          </a:p>
          <a:p>
            <a:r>
              <a:rPr lang="zh-CN" altLang="en-US" sz="3200" dirty="0">
                <a:solidFill>
                  <a:schemeClr val="tx1"/>
                </a:solidFill>
                <a:latin typeface="Times New Roman" panose="02020603050405020304" charset="0"/>
              </a:rPr>
              <a:t>即     的参考方向 </a:t>
            </a:r>
            <a:endParaRPr lang="zh-CN" altLang="en-US" sz="3200" dirty="0">
              <a:latin typeface="隶书" panose="02010509060101010101" pitchFamily="1" charset="-122"/>
              <a:ea typeface="隶书" panose="02010509060101010101" pitchFamily="1" charset="-122"/>
            </a:endParaRPr>
          </a:p>
        </p:txBody>
      </p:sp>
      <p:sp>
        <p:nvSpPr>
          <p:cNvPr id="7184" name="文本框 7183"/>
          <p:cNvSpPr txBox="1"/>
          <p:nvPr>
            <p:custDataLst>
              <p:tags r:id="rId33"/>
            </p:custDataLst>
          </p:nvPr>
        </p:nvSpPr>
        <p:spPr>
          <a:xfrm>
            <a:off x="6695123" y="5776913"/>
            <a:ext cx="2316162" cy="579437"/>
          </a:xfrm>
          <a:prstGeom prst="rect">
            <a:avLst/>
          </a:prstGeom>
          <a:noFill/>
          <a:ln w="9525">
            <a:noFill/>
          </a:ln>
        </p:spPr>
        <p:txBody>
          <a:bodyPr wrap="none" anchor="t">
            <a:spAutoFit/>
          </a:bodyPr>
          <a:p>
            <a:pPr algn="ctr"/>
            <a:r>
              <a:rPr lang="en-US" altLang="zh-CN" sz="3200">
                <a:solidFill>
                  <a:schemeClr val="tx1"/>
                </a:solidFill>
                <a:latin typeface="Times New Roman" panose="02020603050405020304" charset="0"/>
              </a:rPr>
              <a:t> </a:t>
            </a:r>
            <a:r>
              <a:rPr lang="zh-CN" altLang="en-US" sz="3200">
                <a:solidFill>
                  <a:schemeClr val="tx1"/>
                </a:solidFill>
                <a:latin typeface="Times New Roman" panose="02020603050405020304" charset="0"/>
              </a:rPr>
              <a:t>的真实方向</a:t>
            </a:r>
            <a:endParaRPr lang="zh-CN" altLang="en-US" sz="3200">
              <a:latin typeface="Times New Roman" panose="02020603050405020304" charset="0"/>
              <a:ea typeface="隶书" panose="02010509060101010101" pitchFamily="1" charset="-122"/>
            </a:endParaRPr>
          </a:p>
        </p:txBody>
      </p:sp>
      <p:graphicFrame>
        <p:nvGraphicFramePr>
          <p:cNvPr id="2" name="对象 1"/>
          <p:cNvGraphicFramePr>
            <a:graphicFrameLocks noChangeAspect="1"/>
          </p:cNvGraphicFramePr>
          <p:nvPr>
            <p:custDataLst>
              <p:tags r:id="rId34"/>
            </p:custDataLst>
          </p:nvPr>
        </p:nvGraphicFramePr>
        <p:xfrm>
          <a:off x="4207511" y="2248695"/>
          <a:ext cx="321310" cy="353060"/>
        </p:xfrm>
        <a:graphic>
          <a:graphicData uri="http://schemas.openxmlformats.org/presentationml/2006/ole">
            <mc:AlternateContent xmlns:mc="http://schemas.openxmlformats.org/markup-compatibility/2006">
              <mc:Choice xmlns:v="urn:schemas-microsoft-com:vml" Requires="v">
                <p:oleObj spid="_x0000_s4" name="" r:id="rId35" imgW="127000" imgH="139700" progId="Equation.3">
                  <p:embed/>
                </p:oleObj>
              </mc:Choice>
              <mc:Fallback>
                <p:oleObj name="" r:id="rId35" imgW="127000" imgH="139700" progId="Equation.3">
                  <p:embed/>
                  <p:pic>
                    <p:nvPicPr>
                      <p:cNvPr id="0" name="图片 3077"/>
                      <p:cNvPicPr/>
                      <p:nvPr/>
                    </p:nvPicPr>
                    <p:blipFill>
                      <a:blip r:embed="rId36"/>
                      <a:stretch>
                        <a:fillRect/>
                      </a:stretch>
                    </p:blipFill>
                    <p:spPr>
                      <a:xfrm>
                        <a:off x="4207511" y="2248695"/>
                        <a:ext cx="321310" cy="353060"/>
                      </a:xfrm>
                      <a:prstGeom prst="rect">
                        <a:avLst/>
                      </a:prstGeom>
                      <a:noFill/>
                      <a:ln w="38100">
                        <a:noFill/>
                        <a:miter/>
                      </a:ln>
                    </p:spPr>
                  </p:pic>
                </p:oleObj>
              </mc:Fallback>
            </mc:AlternateContent>
          </a:graphicData>
        </a:graphic>
      </p:graphicFrame>
      <p:graphicFrame>
        <p:nvGraphicFramePr>
          <p:cNvPr id="6" name="对象 5"/>
          <p:cNvGraphicFramePr>
            <a:graphicFrameLocks noChangeAspect="1"/>
          </p:cNvGraphicFramePr>
          <p:nvPr>
            <p:custDataLst>
              <p:tags r:id="rId37"/>
            </p:custDataLst>
          </p:nvPr>
        </p:nvGraphicFramePr>
        <p:xfrm>
          <a:off x="6552566" y="5903755"/>
          <a:ext cx="321310" cy="353060"/>
        </p:xfrm>
        <a:graphic>
          <a:graphicData uri="http://schemas.openxmlformats.org/presentationml/2006/ole">
            <mc:AlternateContent xmlns:mc="http://schemas.openxmlformats.org/markup-compatibility/2006">
              <mc:Choice xmlns:v="urn:schemas-microsoft-com:vml" Requires="v">
                <p:oleObj spid="_x0000_s7" name="" r:id="rId38" imgW="127000" imgH="139700" progId="Equation.3">
                  <p:embed/>
                </p:oleObj>
              </mc:Choice>
              <mc:Fallback>
                <p:oleObj name="" r:id="rId38" imgW="127000" imgH="139700" progId="Equation.3">
                  <p:embed/>
                  <p:pic>
                    <p:nvPicPr>
                      <p:cNvPr id="0" name="图片 3077"/>
                      <p:cNvPicPr/>
                      <p:nvPr/>
                    </p:nvPicPr>
                    <p:blipFill>
                      <a:blip r:embed="rId36"/>
                      <a:stretch>
                        <a:fillRect/>
                      </a:stretch>
                    </p:blipFill>
                    <p:spPr>
                      <a:xfrm>
                        <a:off x="6552566" y="5903755"/>
                        <a:ext cx="321310" cy="353060"/>
                      </a:xfrm>
                      <a:prstGeom prst="rect">
                        <a:avLst/>
                      </a:prstGeom>
                      <a:noFill/>
                      <a:ln w="38100">
                        <a:noFill/>
                        <a:miter/>
                      </a:ln>
                    </p:spPr>
                  </p:pic>
                </p:oleObj>
              </mc:Fallback>
            </mc:AlternateContent>
          </a:graphicData>
        </a:graphic>
      </p:graphicFrame>
      <p:graphicFrame>
        <p:nvGraphicFramePr>
          <p:cNvPr id="18" name="对象 17"/>
          <p:cNvGraphicFramePr>
            <a:graphicFrameLocks noChangeAspect="1"/>
          </p:cNvGraphicFramePr>
          <p:nvPr>
            <p:custDataLst>
              <p:tags r:id="rId39"/>
            </p:custDataLst>
          </p:nvPr>
        </p:nvGraphicFramePr>
        <p:xfrm>
          <a:off x="2304416" y="5153820"/>
          <a:ext cx="321310" cy="353060"/>
        </p:xfrm>
        <a:graphic>
          <a:graphicData uri="http://schemas.openxmlformats.org/presentationml/2006/ole">
            <mc:AlternateContent xmlns:mc="http://schemas.openxmlformats.org/markup-compatibility/2006">
              <mc:Choice xmlns:v="urn:schemas-microsoft-com:vml" Requires="v">
                <p:oleObj spid="_x0000_s19" name="" r:id="rId40" imgW="127000" imgH="139700" progId="Equation.3">
                  <p:embed/>
                </p:oleObj>
              </mc:Choice>
              <mc:Fallback>
                <p:oleObj name="" r:id="rId40" imgW="127000" imgH="139700" progId="Equation.3">
                  <p:embed/>
                  <p:pic>
                    <p:nvPicPr>
                      <p:cNvPr id="0" name="图片 3077"/>
                      <p:cNvPicPr/>
                      <p:nvPr/>
                    </p:nvPicPr>
                    <p:blipFill>
                      <a:blip r:embed="rId36"/>
                      <a:stretch>
                        <a:fillRect/>
                      </a:stretch>
                    </p:blipFill>
                    <p:spPr>
                      <a:xfrm>
                        <a:off x="2304416" y="5153820"/>
                        <a:ext cx="321310" cy="353060"/>
                      </a:xfrm>
                      <a:prstGeom prst="rect">
                        <a:avLst/>
                      </a:prstGeom>
                      <a:noFill/>
                      <a:ln w="38100">
                        <a:noFill/>
                        <a:miter/>
                      </a:ln>
                    </p:spPr>
                  </p:pic>
                </p:oleObj>
              </mc:Fallback>
            </mc:AlternateContent>
          </a:graphicData>
        </a:graphic>
      </p:graphicFrame>
      <p:graphicFrame>
        <p:nvGraphicFramePr>
          <p:cNvPr id="20" name="对象 19"/>
          <p:cNvGraphicFramePr>
            <a:graphicFrameLocks noChangeAspect="1"/>
          </p:cNvGraphicFramePr>
          <p:nvPr>
            <p:custDataLst>
              <p:tags r:id="rId41"/>
            </p:custDataLst>
          </p:nvPr>
        </p:nvGraphicFramePr>
        <p:xfrm>
          <a:off x="2376171" y="5633245"/>
          <a:ext cx="321310" cy="353060"/>
        </p:xfrm>
        <a:graphic>
          <a:graphicData uri="http://schemas.openxmlformats.org/presentationml/2006/ole">
            <mc:AlternateContent xmlns:mc="http://schemas.openxmlformats.org/markup-compatibility/2006">
              <mc:Choice xmlns:v="urn:schemas-microsoft-com:vml" Requires="v">
                <p:oleObj spid="_x0000_s21" name="" r:id="rId42" imgW="127000" imgH="139700" progId="Equation.3">
                  <p:embed/>
                </p:oleObj>
              </mc:Choice>
              <mc:Fallback>
                <p:oleObj name="" r:id="rId42" imgW="127000" imgH="139700" progId="Equation.3">
                  <p:embed/>
                  <p:pic>
                    <p:nvPicPr>
                      <p:cNvPr id="0" name="图片 3077"/>
                      <p:cNvPicPr/>
                      <p:nvPr/>
                    </p:nvPicPr>
                    <p:blipFill>
                      <a:blip r:embed="rId36"/>
                      <a:stretch>
                        <a:fillRect/>
                      </a:stretch>
                    </p:blipFill>
                    <p:spPr>
                      <a:xfrm>
                        <a:off x="2376171" y="5633245"/>
                        <a:ext cx="321310" cy="35306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linds(horizontal)">
                                      <p:cBhvr>
                                        <p:cTn id="7" dur="500"/>
                                        <p:tgtEl>
                                          <p:spTgt spid="717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171"/>
                                        </p:tgtEl>
                                        <p:attrNameLst>
                                          <p:attrName>style.visibility</p:attrName>
                                        </p:attrNameLst>
                                      </p:cBhvr>
                                      <p:to>
                                        <p:strVal val="visible"/>
                                      </p:to>
                                    </p:set>
                                    <p:anim calcmode="lin" valueType="num">
                                      <p:cBhvr additive="base">
                                        <p:cTn id="12" dur="500" fill="hold"/>
                                        <p:tgtEl>
                                          <p:spTgt spid="7171"/>
                                        </p:tgtEl>
                                        <p:attrNameLst>
                                          <p:attrName>ppt_x</p:attrName>
                                        </p:attrNameLst>
                                      </p:cBhvr>
                                      <p:tavLst>
                                        <p:tav tm="0">
                                          <p:val>
                                            <p:strVal val="#ppt_x"/>
                                          </p:val>
                                        </p:tav>
                                        <p:tav tm="100000">
                                          <p:val>
                                            <p:strVal val="#ppt_x"/>
                                          </p:val>
                                        </p:tav>
                                      </p:tavLst>
                                    </p:anim>
                                    <p:anim calcmode="lin" valueType="num">
                                      <p:cBhvr additive="base">
                                        <p:cTn id="13"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7174"/>
                                        </p:tgtEl>
                                        <p:attrNameLst>
                                          <p:attrName>style.visibility</p:attrName>
                                        </p:attrNameLst>
                                      </p:cBhvr>
                                      <p:to>
                                        <p:strVal val="visible"/>
                                      </p:to>
                                    </p:set>
                                    <p:animEffect transition="in" filter="box(in)">
                                      <p:cBhvr>
                                        <p:cTn id="18" dur="500"/>
                                        <p:tgtEl>
                                          <p:spTgt spid="7174"/>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7183"/>
                                        </p:tgtEl>
                                        <p:attrNameLst>
                                          <p:attrName>style.visibility</p:attrName>
                                        </p:attrNameLst>
                                      </p:cBhvr>
                                      <p:to>
                                        <p:strVal val="visible"/>
                                      </p:to>
                                    </p:set>
                                    <p:animEffect transition="in" filter="box(in)">
                                      <p:cBhvr>
                                        <p:cTn id="21" dur="500"/>
                                        <p:tgtEl>
                                          <p:spTgt spid="7183"/>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7175"/>
                                        </p:tgtEl>
                                        <p:attrNameLst>
                                          <p:attrName>style.visibility</p:attrName>
                                        </p:attrNameLst>
                                      </p:cBhvr>
                                      <p:to>
                                        <p:strVal val="visible"/>
                                      </p:to>
                                    </p:set>
                                    <p:animEffect transition="in" filter="checkerboard(across)">
                                      <p:cBhvr>
                                        <p:cTn id="26" dur="500"/>
                                        <p:tgtEl>
                                          <p:spTgt spid="7175"/>
                                        </p:tgtEl>
                                      </p:cBhvr>
                                    </p:animEffect>
                                  </p:childTnLst>
                                </p:cTn>
                              </p:par>
                              <p:par>
                                <p:cTn id="27" presetID="5" presetClass="entr" presetSubtype="10" fill="hold" nodeType="withEffect">
                                  <p:stCondLst>
                                    <p:cond delay="0"/>
                                  </p:stCondLst>
                                  <p:childTnLst>
                                    <p:set>
                                      <p:cBhvr>
                                        <p:cTn id="28" dur="1" fill="hold">
                                          <p:stCondLst>
                                            <p:cond delay="0"/>
                                          </p:stCondLst>
                                        </p:cTn>
                                        <p:tgtEl>
                                          <p:spTgt spid="7176"/>
                                        </p:tgtEl>
                                        <p:attrNameLst>
                                          <p:attrName>style.visibility</p:attrName>
                                        </p:attrNameLst>
                                      </p:cBhvr>
                                      <p:to>
                                        <p:strVal val="visible"/>
                                      </p:to>
                                    </p:set>
                                    <p:animEffect transition="in" filter="checkerboard(across)">
                                      <p:cBhvr>
                                        <p:cTn id="29" dur="500"/>
                                        <p:tgtEl>
                                          <p:spTgt spid="7176"/>
                                        </p:tgtEl>
                                      </p:cBhvr>
                                    </p:animEffect>
                                  </p:childTnLst>
                                </p:cTn>
                              </p:par>
                              <p:par>
                                <p:cTn id="30" presetID="5" presetClass="entr" presetSubtype="10" fill="hold" nodeType="withEffect">
                                  <p:stCondLst>
                                    <p:cond delay="0"/>
                                  </p:stCondLst>
                                  <p:childTnLst>
                                    <p:set>
                                      <p:cBhvr>
                                        <p:cTn id="31" dur="1" fill="hold">
                                          <p:stCondLst>
                                            <p:cond delay="0"/>
                                          </p:stCondLst>
                                        </p:cTn>
                                        <p:tgtEl>
                                          <p:spTgt spid="7179"/>
                                        </p:tgtEl>
                                        <p:attrNameLst>
                                          <p:attrName>style.visibility</p:attrName>
                                        </p:attrNameLst>
                                      </p:cBhvr>
                                      <p:to>
                                        <p:strVal val="visible"/>
                                      </p:to>
                                    </p:set>
                                    <p:animEffect transition="in" filter="checkerboard(across)">
                                      <p:cBhvr>
                                        <p:cTn id="32" dur="500"/>
                                        <p:tgtEl>
                                          <p:spTgt spid="7179"/>
                                        </p:tgtEl>
                                      </p:cBhvr>
                                    </p:animEffect>
                                  </p:childTnLst>
                                </p:cTn>
                              </p:par>
                              <p:par>
                                <p:cTn id="33" presetID="5" presetClass="entr" presetSubtype="10" fill="hold" nodeType="withEffect">
                                  <p:stCondLst>
                                    <p:cond delay="0"/>
                                  </p:stCondLst>
                                  <p:childTnLst>
                                    <p:set>
                                      <p:cBhvr>
                                        <p:cTn id="34" dur="1" fill="hold">
                                          <p:stCondLst>
                                            <p:cond delay="0"/>
                                          </p:stCondLst>
                                        </p:cTn>
                                        <p:tgtEl>
                                          <p:spTgt spid="7181"/>
                                        </p:tgtEl>
                                        <p:attrNameLst>
                                          <p:attrName>style.visibility</p:attrName>
                                        </p:attrNameLst>
                                      </p:cBhvr>
                                      <p:to>
                                        <p:strVal val="visible"/>
                                      </p:to>
                                    </p:set>
                                    <p:animEffect transition="in" filter="checkerboard(across)">
                                      <p:cBhvr>
                                        <p:cTn id="35" dur="500"/>
                                        <p:tgtEl>
                                          <p:spTgt spid="7181"/>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7184"/>
                                        </p:tgtEl>
                                        <p:attrNameLst>
                                          <p:attrName>style.visibility</p:attrName>
                                        </p:attrNameLst>
                                      </p:cBhvr>
                                      <p:to>
                                        <p:strVal val="visible"/>
                                      </p:to>
                                    </p:set>
                                    <p:animEffect transition="in" filter="checkerboard(across)">
                                      <p:cBhvr>
                                        <p:cTn id="38" dur="500"/>
                                        <p:tgtEl>
                                          <p:spTgt spid="7184"/>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blinds(horizontal)">
                                      <p:cBhvr>
                                        <p:cTn id="43" dur="500"/>
                                        <p:tgtEl>
                                          <p:spTgt spid="2"/>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blinds(horizontal)">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blinds(horizontal)">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blinds(horizontal)">
                                      <p:cBhvr>
                                        <p:cTn id="5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ldLvl="0"/>
      <p:bldP spid="7183" grpId="0" bldLvl="0"/>
      <p:bldP spid="7184" grpId="0" bldLvl="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a:t>
            </a:r>
            <a:r>
              <a:rPr lang="en-US" sz="2800" dirty="0" err="1"/>
              <a:t>4</a:t>
            </a:r>
            <a:r>
              <a:rPr lang="zh-CN" sz="2800" dirty="0" err="1"/>
              <a:t>、</a:t>
            </a:r>
            <a:r>
              <a:rPr sz="2800" dirty="0" err="1"/>
              <a:t>电磁场的边值关系</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5.4.1 </a:t>
            </a:r>
            <a:r>
              <a:rPr sz="2400" b="1" kern="0">
                <a:sym typeface="+mn-ea"/>
              </a:rPr>
              <a:t>两种不同媒质间电磁场的边值关系</a:t>
            </a:r>
            <a:endParaRPr sz="2400" b="1" kern="0">
              <a:sym typeface="+mn-ea"/>
            </a:endParaRPr>
          </a:p>
        </p:txBody>
      </p:sp>
      <p:sp>
        <p:nvSpPr>
          <p:cNvPr id="23555" name="矩形 23554"/>
          <p:cNvSpPr/>
          <p:nvPr>
            <p:custDataLst>
              <p:tags r:id="rId10"/>
            </p:custDataLst>
          </p:nvPr>
        </p:nvSpPr>
        <p:spPr>
          <a:xfrm>
            <a:off x="2546668" y="1725295"/>
            <a:ext cx="7772400" cy="411480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Garamond" panose="02020404030301010803"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stStyle>
          <a:p>
            <a:pPr lvl="0" fontAlgn="base">
              <a:buNone/>
            </a:pPr>
            <a:r>
              <a:rPr lang="zh-CN" altLang="en-US" sz="2400" strike="noStrike" noProof="1">
                <a:effectLst/>
                <a:latin typeface="Garamond" panose="02020404030301010803" pitchFamily="2" charset="0"/>
                <a:ea typeface="宋体" panose="02010600030101010101" pitchFamily="2" charset="-122"/>
                <a:cs typeface="+mn-ea"/>
              </a:rPr>
              <a:t>根据</a:t>
            </a:r>
            <a:endParaRPr lang="zh-CN" altLang="en-US" sz="2400" strike="noStrike" noProof="1">
              <a:effectLst/>
            </a:endParaRPr>
          </a:p>
          <a:p>
            <a:pPr lvl="0" fontAlgn="base">
              <a:buNone/>
            </a:pPr>
            <a:endParaRPr lang="zh-CN" altLang="en-US" sz="2400" strike="noStrike" noProof="1">
              <a:effectLst/>
              <a:latin typeface="Garamond" panose="02020404030301010803" pitchFamily="2" charset="0"/>
              <a:ea typeface="宋体" panose="02010600030101010101" pitchFamily="2" charset="-122"/>
              <a:cs typeface="+mn-ea"/>
            </a:endParaRPr>
          </a:p>
          <a:p>
            <a:pPr lvl="0" fontAlgn="base">
              <a:buNone/>
            </a:pPr>
            <a:endParaRPr lang="zh-CN" altLang="en-US" sz="2400" strike="noStrike" noProof="1">
              <a:effectLst/>
              <a:latin typeface="Garamond" panose="02020404030301010803" pitchFamily="2" charset="0"/>
              <a:ea typeface="宋体" panose="02010600030101010101" pitchFamily="2" charset="-122"/>
              <a:cs typeface="+mn-ea"/>
            </a:endParaRPr>
          </a:p>
          <a:p>
            <a:pPr lvl="0" fontAlgn="base">
              <a:buNone/>
            </a:pPr>
            <a:r>
              <a:rPr lang="zh-CN" altLang="en-US" sz="2400" strike="noStrike" noProof="1">
                <a:effectLst/>
                <a:latin typeface="Garamond" panose="02020404030301010803" pitchFamily="2" charset="0"/>
                <a:ea typeface="宋体" panose="02010600030101010101" pitchFamily="2" charset="-122"/>
                <a:cs typeface="+mn-ea"/>
              </a:rPr>
              <a:t>得</a:t>
            </a:r>
            <a:endParaRPr lang="zh-CN" altLang="en-US" sz="2400" strike="noStrike" noProof="1">
              <a:effectLst/>
            </a:endParaRPr>
          </a:p>
          <a:p>
            <a:pPr lvl="0" fontAlgn="base">
              <a:buNone/>
            </a:pPr>
            <a:endParaRPr lang="zh-CN" altLang="en-US" sz="2400" strike="noStrike" noProof="1">
              <a:effectLst/>
            </a:endParaRPr>
          </a:p>
        </p:txBody>
      </p:sp>
      <p:graphicFrame>
        <p:nvGraphicFramePr>
          <p:cNvPr id="7171" name="对象 23556"/>
          <p:cNvGraphicFramePr>
            <a:graphicFrameLocks noChangeAspect="1"/>
          </p:cNvGraphicFramePr>
          <p:nvPr>
            <p:custDataLst>
              <p:tags r:id="rId11"/>
            </p:custDataLst>
          </p:nvPr>
        </p:nvGraphicFramePr>
        <p:xfrm>
          <a:off x="3235643" y="2978468"/>
          <a:ext cx="4556125" cy="647700"/>
        </p:xfrm>
        <a:graphic>
          <a:graphicData uri="http://schemas.openxmlformats.org/presentationml/2006/ole">
            <mc:AlternateContent xmlns:mc="http://schemas.openxmlformats.org/markup-compatibility/2006">
              <mc:Choice xmlns:v="urn:schemas-microsoft-com:vml" Requires="v">
                <p:oleObj spid="_x0000_s3084" name="" r:id="rId12" imgW="2044065" imgH="292100" progId="Equation.3">
                  <p:embed/>
                </p:oleObj>
              </mc:Choice>
              <mc:Fallback>
                <p:oleObj name="" r:id="rId12" imgW="2044065" imgH="292100" progId="Equation.3">
                  <p:embed/>
                  <p:pic>
                    <p:nvPicPr>
                      <p:cNvPr id="0" name="图片 3083"/>
                      <p:cNvPicPr/>
                      <p:nvPr/>
                    </p:nvPicPr>
                    <p:blipFill>
                      <a:blip r:embed="rId13"/>
                      <a:stretch>
                        <a:fillRect/>
                      </a:stretch>
                    </p:blipFill>
                    <p:spPr>
                      <a:xfrm>
                        <a:off x="3235643" y="2978468"/>
                        <a:ext cx="4556125" cy="647700"/>
                      </a:xfrm>
                      <a:prstGeom prst="rect">
                        <a:avLst/>
                      </a:prstGeom>
                      <a:noFill/>
                      <a:ln w="38100">
                        <a:noFill/>
                        <a:miter/>
                      </a:ln>
                    </p:spPr>
                  </p:pic>
                </p:oleObj>
              </mc:Fallback>
            </mc:AlternateContent>
          </a:graphicData>
        </a:graphic>
      </p:graphicFrame>
      <p:graphicFrame>
        <p:nvGraphicFramePr>
          <p:cNvPr id="7173" name="对象 23558"/>
          <p:cNvGraphicFramePr>
            <a:graphicFrameLocks noChangeAspect="1"/>
          </p:cNvGraphicFramePr>
          <p:nvPr>
            <p:custDataLst>
              <p:tags r:id="rId14"/>
            </p:custDataLst>
          </p:nvPr>
        </p:nvGraphicFramePr>
        <p:xfrm>
          <a:off x="2710180" y="4282758"/>
          <a:ext cx="3057525" cy="1255712"/>
        </p:xfrm>
        <a:graphic>
          <a:graphicData uri="http://schemas.openxmlformats.org/presentationml/2006/ole">
            <mc:AlternateContent xmlns:mc="http://schemas.openxmlformats.org/markup-compatibility/2006">
              <mc:Choice xmlns:v="urn:schemas-microsoft-com:vml" Requires="v">
                <p:oleObj spid="_x0000_s3085" name="" r:id="rId15" imgW="1181100" imgH="482600" progId="Equation.3">
                  <p:embed/>
                </p:oleObj>
              </mc:Choice>
              <mc:Fallback>
                <p:oleObj name="" r:id="rId15" imgW="1181100" imgH="482600" progId="Equation.3">
                  <p:embed/>
                  <p:pic>
                    <p:nvPicPr>
                      <p:cNvPr id="0" name="图片 3084"/>
                      <p:cNvPicPr/>
                      <p:nvPr/>
                    </p:nvPicPr>
                    <p:blipFill>
                      <a:blip r:embed="rId16"/>
                      <a:stretch>
                        <a:fillRect/>
                      </a:stretch>
                    </p:blipFill>
                    <p:spPr>
                      <a:xfrm>
                        <a:off x="2710180" y="4282758"/>
                        <a:ext cx="3057525" cy="1255712"/>
                      </a:xfrm>
                      <a:prstGeom prst="rect">
                        <a:avLst/>
                      </a:prstGeom>
                      <a:noFill/>
                      <a:ln w="38100">
                        <a:noFill/>
                        <a:miter/>
                      </a:ln>
                    </p:spPr>
                  </p:pic>
                </p:oleObj>
              </mc:Fallback>
            </mc:AlternateContent>
          </a:graphicData>
        </a:graphic>
      </p:graphicFrame>
      <p:graphicFrame>
        <p:nvGraphicFramePr>
          <p:cNvPr id="7174" name="对象 23559"/>
          <p:cNvGraphicFramePr>
            <a:graphicFrameLocks noChangeAspect="1"/>
          </p:cNvGraphicFramePr>
          <p:nvPr>
            <p:custDataLst>
              <p:tags r:id="rId17"/>
            </p:custDataLst>
          </p:nvPr>
        </p:nvGraphicFramePr>
        <p:xfrm>
          <a:off x="3738880" y="1663700"/>
          <a:ext cx="2089150" cy="796925"/>
        </p:xfrm>
        <a:graphic>
          <a:graphicData uri="http://schemas.openxmlformats.org/presentationml/2006/ole">
            <mc:AlternateContent xmlns:mc="http://schemas.openxmlformats.org/markup-compatibility/2006">
              <mc:Choice xmlns:v="urn:schemas-microsoft-com:vml" Requires="v">
                <p:oleObj spid="_x0000_s3086" name="" r:id="rId18" imgW="762000" imgH="292100" progId="Equation.3">
                  <p:embed/>
                </p:oleObj>
              </mc:Choice>
              <mc:Fallback>
                <p:oleObj name="" r:id="rId18" imgW="762000" imgH="292100" progId="Equation.3">
                  <p:embed/>
                  <p:pic>
                    <p:nvPicPr>
                      <p:cNvPr id="0" name="图片 3085"/>
                      <p:cNvPicPr/>
                      <p:nvPr/>
                    </p:nvPicPr>
                    <p:blipFill>
                      <a:blip r:embed="rId19"/>
                      <a:stretch>
                        <a:fillRect/>
                      </a:stretch>
                    </p:blipFill>
                    <p:spPr>
                      <a:xfrm>
                        <a:off x="3738880" y="1663700"/>
                        <a:ext cx="2089150" cy="796925"/>
                      </a:xfrm>
                      <a:prstGeom prst="rect">
                        <a:avLst/>
                      </a:prstGeom>
                      <a:noFill/>
                      <a:ln w="38100">
                        <a:noFill/>
                        <a:miter/>
                      </a:ln>
                    </p:spPr>
                  </p:pic>
                </p:oleObj>
              </mc:Fallback>
            </mc:AlternateContent>
          </a:graphicData>
        </a:graphic>
      </p:graphicFrame>
      <p:graphicFrame>
        <p:nvGraphicFramePr>
          <p:cNvPr id="7176" name="对象 -2147482366"/>
          <p:cNvGraphicFramePr>
            <a:graphicFrameLocks noChangeAspect="1"/>
          </p:cNvGraphicFramePr>
          <p:nvPr>
            <p:custDataLst>
              <p:tags r:id="rId20"/>
            </p:custDataLst>
          </p:nvPr>
        </p:nvGraphicFramePr>
        <p:xfrm>
          <a:off x="6043930" y="3957320"/>
          <a:ext cx="4454525" cy="2235200"/>
        </p:xfrm>
        <a:graphic>
          <a:graphicData uri="http://schemas.openxmlformats.org/presentationml/2006/ole">
            <mc:AlternateContent xmlns:mc="http://schemas.openxmlformats.org/markup-compatibility/2006">
              <mc:Choice xmlns:v="urn:schemas-microsoft-com:vml" Requires="v">
                <p:oleObj spid="_x0000_s3080" name="" r:id="rId21" imgW="7251700" imgH="3644900" progId="Visio.Drawing.15">
                  <p:embed/>
                </p:oleObj>
              </mc:Choice>
              <mc:Fallback>
                <p:oleObj name="" r:id="rId21" imgW="7251700" imgH="3644900" progId="Visio.Drawing.15">
                  <p:embed/>
                  <p:pic>
                    <p:nvPicPr>
                      <p:cNvPr id="0" name="图片 3079"/>
                      <p:cNvPicPr/>
                      <p:nvPr/>
                    </p:nvPicPr>
                    <p:blipFill>
                      <a:blip r:embed="rId22"/>
                      <a:stretch>
                        <a:fillRect/>
                      </a:stretch>
                    </p:blipFill>
                    <p:spPr>
                      <a:xfrm>
                        <a:off x="6043930" y="3957320"/>
                        <a:ext cx="4454525" cy="2235200"/>
                      </a:xfrm>
                      <a:prstGeom prst="rect">
                        <a:avLst/>
                      </a:prstGeom>
                      <a:noFill/>
                      <a:ln w="38100">
                        <a:noFill/>
                        <a:miter/>
                      </a:ln>
                    </p:spPr>
                  </p:pic>
                </p:oleObj>
              </mc:Fallback>
            </mc:AlternateContent>
          </a:graphicData>
        </a:graphic>
      </p:graphicFrame>
      <p:sp>
        <p:nvSpPr>
          <p:cNvPr id="7" name="文本框 6"/>
          <p:cNvSpPr txBox="1"/>
          <p:nvPr>
            <p:custDataLst>
              <p:tags r:id="rId23"/>
            </p:custDataLst>
          </p:nvPr>
        </p:nvSpPr>
        <p:spPr>
          <a:xfrm>
            <a:off x="725170" y="1248410"/>
            <a:ext cx="6096000" cy="460375"/>
          </a:xfrm>
          <a:prstGeom prst="rect">
            <a:avLst/>
          </a:prstGeom>
          <a:noFill/>
        </p:spPr>
        <p:txBody>
          <a:bodyPr wrap="square" rtlCol="0" anchor="t">
            <a:spAutoFit/>
          </a:bodyPr>
          <a:p>
            <a:r>
              <a:rPr lang="zh-CN" altLang="en-US" sz="2400" b="1"/>
              <a:t>高斯定理</a:t>
            </a:r>
            <a:endParaRPr lang="zh-CN" altLang="en-US" sz="2400" b="1"/>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a:t>
            </a:r>
            <a:r>
              <a:rPr lang="en-US" sz="2800" dirty="0" err="1"/>
              <a:t>4</a:t>
            </a:r>
            <a:r>
              <a:rPr lang="zh-CN" sz="2800" dirty="0" err="1"/>
              <a:t>、</a:t>
            </a:r>
            <a:r>
              <a:rPr sz="2800" dirty="0" err="1"/>
              <a:t>电磁场的边值关系</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5.4.1 </a:t>
            </a:r>
            <a:r>
              <a:rPr sz="2400" b="1" kern="0">
                <a:sym typeface="+mn-ea"/>
              </a:rPr>
              <a:t>两种不同媒质间电磁场的边值关系</a:t>
            </a:r>
            <a:endParaRPr sz="2400" b="1" kern="0">
              <a:sym typeface="+mn-ea"/>
            </a:endParaRPr>
          </a:p>
        </p:txBody>
      </p:sp>
      <p:sp>
        <p:nvSpPr>
          <p:cNvPr id="7" name="文本框 6"/>
          <p:cNvSpPr txBox="1"/>
          <p:nvPr>
            <p:custDataLst>
              <p:tags r:id="rId10"/>
            </p:custDataLst>
          </p:nvPr>
        </p:nvSpPr>
        <p:spPr>
          <a:xfrm>
            <a:off x="725170" y="1248410"/>
            <a:ext cx="6096000" cy="460375"/>
          </a:xfrm>
          <a:prstGeom prst="rect">
            <a:avLst/>
          </a:prstGeom>
          <a:noFill/>
        </p:spPr>
        <p:txBody>
          <a:bodyPr wrap="square" rtlCol="0" anchor="t">
            <a:spAutoFit/>
          </a:bodyPr>
          <a:p>
            <a:r>
              <a:rPr lang="zh-CN" altLang="en-US" sz="2400" b="1"/>
              <a:t>磁通连续性原理</a:t>
            </a:r>
            <a:endParaRPr lang="zh-CN" altLang="en-US" sz="2400" b="1"/>
          </a:p>
        </p:txBody>
      </p:sp>
      <p:sp>
        <p:nvSpPr>
          <p:cNvPr id="24579" name="矩形 24578"/>
          <p:cNvSpPr/>
          <p:nvPr>
            <p:custDataLst>
              <p:tags r:id="rId11"/>
            </p:custDataLst>
          </p:nvPr>
        </p:nvSpPr>
        <p:spPr>
          <a:xfrm>
            <a:off x="2909570" y="1393825"/>
            <a:ext cx="7772400" cy="411480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Garamond" panose="02020404030301010803"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stStyle>
          <a:p>
            <a:pPr lvl="0" fontAlgn="base">
              <a:buNone/>
            </a:pPr>
            <a:endParaRPr lang="zh-CN" altLang="en-US" sz="2400" strike="noStrike" noProof="1">
              <a:effectLst/>
              <a:latin typeface="Garamond" panose="02020404030301010803" pitchFamily="2" charset="0"/>
              <a:ea typeface="宋体" panose="02010600030101010101" pitchFamily="2" charset="-122"/>
              <a:cs typeface="+mn-ea"/>
            </a:endParaRPr>
          </a:p>
          <a:p>
            <a:pPr lvl="0" fontAlgn="base">
              <a:buNone/>
            </a:pPr>
            <a:r>
              <a:rPr lang="zh-CN" altLang="en-US" sz="2400" strike="noStrike" noProof="1">
                <a:effectLst/>
                <a:latin typeface="Garamond" panose="02020404030301010803" pitchFamily="2" charset="0"/>
                <a:ea typeface="宋体" panose="02010600030101010101" pitchFamily="2" charset="-122"/>
                <a:cs typeface="+mn-ea"/>
              </a:rPr>
              <a:t>另外</a:t>
            </a:r>
            <a:endParaRPr lang="zh-CN" altLang="en-US" sz="2400" strike="noStrike" noProof="1">
              <a:effectLst/>
            </a:endParaRPr>
          </a:p>
          <a:p>
            <a:pPr lvl="0" fontAlgn="base">
              <a:buNone/>
            </a:pPr>
            <a:endParaRPr lang="zh-CN" altLang="en-US" sz="2400" strike="noStrike" noProof="1">
              <a:effectLst/>
            </a:endParaRPr>
          </a:p>
          <a:p>
            <a:pPr lvl="0" fontAlgn="base">
              <a:buNone/>
            </a:pPr>
            <a:r>
              <a:rPr lang="zh-CN" altLang="en-US" sz="2400" strike="noStrike" noProof="1">
                <a:effectLst/>
                <a:latin typeface="Garamond" panose="02020404030301010803" pitchFamily="2" charset="0"/>
                <a:ea typeface="宋体" panose="02010600030101010101" pitchFamily="2" charset="-122"/>
                <a:cs typeface="+mn-ea"/>
              </a:rPr>
              <a:t>得</a:t>
            </a:r>
            <a:endParaRPr lang="zh-CN" altLang="en-US" sz="2400" strike="noStrike" noProof="1">
              <a:effectLst/>
            </a:endParaRPr>
          </a:p>
          <a:p>
            <a:pPr lvl="0" fontAlgn="base">
              <a:buNone/>
            </a:pPr>
            <a:endParaRPr lang="zh-CN" altLang="en-US" sz="2400" strike="noStrike" noProof="1">
              <a:effectLst/>
            </a:endParaRPr>
          </a:p>
        </p:txBody>
      </p:sp>
      <p:graphicFrame>
        <p:nvGraphicFramePr>
          <p:cNvPr id="8195" name="对象 24579"/>
          <p:cNvGraphicFramePr>
            <a:graphicFrameLocks noChangeAspect="1"/>
          </p:cNvGraphicFramePr>
          <p:nvPr>
            <p:custDataLst>
              <p:tags r:id="rId12"/>
            </p:custDataLst>
          </p:nvPr>
        </p:nvGraphicFramePr>
        <p:xfrm>
          <a:off x="3957320" y="2722880"/>
          <a:ext cx="3849688" cy="647700"/>
        </p:xfrm>
        <a:graphic>
          <a:graphicData uri="http://schemas.openxmlformats.org/presentationml/2006/ole">
            <mc:AlternateContent xmlns:mc="http://schemas.openxmlformats.org/markup-compatibility/2006">
              <mc:Choice xmlns:v="urn:schemas-microsoft-com:vml" Requires="v">
                <p:oleObj spid="_x0000_s3091" name="" r:id="rId13" imgW="1726565" imgH="292100" progId="Equation.3">
                  <p:embed/>
                </p:oleObj>
              </mc:Choice>
              <mc:Fallback>
                <p:oleObj name="" r:id="rId13" imgW="1726565" imgH="292100" progId="Equation.3">
                  <p:embed/>
                  <p:pic>
                    <p:nvPicPr>
                      <p:cNvPr id="0" name="图片 3090"/>
                      <p:cNvPicPr/>
                      <p:nvPr/>
                    </p:nvPicPr>
                    <p:blipFill>
                      <a:blip r:embed="rId14"/>
                      <a:stretch>
                        <a:fillRect/>
                      </a:stretch>
                    </p:blipFill>
                    <p:spPr>
                      <a:xfrm>
                        <a:off x="3957320" y="2722880"/>
                        <a:ext cx="3849688" cy="647700"/>
                      </a:xfrm>
                      <a:prstGeom prst="rect">
                        <a:avLst/>
                      </a:prstGeom>
                      <a:noFill/>
                      <a:ln w="38100">
                        <a:noFill/>
                        <a:miter/>
                      </a:ln>
                    </p:spPr>
                  </p:pic>
                </p:oleObj>
              </mc:Fallback>
            </mc:AlternateContent>
          </a:graphicData>
        </a:graphic>
      </p:graphicFrame>
      <p:graphicFrame>
        <p:nvGraphicFramePr>
          <p:cNvPr id="8196" name="对象 24580"/>
          <p:cNvGraphicFramePr>
            <a:graphicFrameLocks noChangeAspect="1"/>
          </p:cNvGraphicFramePr>
          <p:nvPr>
            <p:custDataLst>
              <p:tags r:id="rId15"/>
            </p:custDataLst>
          </p:nvPr>
        </p:nvGraphicFramePr>
        <p:xfrm>
          <a:off x="3093720" y="4073525"/>
          <a:ext cx="2749550" cy="1239838"/>
        </p:xfrm>
        <a:graphic>
          <a:graphicData uri="http://schemas.openxmlformats.org/presentationml/2006/ole">
            <mc:AlternateContent xmlns:mc="http://schemas.openxmlformats.org/markup-compatibility/2006">
              <mc:Choice xmlns:v="urn:schemas-microsoft-com:vml" Requires="v">
                <p:oleObj spid="_x0000_s3088" name="" r:id="rId16" imgW="1066800" imgH="482600" progId="Equation.3">
                  <p:embed/>
                </p:oleObj>
              </mc:Choice>
              <mc:Fallback>
                <p:oleObj name="" r:id="rId16" imgW="1066800" imgH="482600" progId="Equation.3">
                  <p:embed/>
                  <p:pic>
                    <p:nvPicPr>
                      <p:cNvPr id="0" name="图片 3087"/>
                      <p:cNvPicPr/>
                      <p:nvPr/>
                    </p:nvPicPr>
                    <p:blipFill>
                      <a:blip r:embed="rId17"/>
                      <a:stretch>
                        <a:fillRect/>
                      </a:stretch>
                    </p:blipFill>
                    <p:spPr>
                      <a:xfrm>
                        <a:off x="3093720" y="4073525"/>
                        <a:ext cx="2749550" cy="1239838"/>
                      </a:xfrm>
                      <a:prstGeom prst="rect">
                        <a:avLst/>
                      </a:prstGeom>
                      <a:noFill/>
                      <a:ln w="38100">
                        <a:noFill/>
                        <a:miter/>
                      </a:ln>
                    </p:spPr>
                  </p:pic>
                </p:oleObj>
              </mc:Fallback>
            </mc:AlternateContent>
          </a:graphicData>
        </a:graphic>
      </p:graphicFrame>
      <p:graphicFrame>
        <p:nvGraphicFramePr>
          <p:cNvPr id="8197" name="对象 24647"/>
          <p:cNvGraphicFramePr>
            <a:graphicFrameLocks noChangeAspect="1"/>
          </p:cNvGraphicFramePr>
          <p:nvPr>
            <p:custDataLst>
              <p:tags r:id="rId18"/>
            </p:custDataLst>
          </p:nvPr>
        </p:nvGraphicFramePr>
        <p:xfrm>
          <a:off x="4030345" y="1710373"/>
          <a:ext cx="1543050" cy="620712"/>
        </p:xfrm>
        <a:graphic>
          <a:graphicData uri="http://schemas.openxmlformats.org/presentationml/2006/ole">
            <mc:AlternateContent xmlns:mc="http://schemas.openxmlformats.org/markup-compatibility/2006">
              <mc:Choice xmlns:v="urn:schemas-microsoft-com:vml" Requires="v">
                <p:oleObj spid="_x0000_s3092" name="" r:id="rId19" imgW="723900" imgH="292100" progId="Equation.3">
                  <p:embed/>
                </p:oleObj>
              </mc:Choice>
              <mc:Fallback>
                <p:oleObj name="" r:id="rId19" imgW="723900" imgH="292100" progId="Equation.3">
                  <p:embed/>
                  <p:pic>
                    <p:nvPicPr>
                      <p:cNvPr id="0" name="图片 3091"/>
                      <p:cNvPicPr/>
                      <p:nvPr/>
                    </p:nvPicPr>
                    <p:blipFill>
                      <a:blip r:embed="rId20"/>
                      <a:stretch>
                        <a:fillRect/>
                      </a:stretch>
                    </p:blipFill>
                    <p:spPr>
                      <a:xfrm>
                        <a:off x="4030345" y="1710373"/>
                        <a:ext cx="1543050" cy="620712"/>
                      </a:xfrm>
                      <a:prstGeom prst="rect">
                        <a:avLst/>
                      </a:prstGeom>
                      <a:noFill/>
                      <a:ln w="38100">
                        <a:noFill/>
                        <a:miter/>
                      </a:ln>
                    </p:spPr>
                  </p:pic>
                </p:oleObj>
              </mc:Fallback>
            </mc:AlternateContent>
          </a:graphicData>
        </a:graphic>
      </p:graphicFrame>
      <p:graphicFrame>
        <p:nvGraphicFramePr>
          <p:cNvPr id="8199" name="对象 1"/>
          <p:cNvGraphicFramePr/>
          <p:nvPr>
            <p:custDataLst>
              <p:tags r:id="rId21"/>
            </p:custDataLst>
          </p:nvPr>
        </p:nvGraphicFramePr>
        <p:xfrm>
          <a:off x="6102033" y="3571875"/>
          <a:ext cx="4937125" cy="2543175"/>
        </p:xfrm>
        <a:graphic>
          <a:graphicData uri="http://schemas.openxmlformats.org/presentationml/2006/ole">
            <mc:AlternateContent xmlns:mc="http://schemas.openxmlformats.org/markup-compatibility/2006">
              <mc:Choice xmlns:v="urn:schemas-microsoft-com:vml" Requires="v">
                <p:oleObj spid="_x0000_s3093" name="" r:id="rId22" imgW="3735705" imgH="1997710" progId="Visio.Drawing.11">
                  <p:embed/>
                </p:oleObj>
              </mc:Choice>
              <mc:Fallback>
                <p:oleObj name="" r:id="rId22" imgW="3735705" imgH="1997710" progId="Visio.Drawing.11">
                  <p:embed/>
                  <p:pic>
                    <p:nvPicPr>
                      <p:cNvPr id="0" name="图片 3092"/>
                      <p:cNvPicPr/>
                      <p:nvPr/>
                    </p:nvPicPr>
                    <p:blipFill>
                      <a:blip r:embed="rId23"/>
                      <a:stretch>
                        <a:fillRect/>
                      </a:stretch>
                    </p:blipFill>
                    <p:spPr>
                      <a:xfrm>
                        <a:off x="6102033" y="3571875"/>
                        <a:ext cx="4937125" cy="25431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a:t>
            </a:r>
            <a:r>
              <a:rPr lang="en-US" sz="2800" dirty="0" err="1"/>
              <a:t>4</a:t>
            </a:r>
            <a:r>
              <a:rPr lang="zh-CN" sz="2800" dirty="0" err="1"/>
              <a:t>、</a:t>
            </a:r>
            <a:r>
              <a:rPr sz="2800" dirty="0" err="1"/>
              <a:t>电磁场的边值关系</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5.4.1 </a:t>
            </a:r>
            <a:r>
              <a:rPr sz="2400" b="1" kern="0">
                <a:sym typeface="+mn-ea"/>
              </a:rPr>
              <a:t>两种不同媒质间电磁场的边值关系</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可见磁场强度的切向分量和电位移的法向分量</a:t>
            </a:r>
            <a:r>
              <a:rPr lang="zh-CN" altLang="en-US" sz="2400" b="1" dirty="0">
                <a:solidFill>
                  <a:srgbClr val="FF0000"/>
                </a:solidFill>
                <a:effectLst/>
                <a:latin typeface="+mn-ea"/>
                <a:cs typeface="+mn-ea"/>
                <a:sym typeface="+mn-ea"/>
              </a:rPr>
              <a:t>突变</a:t>
            </a:r>
            <a:r>
              <a:rPr lang="zh-CN" altLang="en-US" sz="2400" dirty="0">
                <a:effectLst/>
                <a:latin typeface="+mn-ea"/>
                <a:cs typeface="+mn-ea"/>
                <a:sym typeface="+mn-ea"/>
              </a:rPr>
              <a:t>,电场强度的切向分量和磁感应强度的法向分量</a:t>
            </a:r>
            <a:r>
              <a:rPr lang="zh-CN" altLang="en-US" sz="2400" b="1" dirty="0">
                <a:solidFill>
                  <a:srgbClr val="FF0000"/>
                </a:solidFill>
                <a:effectLst/>
                <a:latin typeface="+mn-ea"/>
                <a:cs typeface="+mn-ea"/>
                <a:sym typeface="+mn-ea"/>
              </a:rPr>
              <a:t>连续</a:t>
            </a:r>
            <a:r>
              <a:rPr lang="zh-CN" altLang="en-US" sz="2400" dirty="0">
                <a:effectLst/>
                <a:latin typeface="+mn-ea"/>
                <a:cs typeface="+mn-ea"/>
                <a:sym typeface="+mn-ea"/>
              </a:rPr>
              <a:t>。</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p:txBody>
      </p:sp>
      <p:graphicFrame>
        <p:nvGraphicFramePr>
          <p:cNvPr id="2" name="对象 1">
            <a:hlinkClick r:id="" action="ppaction://ole?verb="/>
          </p:cNvPr>
          <p:cNvGraphicFramePr>
            <a:graphicFrameLocks noChangeAspect="1"/>
          </p:cNvGraphicFramePr>
          <p:nvPr/>
        </p:nvGraphicFramePr>
        <p:xfrm>
          <a:off x="2900998" y="3052763"/>
          <a:ext cx="5928995" cy="2172335"/>
        </p:xfrm>
        <a:graphic>
          <a:graphicData uri="http://schemas.openxmlformats.org/presentationml/2006/ole">
            <mc:AlternateContent xmlns:mc="http://schemas.openxmlformats.org/markup-compatibility/2006">
              <mc:Choice xmlns:v="urn:schemas-microsoft-com:vml" Requires="v">
                <p:oleObj spid="_x0000_s1025" name="" r:id="rId11" imgW="2565400" imgH="939800" progId="Equation.DSMT4">
                  <p:embed/>
                </p:oleObj>
              </mc:Choice>
              <mc:Fallback>
                <p:oleObj name="" r:id="rId11" imgW="2565400" imgH="939800" progId="Equation.DSMT4">
                  <p:embed/>
                  <p:pic>
                    <p:nvPicPr>
                      <p:cNvPr id="0" name="图片 1024"/>
                      <p:cNvPicPr/>
                      <p:nvPr/>
                    </p:nvPicPr>
                    <p:blipFill>
                      <a:blip r:embed="rId12"/>
                      <a:stretch>
                        <a:fillRect/>
                      </a:stretch>
                    </p:blipFill>
                    <p:spPr>
                      <a:xfrm>
                        <a:off x="2900998" y="3052763"/>
                        <a:ext cx="5928995" cy="217233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a:t>
            </a:r>
            <a:r>
              <a:rPr lang="en-US" sz="2800" dirty="0" err="1"/>
              <a:t>4</a:t>
            </a:r>
            <a:r>
              <a:rPr lang="zh-CN" sz="2800" dirty="0" err="1"/>
              <a:t>、</a:t>
            </a:r>
            <a:r>
              <a:rPr sz="2800" dirty="0" err="1"/>
              <a:t>电磁场的边值关系</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5.4.2 </a:t>
            </a:r>
            <a:r>
              <a:rPr sz="2400" b="1" kern="0">
                <a:sym typeface="+mn-ea"/>
              </a:rPr>
              <a:t>两种介质间电磁场的边值关系</a:t>
            </a:r>
            <a:endParaRPr sz="2400" b="1" kern="0">
              <a:sym typeface="+mn-ea"/>
            </a:endParaRPr>
          </a:p>
        </p:txBody>
      </p:sp>
      <p:sp>
        <p:nvSpPr>
          <p:cNvPr id="11266" name="文本占位符 11265"/>
          <p:cNvSpPr>
            <a:spLocks noGrp="1"/>
          </p:cNvSpPr>
          <p:nvPr>
            <p:custDataLst>
              <p:tags r:id="rId10"/>
            </p:custDataLst>
          </p:nvPr>
        </p:nvSpPr>
        <p:spPr>
          <a:xfrm>
            <a:off x="2969260" y="2063750"/>
            <a:ext cx="6011545" cy="1670685"/>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800" dirty="0">
                <a:effectLst/>
                <a:latin typeface="+mn-ea"/>
                <a:cs typeface="+mn-ea"/>
                <a:sym typeface="+mn-ea"/>
              </a:rPr>
              <a:t>磁场强度的切向分量</a:t>
            </a:r>
            <a:endParaRPr lang="zh-CN" altLang="en-US" sz="2800" dirty="0">
              <a:effectLst/>
              <a:latin typeface="+mn-ea"/>
              <a:cs typeface="+mn-ea"/>
              <a:sym typeface="+mn-ea"/>
            </a:endParaRPr>
          </a:p>
          <a:p>
            <a:pPr marL="0" indent="0">
              <a:lnSpc>
                <a:spcPct val="150000"/>
              </a:lnSpc>
              <a:spcBef>
                <a:spcPts val="0"/>
              </a:spcBef>
              <a:buNone/>
            </a:pPr>
            <a:r>
              <a:rPr lang="zh-CN" altLang="en-US" sz="2800" dirty="0">
                <a:effectLst/>
                <a:latin typeface="+mn-ea"/>
                <a:cs typeface="+mn-ea"/>
                <a:sym typeface="+mn-ea"/>
              </a:rPr>
              <a:t>电场强度的切向分量</a:t>
            </a:r>
            <a:endParaRPr lang="zh-CN" altLang="en-US" sz="2800" dirty="0">
              <a:effectLst/>
              <a:latin typeface="+mn-ea"/>
              <a:cs typeface="+mn-ea"/>
              <a:sym typeface="+mn-ea"/>
            </a:endParaRPr>
          </a:p>
          <a:p>
            <a:pPr marL="0" indent="0">
              <a:lnSpc>
                <a:spcPct val="150000"/>
              </a:lnSpc>
              <a:spcBef>
                <a:spcPts val="0"/>
              </a:spcBef>
              <a:buNone/>
            </a:pPr>
            <a:r>
              <a:rPr lang="zh-CN" altLang="en-US" sz="2800" dirty="0">
                <a:effectLst/>
                <a:latin typeface="+mn-ea"/>
                <a:cs typeface="+mn-ea"/>
                <a:sym typeface="+mn-ea"/>
              </a:rPr>
              <a:t>磁感应强度的法向分量</a:t>
            </a:r>
            <a:endParaRPr lang="zh-CN" altLang="en-US" sz="2800" dirty="0">
              <a:effectLst/>
              <a:latin typeface="+mn-ea"/>
              <a:cs typeface="+mn-ea"/>
              <a:sym typeface="+mn-ea"/>
            </a:endParaRPr>
          </a:p>
          <a:p>
            <a:pPr marL="0" indent="0">
              <a:lnSpc>
                <a:spcPct val="150000"/>
              </a:lnSpc>
              <a:spcBef>
                <a:spcPts val="0"/>
              </a:spcBef>
              <a:buNone/>
            </a:pPr>
            <a:r>
              <a:rPr lang="zh-CN" altLang="en-US" sz="2800" dirty="0">
                <a:effectLst/>
                <a:latin typeface="+mn-ea"/>
                <a:cs typeface="+mn-ea"/>
                <a:sym typeface="+mn-ea"/>
              </a:rPr>
              <a:t>电位移矢量的法向分量</a:t>
            </a:r>
            <a:endParaRPr lang="zh-CN" altLang="en-US" sz="2800" dirty="0">
              <a:effectLst/>
              <a:latin typeface="+mn-ea"/>
              <a:cs typeface="+mn-ea"/>
              <a:sym typeface="+mn-ea"/>
            </a:endParaRPr>
          </a:p>
        </p:txBody>
      </p:sp>
      <p:graphicFrame>
        <p:nvGraphicFramePr>
          <p:cNvPr id="2" name="对象 1">
            <a:hlinkClick r:id="" action="ppaction://ole?verb="/>
          </p:cNvPr>
          <p:cNvGraphicFramePr>
            <a:graphicFrameLocks noChangeAspect="1"/>
          </p:cNvGraphicFramePr>
          <p:nvPr/>
        </p:nvGraphicFramePr>
        <p:xfrm>
          <a:off x="6821170" y="2183130"/>
          <a:ext cx="2423160" cy="2491105"/>
        </p:xfrm>
        <a:graphic>
          <a:graphicData uri="http://schemas.openxmlformats.org/presentationml/2006/ole">
            <mc:AlternateContent xmlns:mc="http://schemas.openxmlformats.org/markup-compatibility/2006">
              <mc:Choice xmlns:v="urn:schemas-microsoft-com:vml" Requires="v">
                <p:oleObj spid="_x0000_s2049" name="" r:id="rId11" imgW="914400" imgH="939800" progId="Equation.DSMT4">
                  <p:embed/>
                </p:oleObj>
              </mc:Choice>
              <mc:Fallback>
                <p:oleObj name="" r:id="rId11" imgW="914400" imgH="939800" progId="Equation.DSMT4">
                  <p:embed/>
                  <p:pic>
                    <p:nvPicPr>
                      <p:cNvPr id="0" name="图片 2048"/>
                      <p:cNvPicPr/>
                      <p:nvPr/>
                    </p:nvPicPr>
                    <p:blipFill>
                      <a:blip r:embed="rId12"/>
                      <a:stretch>
                        <a:fillRect/>
                      </a:stretch>
                    </p:blipFill>
                    <p:spPr>
                      <a:xfrm>
                        <a:off x="6821170" y="2183130"/>
                        <a:ext cx="2423160" cy="249110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a:t>
            </a:r>
            <a:r>
              <a:rPr lang="en-US" sz="2800" dirty="0" err="1"/>
              <a:t>4</a:t>
            </a:r>
            <a:r>
              <a:rPr lang="zh-CN" sz="2800" dirty="0" err="1"/>
              <a:t>、</a:t>
            </a:r>
            <a:r>
              <a:rPr sz="2800" dirty="0" err="1"/>
              <a:t>电磁场的边值关系</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5.4.3 </a:t>
            </a:r>
            <a:r>
              <a:rPr sz="2400" b="1" kern="0">
                <a:sym typeface="+mn-ea"/>
              </a:rPr>
              <a:t>介质与导体间电磁场的边值关系</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理想导体（      ）内部的电场和磁场必为零，实际导体的电导率很大，外部电磁波被反射，高频时的趋肤效应，其内部的场视为零，不会有显著误差。</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由</a:t>
            </a:r>
            <a:endParaRPr lang="zh-CN" altLang="en-US" sz="2400" dirty="0">
              <a:effectLst/>
              <a:latin typeface="+mn-ea"/>
              <a:cs typeface="+mn-ea"/>
              <a:sym typeface="+mn-ea"/>
            </a:endParaRPr>
          </a:p>
        </p:txBody>
      </p:sp>
      <p:graphicFrame>
        <p:nvGraphicFramePr>
          <p:cNvPr id="11267" name="对象 29699"/>
          <p:cNvGraphicFramePr>
            <a:graphicFrameLocks noChangeAspect="1"/>
          </p:cNvGraphicFramePr>
          <p:nvPr>
            <p:custDataLst>
              <p:tags r:id="rId11"/>
            </p:custDataLst>
          </p:nvPr>
        </p:nvGraphicFramePr>
        <p:xfrm>
          <a:off x="2446020" y="1545273"/>
          <a:ext cx="972000" cy="324000"/>
        </p:xfrm>
        <a:graphic>
          <a:graphicData uri="http://schemas.openxmlformats.org/presentationml/2006/ole">
            <mc:AlternateContent xmlns:mc="http://schemas.openxmlformats.org/markup-compatibility/2006">
              <mc:Choice xmlns:v="urn:schemas-microsoft-com:vml" Requires="v">
                <p:oleObj spid="_x0000_s3099" name="" r:id="rId12" imgW="419735" imgH="139700" progId="Equation.3">
                  <p:embed/>
                </p:oleObj>
              </mc:Choice>
              <mc:Fallback>
                <p:oleObj name="" r:id="rId12" imgW="419735" imgH="139700" progId="Equation.3">
                  <p:embed/>
                  <p:pic>
                    <p:nvPicPr>
                      <p:cNvPr id="0" name="图片 3098"/>
                      <p:cNvPicPr/>
                      <p:nvPr/>
                    </p:nvPicPr>
                    <p:blipFill>
                      <a:blip r:embed="rId13"/>
                      <a:stretch>
                        <a:fillRect/>
                      </a:stretch>
                    </p:blipFill>
                    <p:spPr>
                      <a:xfrm>
                        <a:off x="2446020" y="1545273"/>
                        <a:ext cx="972000" cy="324000"/>
                      </a:xfrm>
                      <a:prstGeom prst="rect">
                        <a:avLst/>
                      </a:prstGeom>
                      <a:noFill/>
                      <a:ln w="38100">
                        <a:noFill/>
                        <a:miter/>
                      </a:ln>
                    </p:spPr>
                  </p:pic>
                </p:oleObj>
              </mc:Fallback>
            </mc:AlternateContent>
          </a:graphicData>
        </a:graphic>
      </p:graphicFrame>
      <p:graphicFrame>
        <p:nvGraphicFramePr>
          <p:cNvPr id="11269" name="对象 29701"/>
          <p:cNvGraphicFramePr>
            <a:graphicFrameLocks noChangeAspect="1"/>
          </p:cNvGraphicFramePr>
          <p:nvPr>
            <p:custDataLst>
              <p:tags r:id="rId14"/>
            </p:custDataLst>
          </p:nvPr>
        </p:nvGraphicFramePr>
        <p:xfrm>
          <a:off x="1691005" y="3110548"/>
          <a:ext cx="2581275" cy="636587"/>
        </p:xfrm>
        <a:graphic>
          <a:graphicData uri="http://schemas.openxmlformats.org/presentationml/2006/ole">
            <mc:AlternateContent xmlns:mc="http://schemas.openxmlformats.org/markup-compatibility/2006">
              <mc:Choice xmlns:v="urn:schemas-microsoft-com:vml" Requires="v">
                <p:oleObj spid="_x0000_s3097" name="" r:id="rId15" imgW="927735" imgH="228600" progId="Equation.3">
                  <p:embed/>
                </p:oleObj>
              </mc:Choice>
              <mc:Fallback>
                <p:oleObj name="" r:id="rId15" imgW="927735" imgH="228600" progId="Equation.3">
                  <p:embed/>
                  <p:pic>
                    <p:nvPicPr>
                      <p:cNvPr id="0" name="图片 3096"/>
                      <p:cNvPicPr/>
                      <p:nvPr/>
                    </p:nvPicPr>
                    <p:blipFill>
                      <a:blip r:embed="rId16"/>
                      <a:stretch>
                        <a:fillRect/>
                      </a:stretch>
                    </p:blipFill>
                    <p:spPr>
                      <a:xfrm>
                        <a:off x="1691005" y="3110548"/>
                        <a:ext cx="2581275" cy="636587"/>
                      </a:xfrm>
                      <a:prstGeom prst="rect">
                        <a:avLst/>
                      </a:prstGeom>
                      <a:noFill/>
                      <a:ln w="38100">
                        <a:noFill/>
                        <a:miter/>
                      </a:ln>
                    </p:spPr>
                  </p:pic>
                </p:oleObj>
              </mc:Fallback>
            </mc:AlternateContent>
          </a:graphicData>
        </a:graphic>
      </p:graphicFrame>
      <p:graphicFrame>
        <p:nvGraphicFramePr>
          <p:cNvPr id="11268" name="对象 29700"/>
          <p:cNvGraphicFramePr>
            <a:graphicFrameLocks noChangeAspect="1"/>
          </p:cNvGraphicFramePr>
          <p:nvPr>
            <p:custDataLst>
              <p:tags r:id="rId17"/>
            </p:custDataLst>
          </p:nvPr>
        </p:nvGraphicFramePr>
        <p:xfrm>
          <a:off x="6520180" y="2597468"/>
          <a:ext cx="1898650" cy="2266950"/>
        </p:xfrm>
        <a:graphic>
          <a:graphicData uri="http://schemas.openxmlformats.org/presentationml/2006/ole">
            <mc:AlternateContent xmlns:mc="http://schemas.openxmlformats.org/markup-compatibility/2006">
              <mc:Choice xmlns:v="urn:schemas-microsoft-com:vml" Requires="v">
                <p:oleObj spid="_x0000_s3096" name="" r:id="rId18" imgW="788035" imgH="940435" progId="Equation.3">
                  <p:embed/>
                </p:oleObj>
              </mc:Choice>
              <mc:Fallback>
                <p:oleObj name="" r:id="rId18" imgW="788035" imgH="940435" progId="Equation.3">
                  <p:embed/>
                  <p:pic>
                    <p:nvPicPr>
                      <p:cNvPr id="0" name="图片 3095"/>
                      <p:cNvPicPr/>
                      <p:nvPr/>
                    </p:nvPicPr>
                    <p:blipFill>
                      <a:blip r:embed="rId19"/>
                      <a:stretch>
                        <a:fillRect/>
                      </a:stretch>
                    </p:blipFill>
                    <p:spPr>
                      <a:xfrm>
                        <a:off x="6520180" y="2597468"/>
                        <a:ext cx="1898650" cy="22669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a:t>
            </a:r>
            <a:r>
              <a:rPr lang="en-US" sz="2800" dirty="0" err="1"/>
              <a:t>4</a:t>
            </a:r>
            <a:r>
              <a:rPr lang="zh-CN" sz="2800" dirty="0" err="1"/>
              <a:t>、</a:t>
            </a:r>
            <a:r>
              <a:rPr sz="2800" dirty="0" err="1"/>
              <a:t>电磁场的边值关系</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5.4.3 </a:t>
            </a:r>
            <a:r>
              <a:rPr sz="2400" b="1" kern="0">
                <a:sym typeface="+mn-ea"/>
              </a:rPr>
              <a:t>介质与导体间电磁场的边值关系</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有</a:t>
            </a: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由                或              </a:t>
            </a: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应用矢量恒等式</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则</a:t>
            </a: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故有</a:t>
            </a:r>
            <a:endParaRPr lang="zh-CN" altLang="en-US" sz="2400" dirty="0">
              <a:effectLst/>
              <a:latin typeface="+mn-ea"/>
              <a:cs typeface="+mn-ea"/>
              <a:sym typeface="+mn-ea"/>
            </a:endParaRPr>
          </a:p>
          <a:p>
            <a:pPr marL="0" indent="0">
              <a:lnSpc>
                <a:spcPct val="150000"/>
              </a:lnSpc>
              <a:spcBef>
                <a:spcPts val="0"/>
              </a:spcBef>
              <a:buNone/>
            </a:pPr>
            <a:r>
              <a:rPr lang="zh-CN" altLang="en-US" sz="2400" i="1" dirty="0">
                <a:effectLst/>
                <a:latin typeface="+mn-ea"/>
                <a:cs typeface="+mn-ea"/>
                <a:sym typeface="+mn-ea"/>
              </a:rPr>
              <a:t>E</a:t>
            </a:r>
            <a:r>
              <a:rPr lang="zh-CN" altLang="en-US" sz="2400" dirty="0">
                <a:effectLst/>
                <a:latin typeface="+mn-ea"/>
                <a:cs typeface="+mn-ea"/>
                <a:sym typeface="+mn-ea"/>
              </a:rPr>
              <a:t>和</a:t>
            </a:r>
            <a:r>
              <a:rPr lang="zh-CN" altLang="en-US" sz="2400" i="1" dirty="0">
                <a:effectLst/>
                <a:latin typeface="+mn-ea"/>
                <a:cs typeface="+mn-ea"/>
                <a:sym typeface="+mn-ea"/>
              </a:rPr>
              <a:t>D</a:t>
            </a:r>
            <a:r>
              <a:rPr lang="zh-CN" altLang="en-US" sz="2400" dirty="0">
                <a:effectLst/>
                <a:latin typeface="+mn-ea"/>
                <a:cs typeface="+mn-ea"/>
                <a:sym typeface="+mn-ea"/>
              </a:rPr>
              <a:t>垂直于导体表面</a:t>
            </a:r>
            <a:endParaRPr lang="zh-CN" altLang="en-US" sz="2400" dirty="0">
              <a:effectLst/>
              <a:latin typeface="+mn-ea"/>
              <a:cs typeface="+mn-ea"/>
              <a:sym typeface="+mn-ea"/>
            </a:endParaRPr>
          </a:p>
          <a:p>
            <a:pPr marL="0" indent="0">
              <a:lnSpc>
                <a:spcPct val="150000"/>
              </a:lnSpc>
              <a:spcBef>
                <a:spcPts val="0"/>
              </a:spcBef>
              <a:buNone/>
            </a:pPr>
            <a:r>
              <a:rPr lang="zh-CN" altLang="en-US" sz="2400" i="1" dirty="0">
                <a:effectLst/>
                <a:latin typeface="+mn-ea"/>
                <a:cs typeface="+mn-ea"/>
                <a:sym typeface="+mn-ea"/>
              </a:rPr>
              <a:t>H</a:t>
            </a:r>
            <a:r>
              <a:rPr lang="zh-CN" altLang="en-US" sz="2400" dirty="0">
                <a:effectLst/>
                <a:latin typeface="+mn-ea"/>
                <a:cs typeface="+mn-ea"/>
                <a:sym typeface="+mn-ea"/>
              </a:rPr>
              <a:t>和</a:t>
            </a:r>
            <a:r>
              <a:rPr lang="zh-CN" altLang="en-US" sz="2400" i="1" dirty="0">
                <a:effectLst/>
                <a:latin typeface="+mn-ea"/>
                <a:cs typeface="+mn-ea"/>
                <a:sym typeface="+mn-ea"/>
              </a:rPr>
              <a:t>B</a:t>
            </a:r>
            <a:r>
              <a:rPr lang="zh-CN" altLang="en-US" sz="2400" dirty="0">
                <a:effectLst/>
                <a:latin typeface="+mn-ea"/>
                <a:cs typeface="+mn-ea"/>
                <a:sym typeface="+mn-ea"/>
              </a:rPr>
              <a:t>平行于导体表面</a:t>
            </a:r>
            <a:endParaRPr lang="zh-CN" altLang="en-US" sz="2400" dirty="0">
              <a:effectLst/>
              <a:latin typeface="+mn-ea"/>
              <a:cs typeface="+mn-ea"/>
              <a:sym typeface="+mn-ea"/>
            </a:endParaRPr>
          </a:p>
        </p:txBody>
      </p:sp>
      <p:graphicFrame>
        <p:nvGraphicFramePr>
          <p:cNvPr id="2" name="对象 30723"/>
          <p:cNvGraphicFramePr>
            <a:graphicFrameLocks noChangeAspect="1"/>
          </p:cNvGraphicFramePr>
          <p:nvPr>
            <p:custDataLst>
              <p:tags r:id="rId11"/>
            </p:custDataLst>
          </p:nvPr>
        </p:nvGraphicFramePr>
        <p:xfrm>
          <a:off x="2030413" y="1246505"/>
          <a:ext cx="1251913" cy="792000"/>
        </p:xfrm>
        <a:graphic>
          <a:graphicData uri="http://schemas.openxmlformats.org/presentationml/2006/ole">
            <mc:AlternateContent xmlns:mc="http://schemas.openxmlformats.org/markup-compatibility/2006">
              <mc:Choice xmlns:v="urn:schemas-microsoft-com:vml" Requires="v">
                <p:oleObj spid="_x0000_s4" name="" r:id="rId12" imgW="622300" imgH="393700" progId="Equation.3">
                  <p:embed/>
                </p:oleObj>
              </mc:Choice>
              <mc:Fallback>
                <p:oleObj name="" r:id="rId12" imgW="622300" imgH="393700" progId="Equation.3">
                  <p:embed/>
                  <p:pic>
                    <p:nvPicPr>
                      <p:cNvPr id="0" name="图片 3099"/>
                      <p:cNvPicPr/>
                      <p:nvPr/>
                    </p:nvPicPr>
                    <p:blipFill>
                      <a:blip r:embed="rId13"/>
                      <a:stretch>
                        <a:fillRect/>
                      </a:stretch>
                    </p:blipFill>
                    <p:spPr>
                      <a:xfrm>
                        <a:off x="2030413" y="1246505"/>
                        <a:ext cx="1251913" cy="792000"/>
                      </a:xfrm>
                      <a:prstGeom prst="rect">
                        <a:avLst/>
                      </a:prstGeom>
                      <a:noFill/>
                      <a:ln w="38100">
                        <a:noFill/>
                        <a:miter/>
                      </a:ln>
                    </p:spPr>
                  </p:pic>
                </p:oleObj>
              </mc:Fallback>
            </mc:AlternateContent>
          </a:graphicData>
        </a:graphic>
      </p:graphicFrame>
      <p:graphicFrame>
        <p:nvGraphicFramePr>
          <p:cNvPr id="6" name="对象 30724"/>
          <p:cNvGraphicFramePr>
            <a:graphicFrameLocks noChangeAspect="1"/>
          </p:cNvGraphicFramePr>
          <p:nvPr>
            <p:custDataLst>
              <p:tags r:id="rId14"/>
            </p:custDataLst>
          </p:nvPr>
        </p:nvGraphicFramePr>
        <p:xfrm>
          <a:off x="3872230" y="1297940"/>
          <a:ext cx="1438679" cy="576000"/>
        </p:xfrm>
        <a:graphic>
          <a:graphicData uri="http://schemas.openxmlformats.org/presentationml/2006/ole">
            <mc:AlternateContent xmlns:mc="http://schemas.openxmlformats.org/markup-compatibility/2006">
              <mc:Choice xmlns:v="urn:schemas-microsoft-com:vml" Requires="v">
                <p:oleObj spid="_x0000_s7" name="" r:id="rId15" imgW="571500" imgH="228600" progId="Equation.3">
                  <p:embed/>
                </p:oleObj>
              </mc:Choice>
              <mc:Fallback>
                <p:oleObj name="" r:id="rId15" imgW="571500" imgH="228600" progId="Equation.3">
                  <p:embed/>
                  <p:pic>
                    <p:nvPicPr>
                      <p:cNvPr id="0" name="图片 3093"/>
                      <p:cNvPicPr/>
                      <p:nvPr/>
                    </p:nvPicPr>
                    <p:blipFill>
                      <a:blip r:embed="rId16"/>
                      <a:stretch>
                        <a:fillRect/>
                      </a:stretch>
                    </p:blipFill>
                    <p:spPr>
                      <a:xfrm>
                        <a:off x="3872230" y="1297940"/>
                        <a:ext cx="1438679" cy="576000"/>
                      </a:xfrm>
                      <a:prstGeom prst="rect">
                        <a:avLst/>
                      </a:prstGeom>
                      <a:noFill/>
                      <a:ln w="38100">
                        <a:noFill/>
                        <a:miter/>
                      </a:ln>
                    </p:spPr>
                  </p:pic>
                </p:oleObj>
              </mc:Fallback>
            </mc:AlternateContent>
          </a:graphicData>
        </a:graphic>
      </p:graphicFrame>
      <p:graphicFrame>
        <p:nvGraphicFramePr>
          <p:cNvPr id="18" name="对象 30725"/>
          <p:cNvGraphicFramePr>
            <a:graphicFrameLocks noChangeAspect="1"/>
          </p:cNvGraphicFramePr>
          <p:nvPr>
            <p:custDataLst>
              <p:tags r:id="rId17"/>
            </p:custDataLst>
          </p:nvPr>
        </p:nvGraphicFramePr>
        <p:xfrm>
          <a:off x="2173288" y="2038033"/>
          <a:ext cx="1430070" cy="468000"/>
        </p:xfrm>
        <a:graphic>
          <a:graphicData uri="http://schemas.openxmlformats.org/presentationml/2006/ole">
            <mc:AlternateContent xmlns:mc="http://schemas.openxmlformats.org/markup-compatibility/2006">
              <mc:Choice xmlns:v="urn:schemas-microsoft-com:vml" Requires="v">
                <p:oleObj spid="_x0000_s19" name="" r:id="rId18" imgW="698500" imgH="228600" progId="Equation.3">
                  <p:embed/>
                </p:oleObj>
              </mc:Choice>
              <mc:Fallback>
                <p:oleObj name="" r:id="rId18" imgW="698500" imgH="228600" progId="Equation.3">
                  <p:embed/>
                  <p:pic>
                    <p:nvPicPr>
                      <p:cNvPr id="0" name="图片 3097"/>
                      <p:cNvPicPr/>
                      <p:nvPr/>
                    </p:nvPicPr>
                    <p:blipFill>
                      <a:blip r:embed="rId19"/>
                      <a:stretch>
                        <a:fillRect/>
                      </a:stretch>
                    </p:blipFill>
                    <p:spPr>
                      <a:xfrm>
                        <a:off x="2173288" y="2038033"/>
                        <a:ext cx="1430070" cy="468000"/>
                      </a:xfrm>
                      <a:prstGeom prst="rect">
                        <a:avLst/>
                      </a:prstGeom>
                      <a:noFill/>
                      <a:ln w="38100">
                        <a:noFill/>
                        <a:miter/>
                      </a:ln>
                    </p:spPr>
                  </p:pic>
                </p:oleObj>
              </mc:Fallback>
            </mc:AlternateContent>
          </a:graphicData>
        </a:graphic>
      </p:graphicFrame>
      <p:graphicFrame>
        <p:nvGraphicFramePr>
          <p:cNvPr id="20" name="对象 30726"/>
          <p:cNvGraphicFramePr>
            <a:graphicFrameLocks noChangeAspect="1"/>
          </p:cNvGraphicFramePr>
          <p:nvPr>
            <p:custDataLst>
              <p:tags r:id="rId20"/>
            </p:custDataLst>
          </p:nvPr>
        </p:nvGraphicFramePr>
        <p:xfrm>
          <a:off x="4358640" y="1953578"/>
          <a:ext cx="1231355" cy="540000"/>
        </p:xfrm>
        <a:graphic>
          <a:graphicData uri="http://schemas.openxmlformats.org/presentationml/2006/ole">
            <mc:AlternateContent xmlns:mc="http://schemas.openxmlformats.org/markup-compatibility/2006">
              <mc:Choice xmlns:v="urn:schemas-microsoft-com:vml" Requires="v">
                <p:oleObj spid="_x0000_s21" name="" r:id="rId21" imgW="520700" imgH="228600" progId="Equation.3">
                  <p:embed/>
                </p:oleObj>
              </mc:Choice>
              <mc:Fallback>
                <p:oleObj name="" r:id="rId21" imgW="520700" imgH="228600" progId="Equation.3">
                  <p:embed/>
                  <p:pic>
                    <p:nvPicPr>
                      <p:cNvPr id="0" name="图片 3094"/>
                      <p:cNvPicPr/>
                      <p:nvPr/>
                    </p:nvPicPr>
                    <p:blipFill>
                      <a:blip r:embed="rId22"/>
                      <a:stretch>
                        <a:fillRect/>
                      </a:stretch>
                    </p:blipFill>
                    <p:spPr>
                      <a:xfrm>
                        <a:off x="4358640" y="1953578"/>
                        <a:ext cx="1231355" cy="540000"/>
                      </a:xfrm>
                      <a:prstGeom prst="rect">
                        <a:avLst/>
                      </a:prstGeom>
                      <a:noFill/>
                      <a:ln w="38100">
                        <a:noFill/>
                        <a:miter/>
                      </a:ln>
                    </p:spPr>
                  </p:pic>
                </p:oleObj>
              </mc:Fallback>
            </mc:AlternateContent>
          </a:graphicData>
        </a:graphic>
      </p:graphicFrame>
      <p:graphicFrame>
        <p:nvGraphicFramePr>
          <p:cNvPr id="22" name="对象 30729"/>
          <p:cNvGraphicFramePr>
            <a:graphicFrameLocks noChangeAspect="1"/>
          </p:cNvGraphicFramePr>
          <p:nvPr>
            <p:custDataLst>
              <p:tags r:id="rId23"/>
            </p:custDataLst>
          </p:nvPr>
        </p:nvGraphicFramePr>
        <p:xfrm>
          <a:off x="1947545" y="3572193"/>
          <a:ext cx="1881188" cy="604837"/>
        </p:xfrm>
        <a:graphic>
          <a:graphicData uri="http://schemas.openxmlformats.org/presentationml/2006/ole">
            <mc:AlternateContent xmlns:mc="http://schemas.openxmlformats.org/markup-compatibility/2006">
              <mc:Choice xmlns:v="urn:schemas-microsoft-com:vml" Requires="v">
                <p:oleObj spid="_x0000_s23" name="" r:id="rId24" imgW="711200" imgH="228600" progId="Equation.3">
                  <p:embed/>
                </p:oleObj>
              </mc:Choice>
              <mc:Fallback>
                <p:oleObj name="" r:id="rId24" imgW="711200" imgH="228600" progId="Equation.3">
                  <p:embed/>
                  <p:pic>
                    <p:nvPicPr>
                      <p:cNvPr id="0" name="图片 3102"/>
                      <p:cNvPicPr/>
                      <p:nvPr/>
                    </p:nvPicPr>
                    <p:blipFill>
                      <a:blip r:embed="rId25"/>
                      <a:stretch>
                        <a:fillRect/>
                      </a:stretch>
                    </p:blipFill>
                    <p:spPr>
                      <a:xfrm>
                        <a:off x="1947545" y="3572193"/>
                        <a:ext cx="1881188" cy="604837"/>
                      </a:xfrm>
                      <a:prstGeom prst="rect">
                        <a:avLst/>
                      </a:prstGeom>
                      <a:noFill/>
                      <a:ln w="38100">
                        <a:noFill/>
                        <a:miter/>
                      </a:ln>
                    </p:spPr>
                  </p:pic>
                </p:oleObj>
              </mc:Fallback>
            </mc:AlternateContent>
          </a:graphicData>
        </a:graphic>
      </p:graphicFrame>
      <p:graphicFrame>
        <p:nvGraphicFramePr>
          <p:cNvPr id="24" name="对象 30730"/>
          <p:cNvGraphicFramePr>
            <a:graphicFrameLocks noChangeAspect="1"/>
          </p:cNvGraphicFramePr>
          <p:nvPr>
            <p:custDataLst>
              <p:tags r:id="rId26"/>
            </p:custDataLst>
          </p:nvPr>
        </p:nvGraphicFramePr>
        <p:xfrm>
          <a:off x="1885633" y="4099243"/>
          <a:ext cx="2230437" cy="647700"/>
        </p:xfrm>
        <a:graphic>
          <a:graphicData uri="http://schemas.openxmlformats.org/presentationml/2006/ole">
            <mc:AlternateContent xmlns:mc="http://schemas.openxmlformats.org/markup-compatibility/2006">
              <mc:Choice xmlns:v="urn:schemas-microsoft-com:vml" Requires="v">
                <p:oleObj spid="_x0000_s25" name="" r:id="rId27" imgW="788035" imgH="228600" progId="Equation.3">
                  <p:embed/>
                </p:oleObj>
              </mc:Choice>
              <mc:Fallback>
                <p:oleObj name="" r:id="rId27" imgW="788035" imgH="228600" progId="Equation.3">
                  <p:embed/>
                  <p:pic>
                    <p:nvPicPr>
                      <p:cNvPr id="0" name="图片 3100"/>
                      <p:cNvPicPr/>
                      <p:nvPr/>
                    </p:nvPicPr>
                    <p:blipFill>
                      <a:blip r:embed="rId28"/>
                      <a:stretch>
                        <a:fillRect/>
                      </a:stretch>
                    </p:blipFill>
                    <p:spPr>
                      <a:xfrm>
                        <a:off x="1885633" y="4099243"/>
                        <a:ext cx="2230437" cy="647700"/>
                      </a:xfrm>
                      <a:prstGeom prst="rect">
                        <a:avLst/>
                      </a:prstGeom>
                      <a:noFill/>
                      <a:ln w="38100">
                        <a:noFill/>
                        <a:miter/>
                      </a:ln>
                    </p:spPr>
                  </p:pic>
                </p:oleObj>
              </mc:Fallback>
            </mc:AlternateContent>
          </a:graphicData>
        </a:graphic>
      </p:graphicFrame>
      <p:graphicFrame>
        <p:nvGraphicFramePr>
          <p:cNvPr id="26" name="对象 30732"/>
          <p:cNvGraphicFramePr>
            <a:graphicFrameLocks noChangeAspect="1"/>
          </p:cNvGraphicFramePr>
          <p:nvPr>
            <p:custDataLst>
              <p:tags r:id="rId29"/>
            </p:custDataLst>
          </p:nvPr>
        </p:nvGraphicFramePr>
        <p:xfrm>
          <a:off x="6150610" y="1993265"/>
          <a:ext cx="5259070" cy="3474720"/>
        </p:xfrm>
        <a:graphic>
          <a:graphicData uri="http://schemas.openxmlformats.org/presentationml/2006/ole">
            <mc:AlternateContent xmlns:mc="http://schemas.openxmlformats.org/markup-compatibility/2006">
              <mc:Choice xmlns:v="urn:schemas-microsoft-com:vml" Requires="v">
                <p:oleObj spid="_x0000_s27" name="" r:id="rId30" imgW="2625725" imgH="1730375" progId="">
                  <p:embed/>
                </p:oleObj>
              </mc:Choice>
              <mc:Fallback>
                <p:oleObj name="" r:id="rId30" imgW="2625725" imgH="1730375" progId="">
                  <p:embed/>
                  <p:pic>
                    <p:nvPicPr>
                      <p:cNvPr id="0" name="图片 3101"/>
                      <p:cNvPicPr/>
                      <p:nvPr/>
                    </p:nvPicPr>
                    <p:blipFill>
                      <a:blip r:embed="rId31"/>
                      <a:stretch>
                        <a:fillRect/>
                      </a:stretch>
                    </p:blipFill>
                    <p:spPr>
                      <a:xfrm>
                        <a:off x="6150610" y="1993265"/>
                        <a:ext cx="5259070" cy="347472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5</a:t>
            </a:r>
            <a:r>
              <a:rPr lang="zh-CN" sz="2800" dirty="0" err="1"/>
              <a:t>、</a:t>
            </a:r>
            <a:r>
              <a:rPr sz="2800" dirty="0" err="1"/>
              <a:t>电磁场的能量守恒定律和坡印亭矢量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5.5.1 </a:t>
            </a:r>
            <a:r>
              <a:rPr sz="2400" b="1" kern="0">
                <a:sym typeface="+mn-ea"/>
              </a:rPr>
              <a:t>电磁场的能量守恒定律</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电磁场是一种特殊形式的物质，而能量又是物质的主要属性，电磁波的传播过程，就是电磁能量的传播过程。应用矢量恒等式，并代入麦克斯韦第一和第二方程</a:t>
            </a: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得</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p:txBody>
      </p:sp>
      <p:graphicFrame>
        <p:nvGraphicFramePr>
          <p:cNvPr id="6147" name="对象 9219"/>
          <p:cNvGraphicFramePr>
            <a:graphicFrameLocks noChangeAspect="1"/>
          </p:cNvGraphicFramePr>
          <p:nvPr>
            <p:custDataLst>
              <p:tags r:id="rId11"/>
            </p:custDataLst>
          </p:nvPr>
        </p:nvGraphicFramePr>
        <p:xfrm>
          <a:off x="2392998" y="3648710"/>
          <a:ext cx="7162800" cy="614363"/>
        </p:xfrm>
        <a:graphic>
          <a:graphicData uri="http://schemas.openxmlformats.org/presentationml/2006/ole">
            <mc:AlternateContent xmlns:mc="http://schemas.openxmlformats.org/markup-compatibility/2006">
              <mc:Choice xmlns:v="urn:schemas-microsoft-com:vml" Requires="v">
                <p:oleObj spid="_x0000_s3091" name="" r:id="rId12" imgW="2347595" imgH="203200" progId="Equation.3">
                  <p:embed/>
                </p:oleObj>
              </mc:Choice>
              <mc:Fallback>
                <p:oleObj name="" r:id="rId12" imgW="2347595" imgH="203200" progId="Equation.3">
                  <p:embed/>
                  <p:pic>
                    <p:nvPicPr>
                      <p:cNvPr id="0" name="图片 3090"/>
                      <p:cNvPicPr/>
                      <p:nvPr/>
                    </p:nvPicPr>
                    <p:blipFill>
                      <a:blip r:embed="rId13"/>
                      <a:stretch>
                        <a:fillRect/>
                      </a:stretch>
                    </p:blipFill>
                    <p:spPr>
                      <a:xfrm>
                        <a:off x="2392998" y="3648710"/>
                        <a:ext cx="7162800" cy="614363"/>
                      </a:xfrm>
                      <a:prstGeom prst="rect">
                        <a:avLst/>
                      </a:prstGeom>
                      <a:noFill/>
                      <a:ln w="38100">
                        <a:noFill/>
                        <a:miter/>
                      </a:ln>
                    </p:spPr>
                  </p:pic>
                </p:oleObj>
              </mc:Fallback>
            </mc:AlternateContent>
          </a:graphicData>
        </a:graphic>
      </p:graphicFrame>
      <p:graphicFrame>
        <p:nvGraphicFramePr>
          <p:cNvPr id="6148" name="对象 9220"/>
          <p:cNvGraphicFramePr>
            <a:graphicFrameLocks noChangeAspect="1"/>
          </p:cNvGraphicFramePr>
          <p:nvPr>
            <p:custDataLst>
              <p:tags r:id="rId14"/>
            </p:custDataLst>
          </p:nvPr>
        </p:nvGraphicFramePr>
        <p:xfrm>
          <a:off x="2426335" y="4348798"/>
          <a:ext cx="6477000" cy="1185862"/>
        </p:xfrm>
        <a:graphic>
          <a:graphicData uri="http://schemas.openxmlformats.org/presentationml/2006/ole">
            <mc:AlternateContent xmlns:mc="http://schemas.openxmlformats.org/markup-compatibility/2006">
              <mc:Choice xmlns:v="urn:schemas-microsoft-com:vml" Requires="v">
                <p:oleObj spid="_x0000_s3092" name="" r:id="rId15" imgW="2348230" imgH="431800" progId="Equation.3">
                  <p:embed/>
                </p:oleObj>
              </mc:Choice>
              <mc:Fallback>
                <p:oleObj name="" r:id="rId15" imgW="2348230" imgH="431800" progId="Equation.3">
                  <p:embed/>
                  <p:pic>
                    <p:nvPicPr>
                      <p:cNvPr id="0" name="图片 3091"/>
                      <p:cNvPicPr/>
                      <p:nvPr/>
                    </p:nvPicPr>
                    <p:blipFill>
                      <a:blip r:embed="rId16"/>
                      <a:stretch>
                        <a:fillRect/>
                      </a:stretch>
                    </p:blipFill>
                    <p:spPr>
                      <a:xfrm>
                        <a:off x="2426335" y="4348798"/>
                        <a:ext cx="6477000" cy="11858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5</a:t>
            </a:r>
            <a:r>
              <a:rPr lang="zh-CN" sz="2800" dirty="0" err="1"/>
              <a:t>、</a:t>
            </a:r>
            <a:r>
              <a:rPr sz="2800" dirty="0" err="1"/>
              <a:t>电磁场的能量守恒定律和坡印亭矢量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5.5.1 </a:t>
            </a:r>
            <a:r>
              <a:rPr sz="2400" b="1" kern="0">
                <a:sym typeface="+mn-ea"/>
              </a:rPr>
              <a:t>电磁场的能量守恒定律</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因</a:t>
            </a: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同理有</a:t>
            </a: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故</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由于电场和磁场的能量密度分别为</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则电磁场的能量密度为</a:t>
            </a:r>
            <a:endParaRPr lang="zh-CN" altLang="en-US" sz="2400" dirty="0">
              <a:effectLst/>
              <a:latin typeface="+mn-ea"/>
              <a:cs typeface="+mn-ea"/>
              <a:sym typeface="+mn-ea"/>
            </a:endParaRPr>
          </a:p>
        </p:txBody>
      </p:sp>
      <p:graphicFrame>
        <p:nvGraphicFramePr>
          <p:cNvPr id="7171" name="对象 10243"/>
          <p:cNvGraphicFramePr>
            <a:graphicFrameLocks noChangeAspect="1"/>
          </p:cNvGraphicFramePr>
          <p:nvPr>
            <p:custDataLst>
              <p:tags r:id="rId11"/>
            </p:custDataLst>
          </p:nvPr>
        </p:nvGraphicFramePr>
        <p:xfrm>
          <a:off x="2570548" y="1257890"/>
          <a:ext cx="6382385" cy="719455"/>
        </p:xfrm>
        <a:graphic>
          <a:graphicData uri="http://schemas.openxmlformats.org/presentationml/2006/ole">
            <mc:AlternateContent xmlns:mc="http://schemas.openxmlformats.org/markup-compatibility/2006">
              <mc:Choice xmlns:v="urn:schemas-microsoft-com:vml" Requires="v">
                <p:oleObj spid="_x0000_s3097" name="" r:id="rId12" imgW="3924300" imgH="444500" progId="Equation.3">
                  <p:embed/>
                </p:oleObj>
              </mc:Choice>
              <mc:Fallback>
                <p:oleObj name="" r:id="rId12" imgW="3924300" imgH="444500" progId="Equation.3">
                  <p:embed/>
                  <p:pic>
                    <p:nvPicPr>
                      <p:cNvPr id="0" name="图片 3096"/>
                      <p:cNvPicPr/>
                      <p:nvPr/>
                    </p:nvPicPr>
                    <p:blipFill>
                      <a:blip r:embed="rId13"/>
                      <a:stretch>
                        <a:fillRect/>
                      </a:stretch>
                    </p:blipFill>
                    <p:spPr>
                      <a:xfrm>
                        <a:off x="2570548" y="1257890"/>
                        <a:ext cx="6382385" cy="719455"/>
                      </a:xfrm>
                      <a:prstGeom prst="rect">
                        <a:avLst/>
                      </a:prstGeom>
                      <a:noFill/>
                      <a:ln w="38100">
                        <a:noFill/>
                        <a:miter/>
                      </a:ln>
                    </p:spPr>
                  </p:pic>
                </p:oleObj>
              </mc:Fallback>
            </mc:AlternateContent>
          </a:graphicData>
        </a:graphic>
      </p:graphicFrame>
      <p:graphicFrame>
        <p:nvGraphicFramePr>
          <p:cNvPr id="7172" name="对象 10244"/>
          <p:cNvGraphicFramePr>
            <a:graphicFrameLocks noChangeAspect="1"/>
          </p:cNvGraphicFramePr>
          <p:nvPr>
            <p:custDataLst>
              <p:tags r:id="rId14"/>
            </p:custDataLst>
          </p:nvPr>
        </p:nvGraphicFramePr>
        <p:xfrm>
          <a:off x="3924935" y="1988820"/>
          <a:ext cx="3905968" cy="792000"/>
        </p:xfrm>
        <a:graphic>
          <a:graphicData uri="http://schemas.openxmlformats.org/presentationml/2006/ole">
            <mc:AlternateContent xmlns:mc="http://schemas.openxmlformats.org/markup-compatibility/2006">
              <mc:Choice xmlns:v="urn:schemas-microsoft-com:vml" Requires="v">
                <p:oleObj spid="_x0000_s3093" name="" r:id="rId15" imgW="2183765" imgH="444500" progId="Equation.3">
                  <p:embed/>
                </p:oleObj>
              </mc:Choice>
              <mc:Fallback>
                <p:oleObj name="" r:id="rId15" imgW="2183765" imgH="444500" progId="Equation.3">
                  <p:embed/>
                  <p:pic>
                    <p:nvPicPr>
                      <p:cNvPr id="0" name="图片 3092"/>
                      <p:cNvPicPr/>
                      <p:nvPr/>
                    </p:nvPicPr>
                    <p:blipFill>
                      <a:blip r:embed="rId16"/>
                      <a:stretch>
                        <a:fillRect/>
                      </a:stretch>
                    </p:blipFill>
                    <p:spPr>
                      <a:xfrm>
                        <a:off x="3924935" y="1988820"/>
                        <a:ext cx="3905968" cy="792000"/>
                      </a:xfrm>
                      <a:prstGeom prst="rect">
                        <a:avLst/>
                      </a:prstGeom>
                      <a:noFill/>
                      <a:ln w="38100">
                        <a:noFill/>
                        <a:miter/>
                      </a:ln>
                    </p:spPr>
                  </p:pic>
                </p:oleObj>
              </mc:Fallback>
            </mc:AlternateContent>
          </a:graphicData>
        </a:graphic>
      </p:graphicFrame>
      <p:graphicFrame>
        <p:nvGraphicFramePr>
          <p:cNvPr id="7173" name="对象 10245"/>
          <p:cNvGraphicFramePr>
            <a:graphicFrameLocks noChangeAspect="1"/>
          </p:cNvGraphicFramePr>
          <p:nvPr>
            <p:custDataLst>
              <p:tags r:id="rId17"/>
            </p:custDataLst>
          </p:nvPr>
        </p:nvGraphicFramePr>
        <p:xfrm>
          <a:off x="3294380" y="3201035"/>
          <a:ext cx="5124412" cy="828000"/>
        </p:xfrm>
        <a:graphic>
          <a:graphicData uri="http://schemas.openxmlformats.org/presentationml/2006/ole">
            <mc:AlternateContent xmlns:mc="http://schemas.openxmlformats.org/markup-compatibility/2006">
              <mc:Choice xmlns:v="urn:schemas-microsoft-com:vml" Requires="v">
                <p:oleObj spid="_x0000_s3098" name="" r:id="rId18" imgW="2741930" imgH="444500" progId="Equation.3">
                  <p:embed/>
                </p:oleObj>
              </mc:Choice>
              <mc:Fallback>
                <p:oleObj name="" r:id="rId18" imgW="2741930" imgH="444500" progId="Equation.3">
                  <p:embed/>
                  <p:pic>
                    <p:nvPicPr>
                      <p:cNvPr id="0" name="图片 3097"/>
                      <p:cNvPicPr/>
                      <p:nvPr/>
                    </p:nvPicPr>
                    <p:blipFill>
                      <a:blip r:embed="rId19"/>
                      <a:stretch>
                        <a:fillRect/>
                      </a:stretch>
                    </p:blipFill>
                    <p:spPr>
                      <a:xfrm>
                        <a:off x="3294380" y="3201035"/>
                        <a:ext cx="5124412" cy="828000"/>
                      </a:xfrm>
                      <a:prstGeom prst="rect">
                        <a:avLst/>
                      </a:prstGeom>
                      <a:noFill/>
                      <a:ln w="38100">
                        <a:noFill/>
                        <a:miter/>
                      </a:ln>
                    </p:spPr>
                  </p:pic>
                </p:oleObj>
              </mc:Fallback>
            </mc:AlternateContent>
          </a:graphicData>
        </a:graphic>
      </p:graphicFrame>
      <p:graphicFrame>
        <p:nvGraphicFramePr>
          <p:cNvPr id="7174" name="对象 10246"/>
          <p:cNvGraphicFramePr>
            <a:graphicFrameLocks noChangeAspect="1"/>
          </p:cNvGraphicFramePr>
          <p:nvPr>
            <p:custDataLst>
              <p:tags r:id="rId20"/>
            </p:custDataLst>
          </p:nvPr>
        </p:nvGraphicFramePr>
        <p:xfrm>
          <a:off x="2909570" y="4711700"/>
          <a:ext cx="2401627" cy="720000"/>
        </p:xfrm>
        <a:graphic>
          <a:graphicData uri="http://schemas.openxmlformats.org/presentationml/2006/ole">
            <mc:AlternateContent xmlns:mc="http://schemas.openxmlformats.org/markup-compatibility/2006">
              <mc:Choice xmlns:v="urn:schemas-microsoft-com:vml" Requires="v">
                <p:oleObj spid="_x0000_s3104" name="" r:id="rId21" imgW="1308735" imgH="393700" progId="Equation.3">
                  <p:embed/>
                </p:oleObj>
              </mc:Choice>
              <mc:Fallback>
                <p:oleObj name="" r:id="rId21" imgW="1308735" imgH="393700" progId="Equation.3">
                  <p:embed/>
                  <p:pic>
                    <p:nvPicPr>
                      <p:cNvPr id="0" name="图片 3103"/>
                      <p:cNvPicPr/>
                      <p:nvPr/>
                    </p:nvPicPr>
                    <p:blipFill>
                      <a:blip r:embed="rId22"/>
                      <a:stretch>
                        <a:fillRect/>
                      </a:stretch>
                    </p:blipFill>
                    <p:spPr>
                      <a:xfrm>
                        <a:off x="2909570" y="4711700"/>
                        <a:ext cx="2401627" cy="720000"/>
                      </a:xfrm>
                      <a:prstGeom prst="rect">
                        <a:avLst/>
                      </a:prstGeom>
                      <a:noFill/>
                      <a:ln w="38100">
                        <a:noFill/>
                        <a:miter/>
                      </a:ln>
                    </p:spPr>
                  </p:pic>
                </p:oleObj>
              </mc:Fallback>
            </mc:AlternateContent>
          </a:graphicData>
        </a:graphic>
      </p:graphicFrame>
      <p:graphicFrame>
        <p:nvGraphicFramePr>
          <p:cNvPr id="7175" name="对象 10247"/>
          <p:cNvGraphicFramePr>
            <a:graphicFrameLocks noChangeAspect="1"/>
          </p:cNvGraphicFramePr>
          <p:nvPr>
            <p:custDataLst>
              <p:tags r:id="rId23"/>
            </p:custDataLst>
          </p:nvPr>
        </p:nvGraphicFramePr>
        <p:xfrm>
          <a:off x="6036945" y="4624705"/>
          <a:ext cx="2717070" cy="756000"/>
        </p:xfrm>
        <a:graphic>
          <a:graphicData uri="http://schemas.openxmlformats.org/presentationml/2006/ole">
            <mc:AlternateContent xmlns:mc="http://schemas.openxmlformats.org/markup-compatibility/2006">
              <mc:Choice xmlns:v="urn:schemas-microsoft-com:vml" Requires="v">
                <p:oleObj spid="_x0000_s3095" name="" r:id="rId24" imgW="1410335" imgH="393700" progId="Equation.3">
                  <p:embed/>
                </p:oleObj>
              </mc:Choice>
              <mc:Fallback>
                <p:oleObj name="" r:id="rId24" imgW="1410335" imgH="393700" progId="Equation.3">
                  <p:embed/>
                  <p:pic>
                    <p:nvPicPr>
                      <p:cNvPr id="0" name="图片 3094"/>
                      <p:cNvPicPr/>
                      <p:nvPr/>
                    </p:nvPicPr>
                    <p:blipFill>
                      <a:blip r:embed="rId25"/>
                      <a:stretch>
                        <a:fillRect/>
                      </a:stretch>
                    </p:blipFill>
                    <p:spPr>
                      <a:xfrm>
                        <a:off x="6036945" y="4624705"/>
                        <a:ext cx="2717070" cy="756000"/>
                      </a:xfrm>
                      <a:prstGeom prst="rect">
                        <a:avLst/>
                      </a:prstGeom>
                      <a:noFill/>
                      <a:ln w="38100">
                        <a:noFill/>
                        <a:miter/>
                      </a:ln>
                    </p:spPr>
                  </p:pic>
                </p:oleObj>
              </mc:Fallback>
            </mc:AlternateContent>
          </a:graphicData>
        </a:graphic>
      </p:graphicFrame>
      <p:graphicFrame>
        <p:nvGraphicFramePr>
          <p:cNvPr id="7176" name="对象 10248"/>
          <p:cNvGraphicFramePr>
            <a:graphicFrameLocks noChangeAspect="1"/>
          </p:cNvGraphicFramePr>
          <p:nvPr>
            <p:custDataLst>
              <p:tags r:id="rId26"/>
            </p:custDataLst>
          </p:nvPr>
        </p:nvGraphicFramePr>
        <p:xfrm>
          <a:off x="3195320" y="5680393"/>
          <a:ext cx="5558601" cy="720000"/>
        </p:xfrm>
        <a:graphic>
          <a:graphicData uri="http://schemas.openxmlformats.org/presentationml/2006/ole">
            <mc:AlternateContent xmlns:mc="http://schemas.openxmlformats.org/markup-compatibility/2006">
              <mc:Choice xmlns:v="urn:schemas-microsoft-com:vml" Requires="v">
                <p:oleObj spid="_x0000_s3105" name="" r:id="rId27" imgW="3021330" imgH="393700" progId="Equation.3">
                  <p:embed/>
                </p:oleObj>
              </mc:Choice>
              <mc:Fallback>
                <p:oleObj name="" r:id="rId27" imgW="3021330" imgH="393700" progId="Equation.3">
                  <p:embed/>
                  <p:pic>
                    <p:nvPicPr>
                      <p:cNvPr id="0" name="图片 3104"/>
                      <p:cNvPicPr/>
                      <p:nvPr/>
                    </p:nvPicPr>
                    <p:blipFill>
                      <a:blip r:embed="rId28"/>
                      <a:stretch>
                        <a:fillRect/>
                      </a:stretch>
                    </p:blipFill>
                    <p:spPr>
                      <a:xfrm>
                        <a:off x="3195320" y="5680393"/>
                        <a:ext cx="5558601" cy="720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5</a:t>
            </a:r>
            <a:r>
              <a:rPr lang="zh-CN" sz="2800" dirty="0" err="1"/>
              <a:t>、</a:t>
            </a:r>
            <a:r>
              <a:rPr sz="2800" dirty="0" err="1"/>
              <a:t>电磁场的能量守恒定律和坡印亭矢量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5.5.1 </a:t>
            </a:r>
            <a:r>
              <a:rPr sz="2400" b="1" kern="0">
                <a:sym typeface="+mn-ea"/>
              </a:rPr>
              <a:t>电磁场的能量守恒定律</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因此</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应用高斯散度定理，有</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W是电磁场的总能量</a:t>
            </a: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              </a:t>
            </a: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则</a:t>
            </a:r>
            <a:endParaRPr lang="zh-CN" altLang="en-US" sz="2400" dirty="0">
              <a:effectLst/>
              <a:latin typeface="+mn-ea"/>
              <a:cs typeface="+mn-ea"/>
              <a:sym typeface="+mn-ea"/>
            </a:endParaRPr>
          </a:p>
        </p:txBody>
      </p:sp>
      <p:graphicFrame>
        <p:nvGraphicFramePr>
          <p:cNvPr id="8195" name="对象 11267"/>
          <p:cNvGraphicFramePr>
            <a:graphicFrameLocks noChangeAspect="1"/>
          </p:cNvGraphicFramePr>
          <p:nvPr>
            <p:custDataLst>
              <p:tags r:id="rId11"/>
            </p:custDataLst>
          </p:nvPr>
        </p:nvGraphicFramePr>
        <p:xfrm>
          <a:off x="4493895" y="1484948"/>
          <a:ext cx="3672325" cy="972000"/>
        </p:xfrm>
        <a:graphic>
          <a:graphicData uri="http://schemas.openxmlformats.org/presentationml/2006/ole">
            <mc:AlternateContent xmlns:mc="http://schemas.openxmlformats.org/markup-compatibility/2006">
              <mc:Choice xmlns:v="urn:schemas-microsoft-com:vml" Requires="v">
                <p:oleObj spid="_x0000_s3099" name="" r:id="rId12" imgW="1624965" imgH="431800" progId="Equation.3">
                  <p:embed/>
                </p:oleObj>
              </mc:Choice>
              <mc:Fallback>
                <p:oleObj name="" r:id="rId12" imgW="1624965" imgH="431800" progId="Equation.3">
                  <p:embed/>
                  <p:pic>
                    <p:nvPicPr>
                      <p:cNvPr id="0" name="图片 3098"/>
                      <p:cNvPicPr/>
                      <p:nvPr/>
                    </p:nvPicPr>
                    <p:blipFill>
                      <a:blip r:embed="rId13"/>
                      <a:stretch>
                        <a:fillRect/>
                      </a:stretch>
                    </p:blipFill>
                    <p:spPr>
                      <a:xfrm>
                        <a:off x="4493895" y="1484948"/>
                        <a:ext cx="3672325" cy="972000"/>
                      </a:xfrm>
                      <a:prstGeom prst="rect">
                        <a:avLst/>
                      </a:prstGeom>
                      <a:noFill/>
                      <a:ln w="38100">
                        <a:noFill/>
                        <a:miter/>
                      </a:ln>
                    </p:spPr>
                  </p:pic>
                </p:oleObj>
              </mc:Fallback>
            </mc:AlternateContent>
          </a:graphicData>
        </a:graphic>
      </p:graphicFrame>
      <p:graphicFrame>
        <p:nvGraphicFramePr>
          <p:cNvPr id="8196" name="对象 11268"/>
          <p:cNvGraphicFramePr>
            <a:graphicFrameLocks noChangeAspect="1"/>
          </p:cNvGraphicFramePr>
          <p:nvPr>
            <p:custDataLst>
              <p:tags r:id="rId14"/>
            </p:custDataLst>
          </p:nvPr>
        </p:nvGraphicFramePr>
        <p:xfrm>
          <a:off x="3992763" y="2796223"/>
          <a:ext cx="4674589" cy="936000"/>
        </p:xfrm>
        <a:graphic>
          <a:graphicData uri="http://schemas.openxmlformats.org/presentationml/2006/ole">
            <mc:AlternateContent xmlns:mc="http://schemas.openxmlformats.org/markup-compatibility/2006">
              <mc:Choice xmlns:v="urn:schemas-microsoft-com:vml" Requires="v">
                <p:oleObj spid="_x0000_s3103" name="" r:id="rId15" imgW="2145665" imgH="431800" progId="Equation.3">
                  <p:embed/>
                </p:oleObj>
              </mc:Choice>
              <mc:Fallback>
                <p:oleObj name="" r:id="rId15" imgW="2145665" imgH="431800" progId="Equation.3">
                  <p:embed/>
                  <p:pic>
                    <p:nvPicPr>
                      <p:cNvPr id="0" name="图片 3102"/>
                      <p:cNvPicPr/>
                      <p:nvPr/>
                    </p:nvPicPr>
                    <p:blipFill>
                      <a:blip r:embed="rId16"/>
                      <a:stretch>
                        <a:fillRect/>
                      </a:stretch>
                    </p:blipFill>
                    <p:spPr>
                      <a:xfrm>
                        <a:off x="3992763" y="2796223"/>
                        <a:ext cx="4674589" cy="936000"/>
                      </a:xfrm>
                      <a:prstGeom prst="rect">
                        <a:avLst/>
                      </a:prstGeom>
                      <a:noFill/>
                      <a:ln w="38100">
                        <a:noFill/>
                        <a:miter/>
                      </a:ln>
                    </p:spPr>
                  </p:pic>
                </p:oleObj>
              </mc:Fallback>
            </mc:AlternateContent>
          </a:graphicData>
        </a:graphic>
      </p:graphicFrame>
      <p:graphicFrame>
        <p:nvGraphicFramePr>
          <p:cNvPr id="8197" name="对象 11269"/>
          <p:cNvGraphicFramePr>
            <a:graphicFrameLocks noChangeAspect="1"/>
          </p:cNvGraphicFramePr>
          <p:nvPr>
            <p:custDataLst>
              <p:tags r:id="rId17"/>
            </p:custDataLst>
          </p:nvPr>
        </p:nvGraphicFramePr>
        <p:xfrm>
          <a:off x="4149091" y="3978593"/>
          <a:ext cx="4361935" cy="756000"/>
        </p:xfrm>
        <a:graphic>
          <a:graphicData uri="http://schemas.openxmlformats.org/presentationml/2006/ole">
            <mc:AlternateContent xmlns:mc="http://schemas.openxmlformats.org/markup-compatibility/2006">
              <mc:Choice xmlns:v="urn:schemas-microsoft-com:vml" Requires="v">
                <p:oleObj spid="_x0000_s3100" name="" r:id="rId18" imgW="2259330" imgH="393700" progId="Equation.3">
                  <p:embed/>
                </p:oleObj>
              </mc:Choice>
              <mc:Fallback>
                <p:oleObj name="" r:id="rId18" imgW="2259330" imgH="393700" progId="Equation.3">
                  <p:embed/>
                  <p:pic>
                    <p:nvPicPr>
                      <p:cNvPr id="0" name="图片 3099"/>
                      <p:cNvPicPr/>
                      <p:nvPr/>
                    </p:nvPicPr>
                    <p:blipFill>
                      <a:blip r:embed="rId19"/>
                      <a:stretch>
                        <a:fillRect/>
                      </a:stretch>
                    </p:blipFill>
                    <p:spPr>
                      <a:xfrm>
                        <a:off x="4149091" y="3978593"/>
                        <a:ext cx="4361935" cy="756000"/>
                      </a:xfrm>
                      <a:prstGeom prst="rect">
                        <a:avLst/>
                      </a:prstGeom>
                      <a:noFill/>
                      <a:ln w="38100">
                        <a:noFill/>
                        <a:miter/>
                      </a:ln>
                    </p:spPr>
                  </p:pic>
                </p:oleObj>
              </mc:Fallback>
            </mc:AlternateContent>
          </a:graphicData>
        </a:graphic>
      </p:graphicFrame>
      <p:graphicFrame>
        <p:nvGraphicFramePr>
          <p:cNvPr id="8198" name="对象 11270"/>
          <p:cNvGraphicFramePr>
            <a:graphicFrameLocks noChangeAspect="1"/>
          </p:cNvGraphicFramePr>
          <p:nvPr>
            <p:custDataLst>
              <p:tags r:id="rId20"/>
            </p:custDataLst>
          </p:nvPr>
        </p:nvGraphicFramePr>
        <p:xfrm>
          <a:off x="4324795" y="5383213"/>
          <a:ext cx="4010526" cy="864000"/>
        </p:xfrm>
        <a:graphic>
          <a:graphicData uri="http://schemas.openxmlformats.org/presentationml/2006/ole">
            <mc:AlternateContent xmlns:mc="http://schemas.openxmlformats.org/markup-compatibility/2006">
              <mc:Choice xmlns:v="urn:schemas-microsoft-com:vml" Requires="v">
                <p:oleObj spid="_x0000_s3094" name="" r:id="rId21" imgW="2005965" imgH="431800" progId="Equation.3">
                  <p:embed/>
                </p:oleObj>
              </mc:Choice>
              <mc:Fallback>
                <p:oleObj name="" r:id="rId21" imgW="2005965" imgH="431800" progId="Equation.3">
                  <p:embed/>
                  <p:pic>
                    <p:nvPicPr>
                      <p:cNvPr id="0" name="图片 3093"/>
                      <p:cNvPicPr/>
                      <p:nvPr/>
                    </p:nvPicPr>
                    <p:blipFill>
                      <a:blip r:embed="rId22"/>
                      <a:stretch>
                        <a:fillRect/>
                      </a:stretch>
                    </p:blipFill>
                    <p:spPr>
                      <a:xfrm>
                        <a:off x="4324795" y="5383213"/>
                        <a:ext cx="4010526" cy="864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5</a:t>
            </a:r>
            <a:r>
              <a:rPr lang="zh-CN" sz="2800" dirty="0" err="1"/>
              <a:t>、</a:t>
            </a:r>
            <a:r>
              <a:rPr sz="2800" dirty="0" err="1"/>
              <a:t>电磁场的能量守恒定律和坡印亭矢量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5.5.1 </a:t>
            </a:r>
            <a:r>
              <a:rPr sz="2400" b="1" kern="0">
                <a:sym typeface="+mn-ea"/>
              </a:rPr>
              <a:t>电磁场的能量守恒定律</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上式表明单位时间V内增加的电磁能量和损耗的能量只能从闭合面S外流进来。于是             是穿出S的功率。电磁场能量守恒定律，也称为坡印亭定理的微分形式为</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积分形式是</a:t>
            </a:r>
            <a:endParaRPr lang="zh-CN" altLang="en-US" sz="2400" dirty="0">
              <a:effectLst/>
              <a:latin typeface="+mn-ea"/>
              <a:cs typeface="+mn-ea"/>
              <a:sym typeface="+mn-ea"/>
            </a:endParaRPr>
          </a:p>
        </p:txBody>
      </p:sp>
      <p:graphicFrame>
        <p:nvGraphicFramePr>
          <p:cNvPr id="9219" name="对象 12291"/>
          <p:cNvGraphicFramePr>
            <a:graphicFrameLocks noChangeAspect="1"/>
          </p:cNvGraphicFramePr>
          <p:nvPr>
            <p:custDataLst>
              <p:tags r:id="rId11"/>
            </p:custDataLst>
          </p:nvPr>
        </p:nvGraphicFramePr>
        <p:xfrm>
          <a:off x="1618933" y="1933893"/>
          <a:ext cx="1899310" cy="612000"/>
        </p:xfrm>
        <a:graphic>
          <a:graphicData uri="http://schemas.openxmlformats.org/presentationml/2006/ole">
            <mc:AlternateContent xmlns:mc="http://schemas.openxmlformats.org/markup-compatibility/2006">
              <mc:Choice xmlns:v="urn:schemas-microsoft-com:vml" Requires="v">
                <p:oleObj spid="_x0000_s3101" name="" r:id="rId12" imgW="902335" imgH="292100" progId="Equation.3">
                  <p:embed/>
                </p:oleObj>
              </mc:Choice>
              <mc:Fallback>
                <p:oleObj name="" r:id="rId12" imgW="902335" imgH="292100" progId="Equation.3">
                  <p:embed/>
                  <p:pic>
                    <p:nvPicPr>
                      <p:cNvPr id="0" name="图片 3100"/>
                      <p:cNvPicPr/>
                      <p:nvPr/>
                    </p:nvPicPr>
                    <p:blipFill>
                      <a:blip r:embed="rId13"/>
                      <a:stretch>
                        <a:fillRect/>
                      </a:stretch>
                    </p:blipFill>
                    <p:spPr>
                      <a:xfrm>
                        <a:off x="1618933" y="1933893"/>
                        <a:ext cx="1899310" cy="612000"/>
                      </a:xfrm>
                      <a:prstGeom prst="rect">
                        <a:avLst/>
                      </a:prstGeom>
                      <a:noFill/>
                      <a:ln w="38100">
                        <a:noFill/>
                        <a:miter/>
                      </a:ln>
                    </p:spPr>
                  </p:pic>
                </p:oleObj>
              </mc:Fallback>
            </mc:AlternateContent>
          </a:graphicData>
        </a:graphic>
      </p:graphicFrame>
      <p:graphicFrame>
        <p:nvGraphicFramePr>
          <p:cNvPr id="9220" name="对象 12292"/>
          <p:cNvGraphicFramePr>
            <a:graphicFrameLocks noChangeAspect="1"/>
          </p:cNvGraphicFramePr>
          <p:nvPr>
            <p:custDataLst>
              <p:tags r:id="rId14"/>
            </p:custDataLst>
          </p:nvPr>
        </p:nvGraphicFramePr>
        <p:xfrm>
          <a:off x="4274426" y="2899410"/>
          <a:ext cx="3400298" cy="900000"/>
        </p:xfrm>
        <a:graphic>
          <a:graphicData uri="http://schemas.openxmlformats.org/presentationml/2006/ole">
            <mc:AlternateContent xmlns:mc="http://schemas.openxmlformats.org/markup-compatibility/2006">
              <mc:Choice xmlns:v="urn:schemas-microsoft-com:vml" Requires="v">
                <p:oleObj spid="_x0000_s3096" name="" r:id="rId15" imgW="1624965" imgH="431800" progId="Equation.3">
                  <p:embed/>
                </p:oleObj>
              </mc:Choice>
              <mc:Fallback>
                <p:oleObj name="" r:id="rId15" imgW="1624965" imgH="431800" progId="Equation.3">
                  <p:embed/>
                  <p:pic>
                    <p:nvPicPr>
                      <p:cNvPr id="0" name="图片 3095"/>
                      <p:cNvPicPr/>
                      <p:nvPr/>
                    </p:nvPicPr>
                    <p:blipFill>
                      <a:blip r:embed="rId16"/>
                      <a:stretch>
                        <a:fillRect/>
                      </a:stretch>
                    </p:blipFill>
                    <p:spPr>
                      <a:xfrm>
                        <a:off x="4274426" y="2899410"/>
                        <a:ext cx="3400298" cy="900000"/>
                      </a:xfrm>
                      <a:prstGeom prst="rect">
                        <a:avLst/>
                      </a:prstGeom>
                      <a:noFill/>
                      <a:ln w="38100">
                        <a:noFill/>
                        <a:miter/>
                      </a:ln>
                    </p:spPr>
                  </p:pic>
                </p:oleObj>
              </mc:Fallback>
            </mc:AlternateContent>
          </a:graphicData>
        </a:graphic>
      </p:graphicFrame>
      <p:graphicFrame>
        <p:nvGraphicFramePr>
          <p:cNvPr id="9221" name="对象 12293"/>
          <p:cNvGraphicFramePr>
            <a:graphicFrameLocks noChangeAspect="1"/>
          </p:cNvGraphicFramePr>
          <p:nvPr>
            <p:custDataLst>
              <p:tags r:id="rId17"/>
            </p:custDataLst>
          </p:nvPr>
        </p:nvGraphicFramePr>
        <p:xfrm>
          <a:off x="3637280" y="4126865"/>
          <a:ext cx="4674589" cy="936000"/>
        </p:xfrm>
        <a:graphic>
          <a:graphicData uri="http://schemas.openxmlformats.org/presentationml/2006/ole">
            <mc:AlternateContent xmlns:mc="http://schemas.openxmlformats.org/markup-compatibility/2006">
              <mc:Choice xmlns:v="urn:schemas-microsoft-com:vml" Requires="v">
                <p:oleObj spid="_x0000_s3102" name="" r:id="rId18" imgW="2145665" imgH="431800" progId="Equation.3">
                  <p:embed/>
                </p:oleObj>
              </mc:Choice>
              <mc:Fallback>
                <p:oleObj name="" r:id="rId18" imgW="2145665" imgH="431800" progId="Equation.3">
                  <p:embed/>
                  <p:pic>
                    <p:nvPicPr>
                      <p:cNvPr id="0" name="图片 3101"/>
                      <p:cNvPicPr/>
                      <p:nvPr/>
                    </p:nvPicPr>
                    <p:blipFill>
                      <a:blip r:embed="rId19"/>
                      <a:stretch>
                        <a:fillRect/>
                      </a:stretch>
                    </p:blipFill>
                    <p:spPr>
                      <a:xfrm>
                        <a:off x="3637280" y="4126865"/>
                        <a:ext cx="4674589" cy="936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5.1</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5.1.1 </a:t>
            </a:r>
            <a:r>
              <a:rPr sz="2400" b="1" kern="0">
                <a:sym typeface="+mn-ea"/>
              </a:rPr>
              <a:t>法拉第电磁感应定律 </a:t>
            </a:r>
            <a:endParaRPr sz="2400" b="1" kern="0">
              <a:sym typeface="+mn-ea"/>
            </a:endParaRPr>
          </a:p>
        </p:txBody>
      </p:sp>
      <p:sp>
        <p:nvSpPr>
          <p:cNvPr id="11266" name="文本占位符 11265"/>
          <p:cNvSpPr>
            <a:spLocks noGrp="1"/>
          </p:cNvSpPr>
          <p:nvPr>
            <p:custDataLst>
              <p:tags r:id="rId10"/>
            </p:custDataLst>
          </p:nvPr>
        </p:nvSpPr>
        <p:spPr>
          <a:xfrm>
            <a:off x="857250" y="1297940"/>
            <a:ext cx="1101915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strike="noStrike" noProof="1" dirty="0">
                <a:effectLst/>
                <a:latin typeface="+mn-ea"/>
                <a:cs typeface="+mn-ea"/>
              </a:rPr>
              <a:t>对于有N匝线圈的回路，若与它交链的磁链发生变化时，由于磁链为         ，故该回路中的感应电动势应为</a:t>
            </a: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r>
              <a:rPr lang="zh-CN" altLang="en-US" sz="2400" strike="noStrike" noProof="1" dirty="0">
                <a:effectLst/>
                <a:latin typeface="+mn-ea"/>
                <a:cs typeface="+mn-ea"/>
              </a:rPr>
              <a:t>法拉第电磁感应定律指出，感应电动势的大小只与磁通对时间的变化率有关，而与引起磁通变化的原因无关。因此，该定律既适用于导体回路静止不动而磁场变化的情形，也适用于回路相对于磁场运动(即回路的导体切割线)的情形，或者二者兼而有之。</a:t>
            </a:r>
            <a:endParaRPr lang="zh-CN" altLang="en-US" sz="2400" strike="noStrike" noProof="1" dirty="0">
              <a:effectLst/>
              <a:latin typeface="+mn-ea"/>
              <a:cs typeface="+mn-ea"/>
            </a:endParaRPr>
          </a:p>
        </p:txBody>
      </p:sp>
      <p:graphicFrame>
        <p:nvGraphicFramePr>
          <p:cNvPr id="7173" name="对象 8197"/>
          <p:cNvGraphicFramePr>
            <a:graphicFrameLocks noChangeAspect="1"/>
          </p:cNvGraphicFramePr>
          <p:nvPr>
            <p:custDataLst>
              <p:tags r:id="rId11"/>
            </p:custDataLst>
          </p:nvPr>
        </p:nvGraphicFramePr>
        <p:xfrm>
          <a:off x="10009823" y="1464628"/>
          <a:ext cx="1223962" cy="466725"/>
        </p:xfrm>
        <a:graphic>
          <a:graphicData uri="http://schemas.openxmlformats.org/presentationml/2006/ole">
            <mc:AlternateContent xmlns:mc="http://schemas.openxmlformats.org/markup-compatibility/2006">
              <mc:Choice xmlns:v="urn:schemas-microsoft-com:vml" Requires="v">
                <p:oleObj spid="_x0000_s3082" name="" r:id="rId12" imgW="597535" imgH="228600" progId="Equation.DSMT4">
                  <p:embed/>
                </p:oleObj>
              </mc:Choice>
              <mc:Fallback>
                <p:oleObj name="" r:id="rId12" imgW="597535" imgH="228600" progId="Equation.DSMT4">
                  <p:embed/>
                  <p:pic>
                    <p:nvPicPr>
                      <p:cNvPr id="0" name="图片 3081"/>
                      <p:cNvPicPr/>
                      <p:nvPr/>
                    </p:nvPicPr>
                    <p:blipFill>
                      <a:blip r:embed="rId13"/>
                      <a:stretch>
                        <a:fillRect/>
                      </a:stretch>
                    </p:blipFill>
                    <p:spPr>
                      <a:xfrm>
                        <a:off x="10009823" y="1464628"/>
                        <a:ext cx="1223962" cy="466725"/>
                      </a:xfrm>
                      <a:prstGeom prst="rect">
                        <a:avLst/>
                      </a:prstGeom>
                      <a:noFill/>
                      <a:ln w="38100">
                        <a:noFill/>
                        <a:miter/>
                      </a:ln>
                    </p:spPr>
                  </p:pic>
                </p:oleObj>
              </mc:Fallback>
            </mc:AlternateContent>
          </a:graphicData>
        </a:graphic>
      </p:graphicFrame>
      <p:graphicFrame>
        <p:nvGraphicFramePr>
          <p:cNvPr id="7175" name="对象 8199"/>
          <p:cNvGraphicFramePr>
            <a:graphicFrameLocks noChangeAspect="1"/>
          </p:cNvGraphicFramePr>
          <p:nvPr>
            <p:custDataLst>
              <p:tags r:id="rId14"/>
            </p:custDataLst>
          </p:nvPr>
        </p:nvGraphicFramePr>
        <p:xfrm>
          <a:off x="5151120" y="2429510"/>
          <a:ext cx="2432050" cy="863600"/>
        </p:xfrm>
        <a:graphic>
          <a:graphicData uri="http://schemas.openxmlformats.org/presentationml/2006/ole">
            <mc:AlternateContent xmlns:mc="http://schemas.openxmlformats.org/markup-compatibility/2006">
              <mc:Choice xmlns:v="urn:schemas-microsoft-com:vml" Requires="v">
                <p:oleObj spid="_x0000_s3084" name="" r:id="rId15" imgW="1320165" imgH="393700" progId="Equation.3">
                  <p:embed/>
                </p:oleObj>
              </mc:Choice>
              <mc:Fallback>
                <p:oleObj name="" r:id="rId15" imgW="1320165" imgH="393700" progId="Equation.3">
                  <p:embed/>
                  <p:pic>
                    <p:nvPicPr>
                      <p:cNvPr id="0" name="图片 3083"/>
                      <p:cNvPicPr/>
                      <p:nvPr/>
                    </p:nvPicPr>
                    <p:blipFill>
                      <a:blip r:embed="rId16"/>
                      <a:stretch>
                        <a:fillRect/>
                      </a:stretch>
                    </p:blipFill>
                    <p:spPr>
                      <a:xfrm>
                        <a:off x="5151120" y="2429510"/>
                        <a:ext cx="2432050" cy="8636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5</a:t>
            </a:r>
            <a:r>
              <a:rPr lang="zh-CN" sz="2800" dirty="0" err="1"/>
              <a:t>、</a:t>
            </a:r>
            <a:r>
              <a:rPr sz="2800" dirty="0" err="1"/>
              <a:t>电磁场的能量守恒定律和坡印亭矢量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5.5.1 </a:t>
            </a:r>
            <a:r>
              <a:rPr sz="2400" b="1" kern="0">
                <a:sym typeface="+mn-ea"/>
              </a:rPr>
              <a:t>电磁场的能量守恒定律</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当S在无限远处时有</a:t>
            </a: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若V内有局外场时，因</a:t>
            </a: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则             代入坡印亭定理，故有</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和</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这便是普遍情况下的坡印亭定理。</a:t>
            </a:r>
            <a:endParaRPr lang="zh-CN" altLang="en-US" sz="2400" dirty="0">
              <a:effectLst/>
              <a:latin typeface="+mn-ea"/>
              <a:cs typeface="+mn-ea"/>
              <a:sym typeface="+mn-ea"/>
            </a:endParaRPr>
          </a:p>
        </p:txBody>
      </p:sp>
      <p:graphicFrame>
        <p:nvGraphicFramePr>
          <p:cNvPr id="10243" name="对象 13315"/>
          <p:cNvGraphicFramePr>
            <a:graphicFrameLocks noChangeAspect="1"/>
          </p:cNvGraphicFramePr>
          <p:nvPr>
            <p:custDataLst>
              <p:tags r:id="rId11"/>
            </p:custDataLst>
          </p:nvPr>
        </p:nvGraphicFramePr>
        <p:xfrm>
          <a:off x="4970893" y="1246505"/>
          <a:ext cx="2006579" cy="756000"/>
        </p:xfrm>
        <a:graphic>
          <a:graphicData uri="http://schemas.openxmlformats.org/presentationml/2006/ole">
            <mc:AlternateContent xmlns:mc="http://schemas.openxmlformats.org/markup-compatibility/2006">
              <mc:Choice xmlns:v="urn:schemas-microsoft-com:vml" Requires="v">
                <p:oleObj spid="_x0000_s3085" name="" r:id="rId12" imgW="1143635" imgH="431800" progId="Equation.3">
                  <p:embed/>
                </p:oleObj>
              </mc:Choice>
              <mc:Fallback>
                <p:oleObj name="" r:id="rId12" imgW="1143635" imgH="431800" progId="Equation.3">
                  <p:embed/>
                  <p:pic>
                    <p:nvPicPr>
                      <p:cNvPr id="0" name="图片 3084"/>
                      <p:cNvPicPr/>
                      <p:nvPr/>
                    </p:nvPicPr>
                    <p:blipFill>
                      <a:blip r:embed="rId13"/>
                      <a:stretch>
                        <a:fillRect/>
                      </a:stretch>
                    </p:blipFill>
                    <p:spPr>
                      <a:xfrm>
                        <a:off x="4970893" y="1246505"/>
                        <a:ext cx="2006579" cy="756000"/>
                      </a:xfrm>
                      <a:prstGeom prst="rect">
                        <a:avLst/>
                      </a:prstGeom>
                      <a:noFill/>
                      <a:ln w="38100">
                        <a:noFill/>
                        <a:miter/>
                      </a:ln>
                    </p:spPr>
                  </p:pic>
                </p:oleObj>
              </mc:Fallback>
            </mc:AlternateContent>
          </a:graphicData>
        </a:graphic>
      </p:graphicFrame>
      <p:graphicFrame>
        <p:nvGraphicFramePr>
          <p:cNvPr id="10244" name="对象 13316"/>
          <p:cNvGraphicFramePr>
            <a:graphicFrameLocks noChangeAspect="1"/>
          </p:cNvGraphicFramePr>
          <p:nvPr>
            <p:custDataLst>
              <p:tags r:id="rId14"/>
            </p:custDataLst>
          </p:nvPr>
        </p:nvGraphicFramePr>
        <p:xfrm>
          <a:off x="5085688" y="2002790"/>
          <a:ext cx="1776990" cy="432000"/>
        </p:xfrm>
        <a:graphic>
          <a:graphicData uri="http://schemas.openxmlformats.org/presentationml/2006/ole">
            <mc:AlternateContent xmlns:mc="http://schemas.openxmlformats.org/markup-compatibility/2006">
              <mc:Choice xmlns:v="urn:schemas-microsoft-com:vml" Requires="v">
                <p:oleObj spid="_x0000_s3080" name="" r:id="rId15" imgW="940435" imgH="228600" progId="Equation.3">
                  <p:embed/>
                </p:oleObj>
              </mc:Choice>
              <mc:Fallback>
                <p:oleObj name="" r:id="rId15" imgW="940435" imgH="228600" progId="Equation.3">
                  <p:embed/>
                  <p:pic>
                    <p:nvPicPr>
                      <p:cNvPr id="0" name="图片 3079"/>
                      <p:cNvPicPr/>
                      <p:nvPr/>
                    </p:nvPicPr>
                    <p:blipFill>
                      <a:blip r:embed="rId16"/>
                      <a:stretch>
                        <a:fillRect/>
                      </a:stretch>
                    </p:blipFill>
                    <p:spPr>
                      <a:xfrm>
                        <a:off x="5085688" y="2002790"/>
                        <a:ext cx="1776990" cy="432000"/>
                      </a:xfrm>
                      <a:prstGeom prst="rect">
                        <a:avLst/>
                      </a:prstGeom>
                      <a:noFill/>
                      <a:ln w="38100">
                        <a:noFill/>
                        <a:miter/>
                      </a:ln>
                    </p:spPr>
                  </p:pic>
                </p:oleObj>
              </mc:Fallback>
            </mc:AlternateContent>
          </a:graphicData>
        </a:graphic>
      </p:graphicFrame>
      <p:graphicFrame>
        <p:nvGraphicFramePr>
          <p:cNvPr id="10245" name="对象 13317"/>
          <p:cNvGraphicFramePr>
            <a:graphicFrameLocks noChangeAspect="1"/>
          </p:cNvGraphicFramePr>
          <p:nvPr>
            <p:custDataLst>
              <p:tags r:id="rId17"/>
            </p:custDataLst>
          </p:nvPr>
        </p:nvGraphicFramePr>
        <p:xfrm>
          <a:off x="1613853" y="2451100"/>
          <a:ext cx="1421121" cy="756000"/>
        </p:xfrm>
        <a:graphic>
          <a:graphicData uri="http://schemas.openxmlformats.org/presentationml/2006/ole">
            <mc:AlternateContent xmlns:mc="http://schemas.openxmlformats.org/markup-compatibility/2006">
              <mc:Choice xmlns:v="urn:schemas-microsoft-com:vml" Requires="v">
                <p:oleObj spid="_x0000_s3081" name="" r:id="rId18" imgW="737235" imgH="393700" progId="Equation.3">
                  <p:embed/>
                </p:oleObj>
              </mc:Choice>
              <mc:Fallback>
                <p:oleObj name="" r:id="rId18" imgW="737235" imgH="393700" progId="Equation.3">
                  <p:embed/>
                  <p:pic>
                    <p:nvPicPr>
                      <p:cNvPr id="0" name="图片 3080"/>
                      <p:cNvPicPr/>
                      <p:nvPr/>
                    </p:nvPicPr>
                    <p:blipFill>
                      <a:blip r:embed="rId19"/>
                      <a:stretch>
                        <a:fillRect/>
                      </a:stretch>
                    </p:blipFill>
                    <p:spPr>
                      <a:xfrm>
                        <a:off x="1613853" y="2451100"/>
                        <a:ext cx="1421121" cy="756000"/>
                      </a:xfrm>
                      <a:prstGeom prst="rect">
                        <a:avLst/>
                      </a:prstGeom>
                      <a:noFill/>
                      <a:ln w="38100">
                        <a:noFill/>
                        <a:miter/>
                      </a:ln>
                    </p:spPr>
                  </p:pic>
                </p:oleObj>
              </mc:Fallback>
            </mc:AlternateContent>
          </a:graphicData>
        </a:graphic>
      </p:graphicFrame>
      <p:graphicFrame>
        <p:nvGraphicFramePr>
          <p:cNvPr id="10246" name="对象 13318"/>
          <p:cNvGraphicFramePr>
            <a:graphicFrameLocks noChangeAspect="1"/>
          </p:cNvGraphicFramePr>
          <p:nvPr>
            <p:custDataLst>
              <p:tags r:id="rId20"/>
            </p:custDataLst>
          </p:nvPr>
        </p:nvGraphicFramePr>
        <p:xfrm>
          <a:off x="3357563" y="3190558"/>
          <a:ext cx="5233239" cy="864000"/>
        </p:xfrm>
        <a:graphic>
          <a:graphicData uri="http://schemas.openxmlformats.org/presentationml/2006/ole">
            <mc:AlternateContent xmlns:mc="http://schemas.openxmlformats.org/markup-compatibility/2006">
              <mc:Choice xmlns:v="urn:schemas-microsoft-com:vml" Requires="v">
                <p:oleObj spid="_x0000_s3082" name="" r:id="rId21" imgW="2768600" imgH="457200" progId="Equation.3">
                  <p:embed/>
                </p:oleObj>
              </mc:Choice>
              <mc:Fallback>
                <p:oleObj name="" r:id="rId21" imgW="2768600" imgH="457200" progId="Equation.3">
                  <p:embed/>
                  <p:pic>
                    <p:nvPicPr>
                      <p:cNvPr id="0" name="图片 3081"/>
                      <p:cNvPicPr/>
                      <p:nvPr/>
                    </p:nvPicPr>
                    <p:blipFill>
                      <a:blip r:embed="rId22"/>
                      <a:stretch>
                        <a:fillRect/>
                      </a:stretch>
                    </p:blipFill>
                    <p:spPr>
                      <a:xfrm>
                        <a:off x="3357563" y="3190558"/>
                        <a:ext cx="5233239" cy="864000"/>
                      </a:xfrm>
                      <a:prstGeom prst="rect">
                        <a:avLst/>
                      </a:prstGeom>
                      <a:noFill/>
                      <a:ln w="38100">
                        <a:noFill/>
                        <a:miter/>
                      </a:ln>
                    </p:spPr>
                  </p:pic>
                </p:oleObj>
              </mc:Fallback>
            </mc:AlternateContent>
          </a:graphicData>
        </a:graphic>
      </p:graphicFrame>
      <p:graphicFrame>
        <p:nvGraphicFramePr>
          <p:cNvPr id="10247" name="对象 13319"/>
          <p:cNvGraphicFramePr>
            <a:graphicFrameLocks noChangeAspect="1"/>
          </p:cNvGraphicFramePr>
          <p:nvPr>
            <p:custDataLst>
              <p:tags r:id="rId23"/>
            </p:custDataLst>
          </p:nvPr>
        </p:nvGraphicFramePr>
        <p:xfrm>
          <a:off x="4114041" y="4328478"/>
          <a:ext cx="3720283" cy="864000"/>
        </p:xfrm>
        <a:graphic>
          <a:graphicData uri="http://schemas.openxmlformats.org/presentationml/2006/ole">
            <mc:AlternateContent xmlns:mc="http://schemas.openxmlformats.org/markup-compatibility/2006">
              <mc:Choice xmlns:v="urn:schemas-microsoft-com:vml" Requires="v">
                <p:oleObj spid="_x0000_s3077" name="" r:id="rId24" imgW="1968500" imgH="457200" progId="Equation.3">
                  <p:embed/>
                </p:oleObj>
              </mc:Choice>
              <mc:Fallback>
                <p:oleObj name="" r:id="rId24" imgW="1968500" imgH="457200" progId="Equation.3">
                  <p:embed/>
                  <p:pic>
                    <p:nvPicPr>
                      <p:cNvPr id="0" name="图片 3076"/>
                      <p:cNvPicPr/>
                      <p:nvPr/>
                    </p:nvPicPr>
                    <p:blipFill>
                      <a:blip r:embed="rId25"/>
                      <a:stretch>
                        <a:fillRect/>
                      </a:stretch>
                    </p:blipFill>
                    <p:spPr>
                      <a:xfrm>
                        <a:off x="4114041" y="4328478"/>
                        <a:ext cx="3720283" cy="864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5</a:t>
            </a:r>
            <a:r>
              <a:rPr lang="zh-CN" sz="2800" dirty="0" err="1"/>
              <a:t>、</a:t>
            </a:r>
            <a:r>
              <a:rPr sz="2800" dirty="0" err="1"/>
              <a:t>电磁场的能量守恒定律和坡印亭矢量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5.5.1 </a:t>
            </a:r>
            <a:r>
              <a:rPr sz="2400" b="1" kern="0">
                <a:sym typeface="+mn-ea"/>
              </a:rPr>
              <a:t>电磁场的能量守恒定律</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            是穿出S的功率，则</a:t>
            </a:r>
            <a:r>
              <a:rPr lang="en-US" altLang="zh-CN" sz="2400" dirty="0">
                <a:effectLst/>
                <a:latin typeface="+mn-ea"/>
                <a:cs typeface="+mn-ea"/>
                <a:sym typeface="+mn-ea"/>
              </a:rPr>
              <a:t>      </a:t>
            </a:r>
            <a:r>
              <a:rPr lang="zh-CN" altLang="en-US" sz="2400" dirty="0">
                <a:effectLst/>
                <a:latin typeface="+mn-ea"/>
                <a:cs typeface="+mn-ea"/>
                <a:sym typeface="+mn-ea"/>
              </a:rPr>
              <a:t>是穿出单位面积的功率，定义</a:t>
            </a:r>
            <a:r>
              <a:rPr lang="en-US" altLang="zh-CN" sz="2400" dirty="0">
                <a:effectLst/>
                <a:latin typeface="+mn-ea"/>
                <a:cs typeface="+mn-ea"/>
                <a:sym typeface="+mn-ea"/>
              </a:rPr>
              <a:t>        </a:t>
            </a:r>
            <a:r>
              <a:rPr lang="zh-CN" altLang="en-US" sz="2400" dirty="0">
                <a:effectLst/>
                <a:latin typeface="+mn-ea"/>
                <a:cs typeface="+mn-ea"/>
                <a:sym typeface="+mn-ea"/>
              </a:rPr>
              <a:t>称为坡印亭矢量，即电磁场的能量密度矢量或功率流。这是一个表示电磁能流传播的重要物理量，</a:t>
            </a:r>
            <a:r>
              <a:rPr lang="zh-CN" altLang="en-US" sz="2400" i="1" dirty="0">
                <a:effectLst/>
                <a:latin typeface="Times New Roman" panose="02020603050405020304" charset="0"/>
                <a:cs typeface="Times New Roman" panose="02020603050405020304" charset="0"/>
                <a:sym typeface="+mn-ea"/>
              </a:rPr>
              <a:t>E</a:t>
            </a:r>
            <a:r>
              <a:rPr lang="zh-CN" altLang="en-US" sz="2400" dirty="0">
                <a:effectLst/>
                <a:latin typeface="Times New Roman" panose="02020603050405020304" charset="0"/>
                <a:cs typeface="Times New Roman" panose="02020603050405020304" charset="0"/>
                <a:sym typeface="+mn-ea"/>
              </a:rPr>
              <a:t>、</a:t>
            </a:r>
            <a:r>
              <a:rPr lang="zh-CN" altLang="en-US" sz="2400" i="1" dirty="0">
                <a:effectLst/>
                <a:latin typeface="Times New Roman" panose="02020603050405020304" charset="0"/>
                <a:cs typeface="Times New Roman" panose="02020603050405020304" charset="0"/>
                <a:sym typeface="+mn-ea"/>
              </a:rPr>
              <a:t>H</a:t>
            </a:r>
            <a:r>
              <a:rPr lang="zh-CN" altLang="en-US" sz="2400" dirty="0">
                <a:effectLst/>
                <a:latin typeface="Times New Roman" panose="02020603050405020304" charset="0"/>
                <a:cs typeface="Times New Roman" panose="02020603050405020304" charset="0"/>
                <a:sym typeface="+mn-ea"/>
              </a:rPr>
              <a:t>、</a:t>
            </a:r>
            <a:r>
              <a:rPr lang="zh-CN" altLang="en-US" sz="2400" i="1" dirty="0">
                <a:effectLst/>
                <a:latin typeface="Times New Roman" panose="02020603050405020304" charset="0"/>
                <a:cs typeface="Times New Roman" panose="02020603050405020304" charset="0"/>
                <a:sym typeface="+mn-ea"/>
              </a:rPr>
              <a:t>S</a:t>
            </a:r>
            <a:r>
              <a:rPr lang="zh-CN" altLang="en-US" sz="2400" dirty="0">
                <a:effectLst/>
                <a:latin typeface="+mn-ea"/>
                <a:cs typeface="+mn-ea"/>
                <a:sym typeface="+mn-ea"/>
              </a:rPr>
              <a:t>三者相互垂直。</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若场域</a:t>
            </a:r>
            <a:r>
              <a:rPr lang="zh-CN" altLang="en-US" sz="2400" i="1" dirty="0">
                <a:effectLst/>
                <a:latin typeface="Times New Roman" panose="02020603050405020304" charset="0"/>
                <a:cs typeface="Times New Roman" panose="02020603050405020304" charset="0"/>
                <a:sym typeface="+mn-ea"/>
              </a:rPr>
              <a:t>V</a:t>
            </a:r>
            <a:r>
              <a:rPr lang="zh-CN" altLang="en-US" sz="2400" dirty="0">
                <a:effectLst/>
                <a:latin typeface="+mn-ea"/>
                <a:cs typeface="+mn-ea"/>
                <a:sym typeface="+mn-ea"/>
              </a:rPr>
              <a:t>内无传导电流，则有</a:t>
            </a:r>
            <a:r>
              <a:rPr lang="en-US" altLang="zh-CN" sz="2400" dirty="0">
                <a:effectLst/>
                <a:latin typeface="+mn-ea"/>
                <a:cs typeface="+mn-ea"/>
                <a:sym typeface="+mn-ea"/>
              </a:rPr>
              <a:t>        </a:t>
            </a:r>
            <a:r>
              <a:rPr lang="zh-CN" altLang="en-US" sz="2400" dirty="0">
                <a:effectLst/>
                <a:latin typeface="+mn-ea"/>
                <a:cs typeface="+mn-ea"/>
                <a:sym typeface="+mn-ea"/>
              </a:rPr>
              <a:t>称为电磁能</a:t>
            </a: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流的连续性方程，它与定理连续性方程       相</a:t>
            </a: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对应。</a:t>
            </a:r>
            <a:endParaRPr lang="zh-CN" altLang="en-US" sz="2400" dirty="0">
              <a:effectLst/>
              <a:latin typeface="+mn-ea"/>
              <a:cs typeface="+mn-ea"/>
              <a:sym typeface="+mn-ea"/>
            </a:endParaRPr>
          </a:p>
        </p:txBody>
      </p:sp>
      <p:graphicFrame>
        <p:nvGraphicFramePr>
          <p:cNvPr id="11267" name="对象 14339"/>
          <p:cNvGraphicFramePr>
            <a:graphicFrameLocks noChangeAspect="1"/>
          </p:cNvGraphicFramePr>
          <p:nvPr>
            <p:custDataLst>
              <p:tags r:id="rId11"/>
            </p:custDataLst>
          </p:nvPr>
        </p:nvGraphicFramePr>
        <p:xfrm>
          <a:off x="946785" y="1505585"/>
          <a:ext cx="1675862" cy="540000"/>
        </p:xfrm>
        <a:graphic>
          <a:graphicData uri="http://schemas.openxmlformats.org/presentationml/2006/ole">
            <mc:AlternateContent xmlns:mc="http://schemas.openxmlformats.org/markup-compatibility/2006">
              <mc:Choice xmlns:v="urn:schemas-microsoft-com:vml" Requires="v">
                <p:oleObj spid="_x0000_s3078" name="" r:id="rId12" imgW="902335" imgH="292100" progId="Equation.3">
                  <p:embed/>
                </p:oleObj>
              </mc:Choice>
              <mc:Fallback>
                <p:oleObj name="" r:id="rId12" imgW="902335" imgH="292100" progId="Equation.3">
                  <p:embed/>
                  <p:pic>
                    <p:nvPicPr>
                      <p:cNvPr id="0" name="图片 3077"/>
                      <p:cNvPicPr/>
                      <p:nvPr/>
                    </p:nvPicPr>
                    <p:blipFill>
                      <a:blip r:embed="rId13"/>
                      <a:stretch>
                        <a:fillRect/>
                      </a:stretch>
                    </p:blipFill>
                    <p:spPr>
                      <a:xfrm>
                        <a:off x="946785" y="1505585"/>
                        <a:ext cx="1675862" cy="540000"/>
                      </a:xfrm>
                      <a:prstGeom prst="rect">
                        <a:avLst/>
                      </a:prstGeom>
                      <a:noFill/>
                      <a:ln w="38100">
                        <a:noFill/>
                        <a:miter/>
                      </a:ln>
                    </p:spPr>
                  </p:pic>
                </p:oleObj>
              </mc:Fallback>
            </mc:AlternateContent>
          </a:graphicData>
        </a:graphic>
      </p:graphicFrame>
      <p:graphicFrame>
        <p:nvGraphicFramePr>
          <p:cNvPr id="11268" name="对象 14340"/>
          <p:cNvGraphicFramePr>
            <a:graphicFrameLocks noChangeAspect="1"/>
          </p:cNvGraphicFramePr>
          <p:nvPr>
            <p:custDataLst>
              <p:tags r:id="rId14"/>
            </p:custDataLst>
          </p:nvPr>
        </p:nvGraphicFramePr>
        <p:xfrm>
          <a:off x="5398135" y="1505585"/>
          <a:ext cx="852164" cy="324000"/>
        </p:xfrm>
        <a:graphic>
          <a:graphicData uri="http://schemas.openxmlformats.org/presentationml/2006/ole">
            <mc:AlternateContent xmlns:mc="http://schemas.openxmlformats.org/markup-compatibility/2006">
              <mc:Choice xmlns:v="urn:schemas-microsoft-com:vml" Requires="v">
                <p:oleObj spid="_x0000_s3079" name="" r:id="rId15" imgW="431800" imgH="165100" progId="Equation.3">
                  <p:embed/>
                </p:oleObj>
              </mc:Choice>
              <mc:Fallback>
                <p:oleObj name="" r:id="rId15" imgW="431800" imgH="165100" progId="Equation.3">
                  <p:embed/>
                  <p:pic>
                    <p:nvPicPr>
                      <p:cNvPr id="0" name="图片 3078"/>
                      <p:cNvPicPr/>
                      <p:nvPr/>
                    </p:nvPicPr>
                    <p:blipFill>
                      <a:blip r:embed="rId16"/>
                      <a:stretch>
                        <a:fillRect/>
                      </a:stretch>
                    </p:blipFill>
                    <p:spPr>
                      <a:xfrm>
                        <a:off x="5398135" y="1505585"/>
                        <a:ext cx="852164" cy="324000"/>
                      </a:xfrm>
                      <a:prstGeom prst="rect">
                        <a:avLst/>
                      </a:prstGeom>
                      <a:noFill/>
                      <a:ln w="38100">
                        <a:noFill/>
                        <a:miter/>
                      </a:ln>
                    </p:spPr>
                  </p:pic>
                </p:oleObj>
              </mc:Fallback>
            </mc:AlternateContent>
          </a:graphicData>
        </a:graphic>
      </p:graphicFrame>
      <p:graphicFrame>
        <p:nvGraphicFramePr>
          <p:cNvPr id="11269" name="对象 14341"/>
          <p:cNvGraphicFramePr>
            <a:graphicFrameLocks noChangeAspect="1"/>
          </p:cNvGraphicFramePr>
          <p:nvPr>
            <p:custDataLst>
              <p:tags r:id="rId17"/>
            </p:custDataLst>
          </p:nvPr>
        </p:nvGraphicFramePr>
        <p:xfrm>
          <a:off x="10222865" y="1505585"/>
          <a:ext cx="1257942" cy="324000"/>
        </p:xfrm>
        <a:graphic>
          <a:graphicData uri="http://schemas.openxmlformats.org/presentationml/2006/ole">
            <mc:AlternateContent xmlns:mc="http://schemas.openxmlformats.org/markup-compatibility/2006">
              <mc:Choice xmlns:v="urn:schemas-microsoft-com:vml" Requires="v">
                <p:oleObj spid="_x0000_s3076" name="" r:id="rId18" imgW="685165" imgH="177800" progId="Equation.3">
                  <p:embed/>
                </p:oleObj>
              </mc:Choice>
              <mc:Fallback>
                <p:oleObj name="" r:id="rId18" imgW="685165" imgH="177800" progId="Equation.3">
                  <p:embed/>
                  <p:pic>
                    <p:nvPicPr>
                      <p:cNvPr id="0" name="图片 3075"/>
                      <p:cNvPicPr/>
                      <p:nvPr/>
                    </p:nvPicPr>
                    <p:blipFill>
                      <a:blip r:embed="rId19"/>
                      <a:stretch>
                        <a:fillRect/>
                      </a:stretch>
                    </p:blipFill>
                    <p:spPr>
                      <a:xfrm>
                        <a:off x="10222865" y="1505585"/>
                        <a:ext cx="1257942" cy="324000"/>
                      </a:xfrm>
                      <a:prstGeom prst="rect">
                        <a:avLst/>
                      </a:prstGeom>
                      <a:noFill/>
                      <a:ln w="38100">
                        <a:noFill/>
                        <a:miter/>
                      </a:ln>
                    </p:spPr>
                  </p:pic>
                </p:oleObj>
              </mc:Fallback>
            </mc:AlternateContent>
          </a:graphicData>
        </a:graphic>
      </p:graphicFrame>
      <p:graphicFrame>
        <p:nvGraphicFramePr>
          <p:cNvPr id="11270" name="对象 14342"/>
          <p:cNvGraphicFramePr>
            <a:graphicFrameLocks noChangeAspect="1"/>
          </p:cNvGraphicFramePr>
          <p:nvPr>
            <p:custDataLst>
              <p:tags r:id="rId20"/>
            </p:custDataLst>
          </p:nvPr>
        </p:nvGraphicFramePr>
        <p:xfrm>
          <a:off x="8610918" y="3281045"/>
          <a:ext cx="2422525" cy="2195513"/>
        </p:xfrm>
        <a:graphic>
          <a:graphicData uri="http://schemas.openxmlformats.org/presentationml/2006/ole">
            <mc:AlternateContent xmlns:mc="http://schemas.openxmlformats.org/markup-compatibility/2006">
              <mc:Choice xmlns:v="urn:schemas-microsoft-com:vml" Requires="v">
                <p:oleObj spid="_x0000_s3084" name="" r:id="rId21" imgW="1425575" imgH="1292225" progId="">
                  <p:embed/>
                </p:oleObj>
              </mc:Choice>
              <mc:Fallback>
                <p:oleObj name="" r:id="rId21" imgW="1425575" imgH="1292225" progId="">
                  <p:embed/>
                  <p:pic>
                    <p:nvPicPr>
                      <p:cNvPr id="0" name="图片 3083"/>
                      <p:cNvPicPr/>
                      <p:nvPr/>
                    </p:nvPicPr>
                    <p:blipFill>
                      <a:blip r:embed="rId22"/>
                      <a:stretch>
                        <a:fillRect/>
                      </a:stretch>
                    </p:blipFill>
                    <p:spPr>
                      <a:xfrm>
                        <a:off x="8610918" y="3281045"/>
                        <a:ext cx="2422525" cy="2195513"/>
                      </a:xfrm>
                      <a:prstGeom prst="rect">
                        <a:avLst/>
                      </a:prstGeom>
                      <a:noFill/>
                      <a:ln w="38100">
                        <a:noFill/>
                        <a:miter/>
                      </a:ln>
                    </p:spPr>
                  </p:pic>
                </p:oleObj>
              </mc:Fallback>
            </mc:AlternateContent>
          </a:graphicData>
        </a:graphic>
      </p:graphicFrame>
      <p:graphicFrame>
        <p:nvGraphicFramePr>
          <p:cNvPr id="12291" name="对象 15363"/>
          <p:cNvGraphicFramePr>
            <a:graphicFrameLocks noChangeAspect="1"/>
          </p:cNvGraphicFramePr>
          <p:nvPr>
            <p:custDataLst>
              <p:tags r:id="rId23"/>
            </p:custDataLst>
          </p:nvPr>
        </p:nvGraphicFramePr>
        <p:xfrm>
          <a:off x="4818063" y="3586798"/>
          <a:ext cx="1084235" cy="576000"/>
        </p:xfrm>
        <a:graphic>
          <a:graphicData uri="http://schemas.openxmlformats.org/presentationml/2006/ole">
            <mc:AlternateContent xmlns:mc="http://schemas.openxmlformats.org/markup-compatibility/2006">
              <mc:Choice xmlns:v="urn:schemas-microsoft-com:vml" Requires="v">
                <p:oleObj spid="_x0000_s3083" name="" r:id="rId24" imgW="813435" imgH="431800" progId="Equation.3">
                  <p:embed/>
                </p:oleObj>
              </mc:Choice>
              <mc:Fallback>
                <p:oleObj name="" r:id="rId24" imgW="813435" imgH="431800" progId="Equation.3">
                  <p:embed/>
                  <p:pic>
                    <p:nvPicPr>
                      <p:cNvPr id="0" name="图片 3082"/>
                      <p:cNvPicPr/>
                      <p:nvPr/>
                    </p:nvPicPr>
                    <p:blipFill>
                      <a:blip r:embed="rId25"/>
                      <a:srcRect/>
                      <a:stretch>
                        <a:fillRect/>
                      </a:stretch>
                    </p:blipFill>
                    <p:spPr>
                      <a:xfrm>
                        <a:off x="4818063" y="3586798"/>
                        <a:ext cx="1084235" cy="576000"/>
                      </a:xfrm>
                      <a:prstGeom prst="rect">
                        <a:avLst/>
                      </a:prstGeom>
                      <a:noFill/>
                      <a:ln w="38100">
                        <a:noFill/>
                        <a:miter/>
                      </a:ln>
                    </p:spPr>
                  </p:pic>
                </p:oleObj>
              </mc:Fallback>
            </mc:AlternateContent>
          </a:graphicData>
        </a:graphic>
      </p:graphicFrame>
      <p:graphicFrame>
        <p:nvGraphicFramePr>
          <p:cNvPr id="12292" name="对象 15364"/>
          <p:cNvGraphicFramePr>
            <a:graphicFrameLocks noChangeAspect="1"/>
          </p:cNvGraphicFramePr>
          <p:nvPr>
            <p:custDataLst>
              <p:tags r:id="rId26"/>
            </p:custDataLst>
          </p:nvPr>
        </p:nvGraphicFramePr>
        <p:xfrm>
          <a:off x="6147753" y="4162743"/>
          <a:ext cx="1084235" cy="576000"/>
        </p:xfrm>
        <a:graphic>
          <a:graphicData uri="http://schemas.openxmlformats.org/presentationml/2006/ole">
            <mc:AlternateContent xmlns:mc="http://schemas.openxmlformats.org/markup-compatibility/2006">
              <mc:Choice xmlns:v="urn:schemas-microsoft-com:vml" Requires="v">
                <p:oleObj spid="_x0000_s3086" name="" r:id="rId27" imgW="813435" imgH="431800" progId="Equation.3">
                  <p:embed/>
                </p:oleObj>
              </mc:Choice>
              <mc:Fallback>
                <p:oleObj name="" r:id="rId27" imgW="813435" imgH="431800" progId="Equation.3">
                  <p:embed/>
                  <p:pic>
                    <p:nvPicPr>
                      <p:cNvPr id="0" name="图片 3085"/>
                      <p:cNvPicPr/>
                      <p:nvPr/>
                    </p:nvPicPr>
                    <p:blipFill>
                      <a:blip r:embed="rId28"/>
                      <a:srcRect/>
                      <a:stretch>
                        <a:fillRect/>
                      </a:stretch>
                    </p:blipFill>
                    <p:spPr>
                      <a:xfrm>
                        <a:off x="6147753" y="4162743"/>
                        <a:ext cx="1084235" cy="576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5</a:t>
            </a:r>
            <a:r>
              <a:rPr lang="zh-CN" sz="2800" dirty="0" err="1"/>
              <a:t>、</a:t>
            </a:r>
            <a:r>
              <a:rPr sz="2800" dirty="0" err="1"/>
              <a:t>电磁场的能量守恒定律和坡印亭矢量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5.5.2 </a:t>
            </a:r>
            <a:r>
              <a:rPr sz="2400" b="1" kern="0">
                <a:sym typeface="+mn-ea"/>
              </a:rPr>
              <a:t>正弦场的复数坡印亭矢量与复功率</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应用矢量恒等式</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代入</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得</a:t>
            </a:r>
            <a:endParaRPr lang="zh-CN" altLang="en-US" sz="2400" dirty="0">
              <a:effectLst/>
              <a:latin typeface="+mn-ea"/>
              <a:cs typeface="+mn-ea"/>
              <a:sym typeface="+mn-ea"/>
            </a:endParaRPr>
          </a:p>
        </p:txBody>
      </p:sp>
      <p:graphicFrame>
        <p:nvGraphicFramePr>
          <p:cNvPr id="13315" name="对象 16387"/>
          <p:cNvGraphicFramePr>
            <a:graphicFrameLocks noChangeAspect="1"/>
          </p:cNvGraphicFramePr>
          <p:nvPr>
            <p:custDataLst>
              <p:tags r:id="rId11"/>
            </p:custDataLst>
          </p:nvPr>
        </p:nvGraphicFramePr>
        <p:xfrm>
          <a:off x="3322247" y="2002473"/>
          <a:ext cx="5171169" cy="468000"/>
        </p:xfrm>
        <a:graphic>
          <a:graphicData uri="http://schemas.openxmlformats.org/presentationml/2006/ole">
            <mc:AlternateContent xmlns:mc="http://schemas.openxmlformats.org/markup-compatibility/2006">
              <mc:Choice xmlns:v="urn:schemas-microsoft-com:vml" Requires="v">
                <p:oleObj spid="_x0000_s3087" name="" r:id="rId12" imgW="2527300" imgH="228600" progId="Equation.3">
                  <p:embed/>
                </p:oleObj>
              </mc:Choice>
              <mc:Fallback>
                <p:oleObj name="" r:id="rId12" imgW="2527300" imgH="228600" progId="Equation.3">
                  <p:embed/>
                  <p:pic>
                    <p:nvPicPr>
                      <p:cNvPr id="0" name="图片 3086"/>
                      <p:cNvPicPr/>
                      <p:nvPr/>
                    </p:nvPicPr>
                    <p:blipFill>
                      <a:blip r:embed="rId13"/>
                      <a:stretch>
                        <a:fillRect/>
                      </a:stretch>
                    </p:blipFill>
                    <p:spPr>
                      <a:xfrm>
                        <a:off x="3322247" y="2002473"/>
                        <a:ext cx="5171169" cy="468000"/>
                      </a:xfrm>
                      <a:prstGeom prst="rect">
                        <a:avLst/>
                      </a:prstGeom>
                      <a:noFill/>
                      <a:ln w="38100">
                        <a:noFill/>
                        <a:miter/>
                      </a:ln>
                    </p:spPr>
                  </p:pic>
                </p:oleObj>
              </mc:Fallback>
            </mc:AlternateContent>
          </a:graphicData>
        </a:graphic>
      </p:graphicFrame>
      <p:graphicFrame>
        <p:nvGraphicFramePr>
          <p:cNvPr id="13316" name="对象 16388"/>
          <p:cNvGraphicFramePr>
            <a:graphicFrameLocks noChangeAspect="1"/>
          </p:cNvGraphicFramePr>
          <p:nvPr>
            <p:custDataLst>
              <p:tags r:id="rId14"/>
            </p:custDataLst>
          </p:nvPr>
        </p:nvGraphicFramePr>
        <p:xfrm>
          <a:off x="3832711" y="3091498"/>
          <a:ext cx="4150240" cy="432000"/>
        </p:xfrm>
        <a:graphic>
          <a:graphicData uri="http://schemas.openxmlformats.org/presentationml/2006/ole">
            <mc:AlternateContent xmlns:mc="http://schemas.openxmlformats.org/markup-compatibility/2006">
              <mc:Choice xmlns:v="urn:schemas-microsoft-com:vml" Requires="v">
                <p:oleObj spid="_x0000_s3088" name="" r:id="rId15" imgW="2197100" imgH="228600" progId="Equation.3">
                  <p:embed/>
                </p:oleObj>
              </mc:Choice>
              <mc:Fallback>
                <p:oleObj name="" r:id="rId15" imgW="2197100" imgH="228600" progId="Equation.3">
                  <p:embed/>
                  <p:pic>
                    <p:nvPicPr>
                      <p:cNvPr id="0" name="图片 3087"/>
                      <p:cNvPicPr/>
                      <p:nvPr/>
                    </p:nvPicPr>
                    <p:blipFill>
                      <a:blip r:embed="rId16"/>
                      <a:stretch>
                        <a:fillRect/>
                      </a:stretch>
                    </p:blipFill>
                    <p:spPr>
                      <a:xfrm>
                        <a:off x="3832711" y="3091498"/>
                        <a:ext cx="4150240" cy="432000"/>
                      </a:xfrm>
                      <a:prstGeom prst="rect">
                        <a:avLst/>
                      </a:prstGeom>
                      <a:noFill/>
                      <a:ln w="38100">
                        <a:noFill/>
                        <a:miter/>
                      </a:ln>
                    </p:spPr>
                  </p:pic>
                </p:oleObj>
              </mc:Fallback>
            </mc:AlternateContent>
          </a:graphicData>
        </a:graphic>
      </p:graphicFrame>
      <p:graphicFrame>
        <p:nvGraphicFramePr>
          <p:cNvPr id="13317" name="对象 16389"/>
          <p:cNvGraphicFramePr>
            <a:graphicFrameLocks noChangeAspect="1"/>
          </p:cNvGraphicFramePr>
          <p:nvPr>
            <p:custDataLst>
              <p:tags r:id="rId17"/>
            </p:custDataLst>
          </p:nvPr>
        </p:nvGraphicFramePr>
        <p:xfrm>
          <a:off x="4167218" y="3802698"/>
          <a:ext cx="3481226" cy="432000"/>
        </p:xfrm>
        <a:graphic>
          <a:graphicData uri="http://schemas.openxmlformats.org/presentationml/2006/ole">
            <mc:AlternateContent xmlns:mc="http://schemas.openxmlformats.org/markup-compatibility/2006">
              <mc:Choice xmlns:v="urn:schemas-microsoft-com:vml" Requires="v">
                <p:oleObj spid="_x0000_s3089" name="" r:id="rId18" imgW="1624330" imgH="203200" progId="Equation.3">
                  <p:embed/>
                </p:oleObj>
              </mc:Choice>
              <mc:Fallback>
                <p:oleObj name="" r:id="rId18" imgW="1624330" imgH="203200" progId="Equation.3">
                  <p:embed/>
                  <p:pic>
                    <p:nvPicPr>
                      <p:cNvPr id="0" name="图片 3088"/>
                      <p:cNvPicPr/>
                      <p:nvPr/>
                    </p:nvPicPr>
                    <p:blipFill>
                      <a:blip r:embed="rId19"/>
                      <a:stretch>
                        <a:fillRect/>
                      </a:stretch>
                    </p:blipFill>
                    <p:spPr>
                      <a:xfrm>
                        <a:off x="4167218" y="3802698"/>
                        <a:ext cx="3481226" cy="432000"/>
                      </a:xfrm>
                      <a:prstGeom prst="rect">
                        <a:avLst/>
                      </a:prstGeom>
                      <a:noFill/>
                      <a:ln w="38100">
                        <a:noFill/>
                        <a:miter/>
                      </a:ln>
                    </p:spPr>
                  </p:pic>
                </p:oleObj>
              </mc:Fallback>
            </mc:AlternateContent>
          </a:graphicData>
        </a:graphic>
      </p:graphicFrame>
      <p:graphicFrame>
        <p:nvGraphicFramePr>
          <p:cNvPr id="13318" name="对象 16390"/>
          <p:cNvGraphicFramePr>
            <a:graphicFrameLocks noChangeAspect="1"/>
          </p:cNvGraphicFramePr>
          <p:nvPr>
            <p:custDataLst>
              <p:tags r:id="rId20"/>
            </p:custDataLst>
          </p:nvPr>
        </p:nvGraphicFramePr>
        <p:xfrm>
          <a:off x="2820035" y="4885690"/>
          <a:ext cx="6175592" cy="1008000"/>
        </p:xfrm>
        <a:graphic>
          <a:graphicData uri="http://schemas.openxmlformats.org/presentationml/2006/ole">
            <mc:AlternateContent xmlns:mc="http://schemas.openxmlformats.org/markup-compatibility/2006">
              <mc:Choice xmlns:v="urn:schemas-microsoft-com:vml" Requires="v">
                <p:oleObj spid="_x0000_s3090" name="" r:id="rId21" imgW="2945130" imgH="482600" progId="Equation.3">
                  <p:embed/>
                </p:oleObj>
              </mc:Choice>
              <mc:Fallback>
                <p:oleObj name="" r:id="rId21" imgW="2945130" imgH="482600" progId="Equation.3">
                  <p:embed/>
                  <p:pic>
                    <p:nvPicPr>
                      <p:cNvPr id="0" name="图片 3089"/>
                      <p:cNvPicPr/>
                      <p:nvPr/>
                    </p:nvPicPr>
                    <p:blipFill>
                      <a:blip r:embed="rId22"/>
                      <a:stretch>
                        <a:fillRect/>
                      </a:stretch>
                    </p:blipFill>
                    <p:spPr>
                      <a:xfrm>
                        <a:off x="2820035" y="4885690"/>
                        <a:ext cx="6175592" cy="1008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5</a:t>
            </a:r>
            <a:r>
              <a:rPr lang="zh-CN" sz="2800" dirty="0" err="1"/>
              <a:t>、</a:t>
            </a:r>
            <a:r>
              <a:rPr sz="2800" dirty="0" err="1"/>
              <a:t>电磁场的能量守恒定律和坡印亭矢量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5.5.2 </a:t>
            </a:r>
            <a:r>
              <a:rPr sz="2400" b="1" kern="0">
                <a:sym typeface="+mn-ea"/>
              </a:rPr>
              <a:t>正弦场的复数坡印亭矢量与复功率</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或</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应用高斯散度定理，可得</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左端是流入的功率，右端实部是损耗功率，虚部是  乘以磁场能量与电场能量的有效值之差。</a:t>
            </a:r>
            <a:endParaRPr lang="zh-CN" altLang="en-US" sz="2400" dirty="0">
              <a:effectLst/>
              <a:latin typeface="+mn-ea"/>
              <a:cs typeface="+mn-ea"/>
              <a:sym typeface="+mn-ea"/>
            </a:endParaRPr>
          </a:p>
        </p:txBody>
      </p:sp>
      <p:graphicFrame>
        <p:nvGraphicFramePr>
          <p:cNvPr id="14339" name="对象 17411"/>
          <p:cNvGraphicFramePr>
            <a:graphicFrameLocks noChangeAspect="1"/>
          </p:cNvGraphicFramePr>
          <p:nvPr>
            <p:custDataLst>
              <p:tags r:id="rId11"/>
            </p:custDataLst>
          </p:nvPr>
        </p:nvGraphicFramePr>
        <p:xfrm>
          <a:off x="3762693" y="1551623"/>
          <a:ext cx="4423158" cy="792000"/>
        </p:xfrm>
        <a:graphic>
          <a:graphicData uri="http://schemas.openxmlformats.org/presentationml/2006/ole">
            <mc:AlternateContent xmlns:mc="http://schemas.openxmlformats.org/markup-compatibility/2006">
              <mc:Choice xmlns:v="urn:schemas-microsoft-com:vml" Requires="v">
                <p:oleObj spid="_x0000_s3081" name="" r:id="rId12" imgW="2336800" imgH="419100" progId="Equation.3">
                  <p:embed/>
                </p:oleObj>
              </mc:Choice>
              <mc:Fallback>
                <p:oleObj name="" r:id="rId12" imgW="2336800" imgH="419100" progId="Equation.3">
                  <p:embed/>
                  <p:pic>
                    <p:nvPicPr>
                      <p:cNvPr id="0" name="图片 3080"/>
                      <p:cNvPicPr/>
                      <p:nvPr/>
                    </p:nvPicPr>
                    <p:blipFill>
                      <a:blip r:embed="rId13"/>
                      <a:stretch>
                        <a:fillRect/>
                      </a:stretch>
                    </p:blipFill>
                    <p:spPr>
                      <a:xfrm>
                        <a:off x="3762693" y="1551623"/>
                        <a:ext cx="4423158" cy="792000"/>
                      </a:xfrm>
                      <a:prstGeom prst="rect">
                        <a:avLst/>
                      </a:prstGeom>
                      <a:noFill/>
                      <a:ln w="38100">
                        <a:noFill/>
                        <a:miter/>
                      </a:ln>
                    </p:spPr>
                  </p:pic>
                </p:oleObj>
              </mc:Fallback>
            </mc:AlternateContent>
          </a:graphicData>
        </a:graphic>
      </p:graphicFrame>
      <p:graphicFrame>
        <p:nvGraphicFramePr>
          <p:cNvPr id="14340" name="对象 17412"/>
          <p:cNvGraphicFramePr>
            <a:graphicFrameLocks noChangeAspect="1"/>
          </p:cNvGraphicFramePr>
          <p:nvPr>
            <p:custDataLst>
              <p:tags r:id="rId14"/>
            </p:custDataLst>
          </p:nvPr>
        </p:nvGraphicFramePr>
        <p:xfrm>
          <a:off x="2674938" y="3155633"/>
          <a:ext cx="6289723" cy="828000"/>
        </p:xfrm>
        <a:graphic>
          <a:graphicData uri="http://schemas.openxmlformats.org/presentationml/2006/ole">
            <mc:AlternateContent xmlns:mc="http://schemas.openxmlformats.org/markup-compatibility/2006">
              <mc:Choice xmlns:v="urn:schemas-microsoft-com:vml" Requires="v">
                <p:oleObj spid="_x0000_s3080" name="" r:id="rId15" imgW="3187700" imgH="419100" progId="Equation.3">
                  <p:embed/>
                </p:oleObj>
              </mc:Choice>
              <mc:Fallback>
                <p:oleObj name="" r:id="rId15" imgW="3187700" imgH="419100" progId="Equation.3">
                  <p:embed/>
                  <p:pic>
                    <p:nvPicPr>
                      <p:cNvPr id="0" name="图片 3079"/>
                      <p:cNvPicPr/>
                      <p:nvPr/>
                    </p:nvPicPr>
                    <p:blipFill>
                      <a:blip r:embed="rId16"/>
                      <a:stretch>
                        <a:fillRect/>
                      </a:stretch>
                    </p:blipFill>
                    <p:spPr>
                      <a:xfrm>
                        <a:off x="2674938" y="3155633"/>
                        <a:ext cx="6289723" cy="828000"/>
                      </a:xfrm>
                      <a:prstGeom prst="rect">
                        <a:avLst/>
                      </a:prstGeom>
                      <a:noFill/>
                      <a:ln w="38100">
                        <a:noFill/>
                        <a:miter/>
                      </a:ln>
                    </p:spPr>
                  </p:pic>
                </p:oleObj>
              </mc:Fallback>
            </mc:AlternateContent>
          </a:graphicData>
        </a:graphic>
      </p:graphicFrame>
      <p:graphicFrame>
        <p:nvGraphicFramePr>
          <p:cNvPr id="14341" name="对象 17413"/>
          <p:cNvGraphicFramePr>
            <a:graphicFrameLocks noChangeAspect="1"/>
          </p:cNvGraphicFramePr>
          <p:nvPr>
            <p:custDataLst>
              <p:tags r:id="rId17"/>
            </p:custDataLst>
          </p:nvPr>
        </p:nvGraphicFramePr>
        <p:xfrm>
          <a:off x="7657148" y="4282758"/>
          <a:ext cx="311151" cy="288000"/>
        </p:xfrm>
        <a:graphic>
          <a:graphicData uri="http://schemas.openxmlformats.org/presentationml/2006/ole">
            <mc:AlternateContent xmlns:mc="http://schemas.openxmlformats.org/markup-compatibility/2006">
              <mc:Choice xmlns:v="urn:schemas-microsoft-com:vml" Requires="v">
                <p:oleObj spid="_x0000_s3084" name="" r:id="rId18" imgW="153035" imgH="140335" progId="Equation.3">
                  <p:embed/>
                </p:oleObj>
              </mc:Choice>
              <mc:Fallback>
                <p:oleObj name="" r:id="rId18" imgW="153035" imgH="140335" progId="Equation.3">
                  <p:embed/>
                  <p:pic>
                    <p:nvPicPr>
                      <p:cNvPr id="0" name="图片 3083"/>
                      <p:cNvPicPr/>
                      <p:nvPr/>
                    </p:nvPicPr>
                    <p:blipFill>
                      <a:blip r:embed="rId19"/>
                      <a:stretch>
                        <a:fillRect/>
                      </a:stretch>
                    </p:blipFill>
                    <p:spPr>
                      <a:xfrm>
                        <a:off x="7657148" y="4282758"/>
                        <a:ext cx="311151" cy="288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5</a:t>
            </a:r>
            <a:r>
              <a:rPr lang="zh-CN" sz="2800" dirty="0" err="1"/>
              <a:t>、</a:t>
            </a:r>
            <a:r>
              <a:rPr sz="2800" dirty="0" err="1"/>
              <a:t>电磁场的能量守恒定律和坡印亭矢量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5.5.2 </a:t>
            </a:r>
            <a:r>
              <a:rPr sz="2400" b="1" kern="0">
                <a:sym typeface="+mn-ea"/>
              </a:rPr>
              <a:t>正弦场的复数坡印亭矢量与复功率</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于是，复功率为</a:t>
            </a: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复数坡印亭矢量</a:t>
            </a: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有功功率（平均功率）为</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其中</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是坡印亭矢量的平均值。而无功功率则是能量转换的量度，即</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穿入的复功率和有功功率及无功功率组成功率三角形。</a:t>
            </a:r>
            <a:endParaRPr lang="zh-CN" altLang="en-US" sz="2400" dirty="0">
              <a:effectLst/>
              <a:latin typeface="+mn-ea"/>
              <a:cs typeface="+mn-ea"/>
              <a:sym typeface="+mn-ea"/>
            </a:endParaRPr>
          </a:p>
        </p:txBody>
      </p:sp>
      <p:graphicFrame>
        <p:nvGraphicFramePr>
          <p:cNvPr id="15363" name="对象 18435"/>
          <p:cNvGraphicFramePr>
            <a:graphicFrameLocks noChangeAspect="1"/>
          </p:cNvGraphicFramePr>
          <p:nvPr>
            <p:custDataLst>
              <p:tags r:id="rId11"/>
            </p:custDataLst>
          </p:nvPr>
        </p:nvGraphicFramePr>
        <p:xfrm>
          <a:off x="4682477" y="1349375"/>
          <a:ext cx="3479485" cy="612000"/>
        </p:xfrm>
        <a:graphic>
          <a:graphicData uri="http://schemas.openxmlformats.org/presentationml/2006/ole">
            <mc:AlternateContent xmlns:mc="http://schemas.openxmlformats.org/markup-compatibility/2006">
              <mc:Choice xmlns:v="urn:schemas-microsoft-com:vml" Requires="v">
                <p:oleObj spid="_x0000_s3083" name="" r:id="rId12" imgW="1650365" imgH="292100" progId="Equation.3">
                  <p:embed/>
                </p:oleObj>
              </mc:Choice>
              <mc:Fallback>
                <p:oleObj name="" r:id="rId12" imgW="1650365" imgH="292100" progId="Equation.3">
                  <p:embed/>
                  <p:pic>
                    <p:nvPicPr>
                      <p:cNvPr id="0" name="图片 3082"/>
                      <p:cNvPicPr/>
                      <p:nvPr/>
                    </p:nvPicPr>
                    <p:blipFill>
                      <a:blip r:embed="rId13"/>
                      <a:stretch>
                        <a:fillRect/>
                      </a:stretch>
                    </p:blipFill>
                    <p:spPr>
                      <a:xfrm>
                        <a:off x="4682477" y="1349375"/>
                        <a:ext cx="3479485" cy="612000"/>
                      </a:xfrm>
                      <a:prstGeom prst="rect">
                        <a:avLst/>
                      </a:prstGeom>
                      <a:noFill/>
                      <a:ln w="38100">
                        <a:noFill/>
                        <a:miter/>
                      </a:ln>
                    </p:spPr>
                  </p:pic>
                </p:oleObj>
              </mc:Fallback>
            </mc:AlternateContent>
          </a:graphicData>
        </a:graphic>
      </p:graphicFrame>
      <p:graphicFrame>
        <p:nvGraphicFramePr>
          <p:cNvPr id="15364" name="对象 18436"/>
          <p:cNvGraphicFramePr>
            <a:graphicFrameLocks noChangeAspect="1"/>
          </p:cNvGraphicFramePr>
          <p:nvPr>
            <p:custDataLst>
              <p:tags r:id="rId14"/>
            </p:custDataLst>
          </p:nvPr>
        </p:nvGraphicFramePr>
        <p:xfrm>
          <a:off x="4717986" y="1906270"/>
          <a:ext cx="3408466" cy="828000"/>
        </p:xfrm>
        <a:graphic>
          <a:graphicData uri="http://schemas.openxmlformats.org/presentationml/2006/ole">
            <mc:AlternateContent xmlns:mc="http://schemas.openxmlformats.org/markup-compatibility/2006">
              <mc:Choice xmlns:v="urn:schemas-microsoft-com:vml" Requires="v">
                <p:oleObj spid="_x0000_s3085" name="" r:id="rId15" imgW="1612265" imgH="393700" progId="Equation.3">
                  <p:embed/>
                </p:oleObj>
              </mc:Choice>
              <mc:Fallback>
                <p:oleObj name="" r:id="rId15" imgW="1612265" imgH="393700" progId="Equation.3">
                  <p:embed/>
                  <p:pic>
                    <p:nvPicPr>
                      <p:cNvPr id="0" name="图片 3084"/>
                      <p:cNvPicPr/>
                      <p:nvPr/>
                    </p:nvPicPr>
                    <p:blipFill>
                      <a:blip r:embed="rId16"/>
                      <a:stretch>
                        <a:fillRect/>
                      </a:stretch>
                    </p:blipFill>
                    <p:spPr>
                      <a:xfrm>
                        <a:off x="4717986" y="1906270"/>
                        <a:ext cx="3408466" cy="828000"/>
                      </a:xfrm>
                      <a:prstGeom prst="rect">
                        <a:avLst/>
                      </a:prstGeom>
                      <a:noFill/>
                      <a:ln w="38100">
                        <a:noFill/>
                        <a:miter/>
                      </a:ln>
                    </p:spPr>
                  </p:pic>
                </p:oleObj>
              </mc:Fallback>
            </mc:AlternateContent>
          </a:graphicData>
        </a:graphic>
      </p:graphicFrame>
      <p:graphicFrame>
        <p:nvGraphicFramePr>
          <p:cNvPr id="15365" name="对象 18437"/>
          <p:cNvGraphicFramePr>
            <a:graphicFrameLocks noChangeAspect="1"/>
          </p:cNvGraphicFramePr>
          <p:nvPr>
            <p:custDataLst>
              <p:tags r:id="rId17"/>
            </p:custDataLst>
          </p:nvPr>
        </p:nvGraphicFramePr>
        <p:xfrm>
          <a:off x="4269934" y="2917190"/>
          <a:ext cx="4304571" cy="684000"/>
        </p:xfrm>
        <a:graphic>
          <a:graphicData uri="http://schemas.openxmlformats.org/presentationml/2006/ole">
            <mc:AlternateContent xmlns:mc="http://schemas.openxmlformats.org/markup-compatibility/2006">
              <mc:Choice xmlns:v="urn:schemas-microsoft-com:vml" Requires="v">
                <p:oleObj spid="_x0000_s3082" name="" r:id="rId18" imgW="1828165" imgH="292100" progId="Equation.3">
                  <p:embed/>
                </p:oleObj>
              </mc:Choice>
              <mc:Fallback>
                <p:oleObj name="" r:id="rId18" imgW="1828165" imgH="292100" progId="Equation.3">
                  <p:embed/>
                  <p:pic>
                    <p:nvPicPr>
                      <p:cNvPr id="0" name="图片 3081"/>
                      <p:cNvPicPr/>
                      <p:nvPr/>
                    </p:nvPicPr>
                    <p:blipFill>
                      <a:blip r:embed="rId19"/>
                      <a:stretch>
                        <a:fillRect/>
                      </a:stretch>
                    </p:blipFill>
                    <p:spPr>
                      <a:xfrm>
                        <a:off x="4269934" y="2917190"/>
                        <a:ext cx="4304571" cy="684000"/>
                      </a:xfrm>
                      <a:prstGeom prst="rect">
                        <a:avLst/>
                      </a:prstGeom>
                      <a:noFill/>
                      <a:ln w="38100">
                        <a:noFill/>
                        <a:miter/>
                      </a:ln>
                    </p:spPr>
                  </p:pic>
                </p:oleObj>
              </mc:Fallback>
            </mc:AlternateContent>
          </a:graphicData>
        </a:graphic>
      </p:graphicFrame>
      <p:graphicFrame>
        <p:nvGraphicFramePr>
          <p:cNvPr id="15366" name="对象 18438"/>
          <p:cNvGraphicFramePr>
            <a:graphicFrameLocks noChangeAspect="1"/>
          </p:cNvGraphicFramePr>
          <p:nvPr>
            <p:custDataLst>
              <p:tags r:id="rId20"/>
            </p:custDataLst>
          </p:nvPr>
        </p:nvGraphicFramePr>
        <p:xfrm>
          <a:off x="5108940" y="5259705"/>
          <a:ext cx="2626559" cy="684000"/>
        </p:xfrm>
        <a:graphic>
          <a:graphicData uri="http://schemas.openxmlformats.org/presentationml/2006/ole">
            <mc:AlternateContent xmlns:mc="http://schemas.openxmlformats.org/markup-compatibility/2006">
              <mc:Choice xmlns:v="urn:schemas-microsoft-com:vml" Requires="v">
                <p:oleObj spid="_x0000_s3086" name="" r:id="rId21" imgW="1118235" imgH="292100" progId="Equation.3">
                  <p:embed/>
                </p:oleObj>
              </mc:Choice>
              <mc:Fallback>
                <p:oleObj name="" r:id="rId21" imgW="1118235" imgH="292100" progId="Equation.3">
                  <p:embed/>
                  <p:pic>
                    <p:nvPicPr>
                      <p:cNvPr id="0" name="图片 3085"/>
                      <p:cNvPicPr/>
                      <p:nvPr/>
                    </p:nvPicPr>
                    <p:blipFill>
                      <a:blip r:embed="rId22"/>
                      <a:stretch>
                        <a:fillRect/>
                      </a:stretch>
                    </p:blipFill>
                    <p:spPr>
                      <a:xfrm>
                        <a:off x="5108940" y="5259705"/>
                        <a:ext cx="2626559" cy="684000"/>
                      </a:xfrm>
                      <a:prstGeom prst="rect">
                        <a:avLst/>
                      </a:prstGeom>
                      <a:noFill/>
                      <a:ln w="38100">
                        <a:noFill/>
                        <a:miter/>
                      </a:ln>
                    </p:spPr>
                  </p:pic>
                </p:oleObj>
              </mc:Fallback>
            </mc:AlternateContent>
          </a:graphicData>
        </a:graphic>
      </p:graphicFrame>
      <p:graphicFrame>
        <p:nvGraphicFramePr>
          <p:cNvPr id="15367" name="对象 18439"/>
          <p:cNvGraphicFramePr>
            <a:graphicFrameLocks noChangeAspect="1"/>
          </p:cNvGraphicFramePr>
          <p:nvPr>
            <p:custDataLst>
              <p:tags r:id="rId23"/>
            </p:custDataLst>
          </p:nvPr>
        </p:nvGraphicFramePr>
        <p:xfrm>
          <a:off x="3861435" y="3796030"/>
          <a:ext cx="5121568" cy="828000"/>
        </p:xfrm>
        <a:graphic>
          <a:graphicData uri="http://schemas.openxmlformats.org/presentationml/2006/ole">
            <mc:AlternateContent xmlns:mc="http://schemas.openxmlformats.org/markup-compatibility/2006">
              <mc:Choice xmlns:v="urn:schemas-microsoft-com:vml" Requires="v">
                <p:oleObj spid="_x0000_s3087" name="" r:id="rId24" imgW="2424430" imgH="393700" progId="Equation.3">
                  <p:embed/>
                </p:oleObj>
              </mc:Choice>
              <mc:Fallback>
                <p:oleObj name="" r:id="rId24" imgW="2424430" imgH="393700" progId="Equation.3">
                  <p:embed/>
                  <p:pic>
                    <p:nvPicPr>
                      <p:cNvPr id="0" name="图片 3086"/>
                      <p:cNvPicPr/>
                      <p:nvPr/>
                    </p:nvPicPr>
                    <p:blipFill>
                      <a:blip r:embed="rId25"/>
                      <a:stretch>
                        <a:fillRect/>
                      </a:stretch>
                    </p:blipFill>
                    <p:spPr>
                      <a:xfrm>
                        <a:off x="3861435" y="3796030"/>
                        <a:ext cx="5121568" cy="828000"/>
                      </a:xfrm>
                      <a:prstGeom prst="rect">
                        <a:avLst/>
                      </a:prstGeom>
                      <a:noFill/>
                      <a:ln w="38100">
                        <a:noFill/>
                        <a:miter/>
                      </a:ln>
                    </p:spPr>
                  </p:pic>
                </p:oleObj>
              </mc:Fallback>
            </mc:AlternateContent>
          </a:graphicData>
        </a:graphic>
      </p:graphicFrame>
      <p:graphicFrame>
        <p:nvGraphicFramePr>
          <p:cNvPr id="16387" name="对象 19459"/>
          <p:cNvGraphicFramePr>
            <a:graphicFrameLocks noChangeAspect="1"/>
          </p:cNvGraphicFramePr>
          <p:nvPr>
            <p:custDataLst>
              <p:tags r:id="rId26"/>
            </p:custDataLst>
          </p:nvPr>
        </p:nvGraphicFramePr>
        <p:xfrm>
          <a:off x="9260205" y="2646680"/>
          <a:ext cx="2774950" cy="1866900"/>
        </p:xfrm>
        <a:graphic>
          <a:graphicData uri="http://schemas.openxmlformats.org/presentationml/2006/ole">
            <mc:AlternateContent xmlns:mc="http://schemas.openxmlformats.org/markup-compatibility/2006">
              <mc:Choice xmlns:v="urn:schemas-microsoft-com:vml" Requires="v">
                <p:oleObj spid="_x0000_s3088" name="" r:id="rId27" imgW="1482725" imgH="996950" progId="">
                  <p:embed/>
                </p:oleObj>
              </mc:Choice>
              <mc:Fallback>
                <p:oleObj name="" r:id="rId27" imgW="1482725" imgH="996950" progId="">
                  <p:embed/>
                  <p:pic>
                    <p:nvPicPr>
                      <p:cNvPr id="0" name="图片 3087"/>
                      <p:cNvPicPr/>
                      <p:nvPr/>
                    </p:nvPicPr>
                    <p:blipFill>
                      <a:blip r:embed="rId28"/>
                      <a:stretch>
                        <a:fillRect/>
                      </a:stretch>
                    </p:blipFill>
                    <p:spPr>
                      <a:xfrm>
                        <a:off x="9260205" y="2646680"/>
                        <a:ext cx="2774950" cy="18669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6</a:t>
            </a:r>
            <a:r>
              <a:rPr lang="zh-CN" sz="2800" dirty="0" err="1"/>
              <a:t>、</a:t>
            </a:r>
            <a:r>
              <a:rPr sz="2800" dirty="0" err="1"/>
              <a:t>电磁场的矢量势和标量势</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5.6.1 </a:t>
            </a:r>
            <a:r>
              <a:rPr sz="2400" b="1" kern="0">
                <a:sym typeface="+mn-ea"/>
              </a:rPr>
              <a:t>电磁场的矢量势和标量势</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应用麦克斯韦方程组直接求解电磁场很困难，与静态场一样，引入势函数间接求解。</a:t>
            </a: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由</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引入动态矢量势A，即</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或</a:t>
            </a:r>
            <a:endParaRPr lang="zh-CN" altLang="en-US" sz="2400" dirty="0">
              <a:effectLst/>
              <a:latin typeface="+mn-ea"/>
              <a:cs typeface="+mn-ea"/>
              <a:sym typeface="+mn-ea"/>
            </a:endParaRPr>
          </a:p>
        </p:txBody>
      </p:sp>
      <p:graphicFrame>
        <p:nvGraphicFramePr>
          <p:cNvPr id="28675" name="对象 30723"/>
          <p:cNvGraphicFramePr>
            <a:graphicFrameLocks noChangeAspect="1"/>
          </p:cNvGraphicFramePr>
          <p:nvPr>
            <p:custDataLst>
              <p:tags r:id="rId11"/>
            </p:custDataLst>
          </p:nvPr>
        </p:nvGraphicFramePr>
        <p:xfrm>
          <a:off x="9111615" y="2746375"/>
          <a:ext cx="2248366" cy="2772000"/>
        </p:xfrm>
        <a:graphic>
          <a:graphicData uri="http://schemas.openxmlformats.org/presentationml/2006/ole">
            <mc:AlternateContent xmlns:mc="http://schemas.openxmlformats.org/markup-compatibility/2006">
              <mc:Choice xmlns:v="urn:schemas-microsoft-com:vml" Requires="v">
                <p:oleObj spid="_x0000_s3216" name="" r:id="rId12" imgW="1092835" imgH="1346835" progId="Equation.3">
                  <p:embed/>
                </p:oleObj>
              </mc:Choice>
              <mc:Fallback>
                <p:oleObj name="" r:id="rId12" imgW="1092835" imgH="1346835" progId="Equation.3">
                  <p:embed/>
                  <p:pic>
                    <p:nvPicPr>
                      <p:cNvPr id="0" name="图片 3215"/>
                      <p:cNvPicPr/>
                      <p:nvPr/>
                    </p:nvPicPr>
                    <p:blipFill>
                      <a:blip r:embed="rId13"/>
                      <a:stretch>
                        <a:fillRect/>
                      </a:stretch>
                    </p:blipFill>
                    <p:spPr>
                      <a:xfrm>
                        <a:off x="9111615" y="2746375"/>
                        <a:ext cx="2248366" cy="2772000"/>
                      </a:xfrm>
                      <a:prstGeom prst="rect">
                        <a:avLst/>
                      </a:prstGeom>
                      <a:noFill/>
                      <a:ln w="38100">
                        <a:noFill/>
                        <a:miter/>
                      </a:ln>
                    </p:spPr>
                  </p:pic>
                </p:oleObj>
              </mc:Fallback>
            </mc:AlternateContent>
          </a:graphicData>
        </a:graphic>
      </p:graphicFrame>
      <p:graphicFrame>
        <p:nvGraphicFramePr>
          <p:cNvPr id="28676" name="对象 30724"/>
          <p:cNvGraphicFramePr>
            <a:graphicFrameLocks noChangeAspect="1"/>
          </p:cNvGraphicFramePr>
          <p:nvPr>
            <p:custDataLst>
              <p:tags r:id="rId14"/>
            </p:custDataLst>
          </p:nvPr>
        </p:nvGraphicFramePr>
        <p:xfrm>
          <a:off x="5527734" y="2844800"/>
          <a:ext cx="1282500" cy="396000"/>
        </p:xfrm>
        <a:graphic>
          <a:graphicData uri="http://schemas.openxmlformats.org/presentationml/2006/ole">
            <mc:AlternateContent xmlns:mc="http://schemas.openxmlformats.org/markup-compatibility/2006">
              <mc:Choice xmlns:v="urn:schemas-microsoft-com:vml" Requires="v">
                <p:oleObj spid="_x0000_s3229" name="" r:id="rId15" imgW="570865" imgH="177800" progId="Equation.3">
                  <p:embed/>
                </p:oleObj>
              </mc:Choice>
              <mc:Fallback>
                <p:oleObj name="" r:id="rId15" imgW="570865" imgH="177800" progId="Equation.3">
                  <p:embed/>
                  <p:pic>
                    <p:nvPicPr>
                      <p:cNvPr id="0" name="图片 3228"/>
                      <p:cNvPicPr/>
                      <p:nvPr/>
                    </p:nvPicPr>
                    <p:blipFill>
                      <a:blip r:embed="rId16"/>
                      <a:stretch>
                        <a:fillRect/>
                      </a:stretch>
                    </p:blipFill>
                    <p:spPr>
                      <a:xfrm>
                        <a:off x="5527734" y="2844800"/>
                        <a:ext cx="1282500" cy="396000"/>
                      </a:xfrm>
                      <a:prstGeom prst="rect">
                        <a:avLst/>
                      </a:prstGeom>
                      <a:noFill/>
                      <a:ln w="38100">
                        <a:noFill/>
                        <a:miter/>
                      </a:ln>
                    </p:spPr>
                  </p:pic>
                </p:oleObj>
              </mc:Fallback>
            </mc:AlternateContent>
          </a:graphicData>
        </a:graphic>
      </p:graphicFrame>
      <p:graphicFrame>
        <p:nvGraphicFramePr>
          <p:cNvPr id="28677" name="对象 30725"/>
          <p:cNvGraphicFramePr>
            <a:graphicFrameLocks noChangeAspect="1"/>
          </p:cNvGraphicFramePr>
          <p:nvPr>
            <p:custDataLst>
              <p:tags r:id="rId17"/>
            </p:custDataLst>
          </p:nvPr>
        </p:nvGraphicFramePr>
        <p:xfrm>
          <a:off x="5441405" y="3949700"/>
          <a:ext cx="1455158" cy="396000"/>
        </p:xfrm>
        <a:graphic>
          <a:graphicData uri="http://schemas.openxmlformats.org/presentationml/2006/ole">
            <mc:AlternateContent xmlns:mc="http://schemas.openxmlformats.org/markup-compatibility/2006">
              <mc:Choice xmlns:v="urn:schemas-microsoft-com:vml" Requires="v">
                <p:oleObj spid="_x0000_s3226" name="" r:id="rId18" imgW="647065" imgH="177800" progId="Equation.3">
                  <p:embed/>
                </p:oleObj>
              </mc:Choice>
              <mc:Fallback>
                <p:oleObj name="" r:id="rId18" imgW="647065" imgH="177800" progId="Equation.3">
                  <p:embed/>
                  <p:pic>
                    <p:nvPicPr>
                      <p:cNvPr id="0" name="图片 3225"/>
                      <p:cNvPicPr/>
                      <p:nvPr/>
                    </p:nvPicPr>
                    <p:blipFill>
                      <a:blip r:embed="rId19"/>
                      <a:stretch>
                        <a:fillRect/>
                      </a:stretch>
                    </p:blipFill>
                    <p:spPr>
                      <a:xfrm>
                        <a:off x="5441405" y="3949700"/>
                        <a:ext cx="1455158" cy="396000"/>
                      </a:xfrm>
                      <a:prstGeom prst="rect">
                        <a:avLst/>
                      </a:prstGeom>
                      <a:noFill/>
                      <a:ln w="38100">
                        <a:noFill/>
                        <a:miter/>
                      </a:ln>
                    </p:spPr>
                  </p:pic>
                </p:oleObj>
              </mc:Fallback>
            </mc:AlternateContent>
          </a:graphicData>
        </a:graphic>
      </p:graphicFrame>
      <p:graphicFrame>
        <p:nvGraphicFramePr>
          <p:cNvPr id="28678" name="对象 30726"/>
          <p:cNvGraphicFramePr>
            <a:graphicFrameLocks noChangeAspect="1"/>
          </p:cNvGraphicFramePr>
          <p:nvPr>
            <p:custDataLst>
              <p:tags r:id="rId20"/>
            </p:custDataLst>
          </p:nvPr>
        </p:nvGraphicFramePr>
        <p:xfrm>
          <a:off x="5389404" y="5080318"/>
          <a:ext cx="1559161" cy="792000"/>
        </p:xfrm>
        <a:graphic>
          <a:graphicData uri="http://schemas.openxmlformats.org/presentationml/2006/ole">
            <mc:AlternateContent xmlns:mc="http://schemas.openxmlformats.org/markup-compatibility/2006">
              <mc:Choice xmlns:v="urn:schemas-microsoft-com:vml" Requires="v">
                <p:oleObj spid="_x0000_s3224" name="" r:id="rId21" imgW="826135" imgH="419735" progId="Equation.3">
                  <p:embed/>
                </p:oleObj>
              </mc:Choice>
              <mc:Fallback>
                <p:oleObj name="" r:id="rId21" imgW="826135" imgH="419735" progId="Equation.3">
                  <p:embed/>
                  <p:pic>
                    <p:nvPicPr>
                      <p:cNvPr id="0" name="图片 3223"/>
                      <p:cNvPicPr/>
                      <p:nvPr/>
                    </p:nvPicPr>
                    <p:blipFill>
                      <a:blip r:embed="rId22"/>
                      <a:stretch>
                        <a:fillRect/>
                      </a:stretch>
                    </p:blipFill>
                    <p:spPr>
                      <a:xfrm>
                        <a:off x="5389404" y="5080318"/>
                        <a:ext cx="1559161" cy="792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6</a:t>
            </a:r>
            <a:r>
              <a:rPr lang="zh-CN" sz="2800" dirty="0" err="1"/>
              <a:t>、</a:t>
            </a:r>
            <a:r>
              <a:rPr sz="2800" dirty="0" err="1"/>
              <a:t>电磁场的矢量势和标量势</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5.6.1 </a:t>
            </a:r>
            <a:r>
              <a:rPr sz="2400" b="1" kern="0">
                <a:sym typeface="+mn-ea"/>
              </a:rPr>
              <a:t>电磁场的矢量势和标量势</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则</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得</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故</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p:txBody>
      </p:sp>
      <p:graphicFrame>
        <p:nvGraphicFramePr>
          <p:cNvPr id="29699" name="对象 31747"/>
          <p:cNvGraphicFramePr>
            <a:graphicFrameLocks noChangeAspect="1"/>
          </p:cNvGraphicFramePr>
          <p:nvPr>
            <p:custDataLst>
              <p:tags r:id="rId11"/>
            </p:custDataLst>
          </p:nvPr>
        </p:nvGraphicFramePr>
        <p:xfrm>
          <a:off x="3871913" y="1433830"/>
          <a:ext cx="4030636" cy="972000"/>
        </p:xfrm>
        <a:graphic>
          <a:graphicData uri="http://schemas.openxmlformats.org/presentationml/2006/ole">
            <mc:AlternateContent xmlns:mc="http://schemas.openxmlformats.org/markup-compatibility/2006">
              <mc:Choice xmlns:v="urn:schemas-microsoft-com:vml" Requires="v">
                <p:oleObj spid="_x0000_s3223" name="" r:id="rId12" imgW="1993265" imgH="482600" progId="Equation.3">
                  <p:embed/>
                </p:oleObj>
              </mc:Choice>
              <mc:Fallback>
                <p:oleObj name="" r:id="rId12" imgW="1993265" imgH="482600" progId="Equation.3">
                  <p:embed/>
                  <p:pic>
                    <p:nvPicPr>
                      <p:cNvPr id="0" name="图片 3222"/>
                      <p:cNvPicPr/>
                      <p:nvPr/>
                    </p:nvPicPr>
                    <p:blipFill>
                      <a:blip r:embed="rId13"/>
                      <a:stretch>
                        <a:fillRect/>
                      </a:stretch>
                    </p:blipFill>
                    <p:spPr>
                      <a:xfrm>
                        <a:off x="3871913" y="1433830"/>
                        <a:ext cx="4030636" cy="972000"/>
                      </a:xfrm>
                      <a:prstGeom prst="rect">
                        <a:avLst/>
                      </a:prstGeom>
                      <a:noFill/>
                      <a:ln w="38100">
                        <a:noFill/>
                        <a:miter/>
                      </a:ln>
                    </p:spPr>
                  </p:pic>
                </p:oleObj>
              </mc:Fallback>
            </mc:AlternateContent>
          </a:graphicData>
        </a:graphic>
      </p:graphicFrame>
      <p:graphicFrame>
        <p:nvGraphicFramePr>
          <p:cNvPr id="29700" name="对象 31748"/>
          <p:cNvGraphicFramePr>
            <a:graphicFrameLocks noChangeAspect="1"/>
          </p:cNvGraphicFramePr>
          <p:nvPr>
            <p:custDataLst>
              <p:tags r:id="rId14"/>
            </p:custDataLst>
          </p:nvPr>
        </p:nvGraphicFramePr>
        <p:xfrm>
          <a:off x="3871913" y="2947035"/>
          <a:ext cx="2042875" cy="900000"/>
        </p:xfrm>
        <a:graphic>
          <a:graphicData uri="http://schemas.openxmlformats.org/presentationml/2006/ole">
            <mc:AlternateContent xmlns:mc="http://schemas.openxmlformats.org/markup-compatibility/2006">
              <mc:Choice xmlns:v="urn:schemas-microsoft-com:vml" Requires="v">
                <p:oleObj spid="_x0000_s3225" name="" r:id="rId15" imgW="1092835" imgH="482600" progId="Equation.3">
                  <p:embed/>
                </p:oleObj>
              </mc:Choice>
              <mc:Fallback>
                <p:oleObj name="" r:id="rId15" imgW="1092835" imgH="482600" progId="Equation.3">
                  <p:embed/>
                  <p:pic>
                    <p:nvPicPr>
                      <p:cNvPr id="0" name="图片 3224"/>
                      <p:cNvPicPr/>
                      <p:nvPr/>
                    </p:nvPicPr>
                    <p:blipFill>
                      <a:blip r:embed="rId16"/>
                      <a:stretch>
                        <a:fillRect/>
                      </a:stretch>
                    </p:blipFill>
                    <p:spPr>
                      <a:xfrm>
                        <a:off x="3871913" y="2947035"/>
                        <a:ext cx="2042875" cy="900000"/>
                      </a:xfrm>
                      <a:prstGeom prst="rect">
                        <a:avLst/>
                      </a:prstGeom>
                      <a:noFill/>
                      <a:ln w="38100">
                        <a:noFill/>
                        <a:miter/>
                      </a:ln>
                    </p:spPr>
                  </p:pic>
                </p:oleObj>
              </mc:Fallback>
            </mc:AlternateContent>
          </a:graphicData>
        </a:graphic>
      </p:graphicFrame>
      <p:graphicFrame>
        <p:nvGraphicFramePr>
          <p:cNvPr id="29701" name="对象 31749"/>
          <p:cNvGraphicFramePr>
            <a:graphicFrameLocks noChangeAspect="1"/>
          </p:cNvGraphicFramePr>
          <p:nvPr>
            <p:custDataLst>
              <p:tags r:id="rId17"/>
            </p:custDataLst>
          </p:nvPr>
        </p:nvGraphicFramePr>
        <p:xfrm>
          <a:off x="6317298" y="2947035"/>
          <a:ext cx="1966118" cy="900000"/>
        </p:xfrm>
        <a:graphic>
          <a:graphicData uri="http://schemas.openxmlformats.org/presentationml/2006/ole">
            <mc:AlternateContent xmlns:mc="http://schemas.openxmlformats.org/markup-compatibility/2006">
              <mc:Choice xmlns:v="urn:schemas-microsoft-com:vml" Requires="v">
                <p:oleObj spid="_x0000_s3219" name="" r:id="rId18" imgW="940435" imgH="431800" progId="Equation.3">
                  <p:embed/>
                </p:oleObj>
              </mc:Choice>
              <mc:Fallback>
                <p:oleObj name="" r:id="rId18" imgW="940435" imgH="431800" progId="Equation.3">
                  <p:embed/>
                  <p:pic>
                    <p:nvPicPr>
                      <p:cNvPr id="0" name="图片 3218"/>
                      <p:cNvPicPr/>
                      <p:nvPr/>
                    </p:nvPicPr>
                    <p:blipFill>
                      <a:blip r:embed="rId19"/>
                      <a:stretch>
                        <a:fillRect/>
                      </a:stretch>
                    </p:blipFill>
                    <p:spPr>
                      <a:xfrm>
                        <a:off x="6317298" y="2947035"/>
                        <a:ext cx="1966118" cy="900000"/>
                      </a:xfrm>
                      <a:prstGeom prst="rect">
                        <a:avLst/>
                      </a:prstGeom>
                      <a:noFill/>
                      <a:ln w="38100">
                        <a:noFill/>
                        <a:miter/>
                      </a:ln>
                    </p:spPr>
                  </p:pic>
                </p:oleObj>
              </mc:Fallback>
            </mc:AlternateContent>
          </a:graphicData>
        </a:graphic>
      </p:graphicFrame>
      <p:graphicFrame>
        <p:nvGraphicFramePr>
          <p:cNvPr id="29702" name="对象 31750"/>
          <p:cNvGraphicFramePr>
            <a:graphicFrameLocks noChangeAspect="1"/>
          </p:cNvGraphicFramePr>
          <p:nvPr>
            <p:custDataLst>
              <p:tags r:id="rId20"/>
            </p:custDataLst>
          </p:nvPr>
        </p:nvGraphicFramePr>
        <p:xfrm>
          <a:off x="5028883" y="4780280"/>
          <a:ext cx="2124483" cy="972000"/>
        </p:xfrm>
        <a:graphic>
          <a:graphicData uri="http://schemas.openxmlformats.org/presentationml/2006/ole">
            <mc:AlternateContent xmlns:mc="http://schemas.openxmlformats.org/markup-compatibility/2006">
              <mc:Choice xmlns:v="urn:schemas-microsoft-com:vml" Requires="v">
                <p:oleObj spid="_x0000_s3222" name="" r:id="rId21" imgW="940435" imgH="431800" progId="Equation.3">
                  <p:embed/>
                </p:oleObj>
              </mc:Choice>
              <mc:Fallback>
                <p:oleObj name="" r:id="rId21" imgW="940435" imgH="431800" progId="Equation.3">
                  <p:embed/>
                  <p:pic>
                    <p:nvPicPr>
                      <p:cNvPr id="0" name="图片 3221"/>
                      <p:cNvPicPr/>
                      <p:nvPr/>
                    </p:nvPicPr>
                    <p:blipFill>
                      <a:blip r:embed="rId22"/>
                      <a:stretch>
                        <a:fillRect/>
                      </a:stretch>
                    </p:blipFill>
                    <p:spPr>
                      <a:xfrm>
                        <a:off x="5028883" y="4780280"/>
                        <a:ext cx="2124483" cy="972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6</a:t>
            </a:r>
            <a:r>
              <a:rPr lang="zh-CN" sz="2800" dirty="0" err="1"/>
              <a:t>、</a:t>
            </a:r>
            <a:r>
              <a:rPr sz="2800" dirty="0" err="1"/>
              <a:t>电磁场的矢量势和标量势</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5.6.2 </a:t>
            </a:r>
            <a:r>
              <a:rPr sz="2400" b="1" kern="0">
                <a:sym typeface="+mn-ea"/>
              </a:rPr>
              <a:t>洛仑兹条件与达朗贝尔方程</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使用剩余的两个麦克斯韦方程可得</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即</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由</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即</a:t>
            </a:r>
            <a:endParaRPr lang="zh-CN" altLang="en-US" sz="2400" dirty="0">
              <a:effectLst/>
              <a:latin typeface="+mn-ea"/>
              <a:cs typeface="+mn-ea"/>
              <a:sym typeface="+mn-ea"/>
            </a:endParaRPr>
          </a:p>
        </p:txBody>
      </p:sp>
      <p:graphicFrame>
        <p:nvGraphicFramePr>
          <p:cNvPr id="30725" name="内容占位符 32773"/>
          <p:cNvGraphicFramePr>
            <a:graphicFrameLocks noChangeAspect="1"/>
          </p:cNvGraphicFramePr>
          <p:nvPr>
            <p:custDataLst>
              <p:tags r:id="rId11"/>
            </p:custDataLst>
          </p:nvPr>
        </p:nvGraphicFramePr>
        <p:xfrm>
          <a:off x="9677400" y="990283"/>
          <a:ext cx="2278063" cy="2806700"/>
        </p:xfrm>
        <a:graphic>
          <a:graphicData uri="http://schemas.openxmlformats.org/presentationml/2006/ole">
            <mc:AlternateContent xmlns:mc="http://schemas.openxmlformats.org/markup-compatibility/2006">
              <mc:Choice xmlns:v="urn:schemas-microsoft-com:vml" Requires="v">
                <p:oleObj spid="_x0000_s3221" name="" r:id="rId12" imgW="1092835" imgH="1346835" progId="Equation.3">
                  <p:embed/>
                </p:oleObj>
              </mc:Choice>
              <mc:Fallback>
                <p:oleObj name="" r:id="rId12" imgW="1092835" imgH="1346835" progId="Equation.3">
                  <p:embed/>
                  <p:pic>
                    <p:nvPicPr>
                      <p:cNvPr id="0" name="图片 3220"/>
                      <p:cNvPicPr/>
                      <p:nvPr/>
                    </p:nvPicPr>
                    <p:blipFill>
                      <a:blip r:embed="rId13"/>
                      <a:stretch>
                        <a:fillRect/>
                      </a:stretch>
                    </p:blipFill>
                    <p:spPr>
                      <a:xfrm>
                        <a:off x="9677400" y="990283"/>
                        <a:ext cx="2278063" cy="2806700"/>
                      </a:xfrm>
                      <a:prstGeom prst="rect">
                        <a:avLst/>
                      </a:prstGeom>
                      <a:noFill/>
                      <a:ln w="38100">
                        <a:miter/>
                      </a:ln>
                    </p:spPr>
                  </p:pic>
                </p:oleObj>
              </mc:Fallback>
            </mc:AlternateContent>
          </a:graphicData>
        </a:graphic>
      </p:graphicFrame>
      <p:graphicFrame>
        <p:nvGraphicFramePr>
          <p:cNvPr id="30723" name="内容占位符 32771"/>
          <p:cNvGraphicFramePr>
            <a:graphicFrameLocks noChangeAspect="1"/>
          </p:cNvGraphicFramePr>
          <p:nvPr>
            <p:custDataLst>
              <p:tags r:id="rId14"/>
            </p:custDataLst>
          </p:nvPr>
        </p:nvGraphicFramePr>
        <p:xfrm>
          <a:off x="3040698" y="1853883"/>
          <a:ext cx="5908972" cy="828000"/>
        </p:xfrm>
        <a:graphic>
          <a:graphicData uri="http://schemas.openxmlformats.org/presentationml/2006/ole">
            <mc:AlternateContent xmlns:mc="http://schemas.openxmlformats.org/markup-compatibility/2006">
              <mc:Choice xmlns:v="urn:schemas-microsoft-com:vml" Requires="v">
                <p:oleObj spid="_x0000_s3220" name="" r:id="rId15" imgW="3072130" imgH="431800" progId="Equation.3">
                  <p:embed/>
                </p:oleObj>
              </mc:Choice>
              <mc:Fallback>
                <p:oleObj name="" r:id="rId15" imgW="3072130" imgH="431800" progId="Equation.3">
                  <p:embed/>
                  <p:pic>
                    <p:nvPicPr>
                      <p:cNvPr id="0" name="图片 3219"/>
                      <p:cNvPicPr/>
                      <p:nvPr/>
                    </p:nvPicPr>
                    <p:blipFill>
                      <a:blip r:embed="rId16"/>
                      <a:stretch>
                        <a:fillRect/>
                      </a:stretch>
                    </p:blipFill>
                    <p:spPr>
                      <a:xfrm>
                        <a:off x="3040698" y="1853883"/>
                        <a:ext cx="5908972" cy="828000"/>
                      </a:xfrm>
                      <a:prstGeom prst="rect">
                        <a:avLst/>
                      </a:prstGeom>
                      <a:noFill/>
                      <a:ln w="38100">
                        <a:miter/>
                      </a:ln>
                    </p:spPr>
                  </p:pic>
                </p:oleObj>
              </mc:Fallback>
            </mc:AlternateContent>
          </a:graphicData>
        </a:graphic>
      </p:graphicFrame>
      <p:graphicFrame>
        <p:nvGraphicFramePr>
          <p:cNvPr id="30724" name="内容占位符 32772"/>
          <p:cNvGraphicFramePr>
            <a:graphicFrameLocks noChangeAspect="1"/>
          </p:cNvGraphicFramePr>
          <p:nvPr>
            <p:custDataLst>
              <p:tags r:id="rId17"/>
            </p:custDataLst>
          </p:nvPr>
        </p:nvGraphicFramePr>
        <p:xfrm>
          <a:off x="3359605" y="2681605"/>
          <a:ext cx="5271157" cy="936000"/>
        </p:xfrm>
        <a:graphic>
          <a:graphicData uri="http://schemas.openxmlformats.org/presentationml/2006/ole">
            <mc:AlternateContent xmlns:mc="http://schemas.openxmlformats.org/markup-compatibility/2006">
              <mc:Choice xmlns:v="urn:schemas-microsoft-com:vml" Requires="v">
                <p:oleObj spid="_x0000_s3231" name="" r:id="rId18" imgW="2716530" imgH="482600" progId="Equation.3">
                  <p:embed/>
                </p:oleObj>
              </mc:Choice>
              <mc:Fallback>
                <p:oleObj name="" r:id="rId18" imgW="2716530" imgH="482600" progId="Equation.3">
                  <p:embed/>
                  <p:pic>
                    <p:nvPicPr>
                      <p:cNvPr id="0" name="图片 3230"/>
                      <p:cNvPicPr/>
                      <p:nvPr/>
                    </p:nvPicPr>
                    <p:blipFill>
                      <a:blip r:embed="rId19"/>
                      <a:stretch>
                        <a:fillRect/>
                      </a:stretch>
                    </p:blipFill>
                    <p:spPr>
                      <a:xfrm>
                        <a:off x="3359605" y="2681605"/>
                        <a:ext cx="5271157" cy="936000"/>
                      </a:xfrm>
                      <a:prstGeom prst="rect">
                        <a:avLst/>
                      </a:prstGeom>
                      <a:noFill/>
                      <a:ln w="38100">
                        <a:miter/>
                      </a:ln>
                    </p:spPr>
                  </p:pic>
                </p:oleObj>
              </mc:Fallback>
            </mc:AlternateContent>
          </a:graphicData>
        </a:graphic>
      </p:graphicFrame>
      <p:graphicFrame>
        <p:nvGraphicFramePr>
          <p:cNvPr id="31747" name="对象 33795"/>
          <p:cNvGraphicFramePr>
            <a:graphicFrameLocks noChangeAspect="1"/>
          </p:cNvGraphicFramePr>
          <p:nvPr>
            <p:custDataLst>
              <p:tags r:id="rId20"/>
            </p:custDataLst>
          </p:nvPr>
        </p:nvGraphicFramePr>
        <p:xfrm>
          <a:off x="3571244" y="3797300"/>
          <a:ext cx="4847880" cy="900000"/>
        </p:xfrm>
        <a:graphic>
          <a:graphicData uri="http://schemas.openxmlformats.org/presentationml/2006/ole">
            <mc:AlternateContent xmlns:mc="http://schemas.openxmlformats.org/markup-compatibility/2006">
              <mc:Choice xmlns:v="urn:schemas-microsoft-com:vml" Requires="v">
                <p:oleObj spid="_x0000_s3227" name="" r:id="rId21" imgW="2589530" imgH="482600" progId="Equation.3">
                  <p:embed/>
                </p:oleObj>
              </mc:Choice>
              <mc:Fallback>
                <p:oleObj name="" r:id="rId21" imgW="2589530" imgH="482600" progId="Equation.3">
                  <p:embed/>
                  <p:pic>
                    <p:nvPicPr>
                      <p:cNvPr id="0" name="图片 3226"/>
                      <p:cNvPicPr/>
                      <p:nvPr/>
                    </p:nvPicPr>
                    <p:blipFill>
                      <a:blip r:embed="rId22"/>
                      <a:stretch>
                        <a:fillRect/>
                      </a:stretch>
                    </p:blipFill>
                    <p:spPr>
                      <a:xfrm>
                        <a:off x="3571244" y="3797300"/>
                        <a:ext cx="4847880" cy="900000"/>
                      </a:xfrm>
                      <a:prstGeom prst="rect">
                        <a:avLst/>
                      </a:prstGeom>
                      <a:noFill/>
                      <a:ln w="38100">
                        <a:noFill/>
                        <a:miter/>
                      </a:ln>
                    </p:spPr>
                  </p:pic>
                </p:oleObj>
              </mc:Fallback>
            </mc:AlternateContent>
          </a:graphicData>
        </a:graphic>
      </p:graphicFrame>
      <p:graphicFrame>
        <p:nvGraphicFramePr>
          <p:cNvPr id="31748" name="对象 33796"/>
          <p:cNvGraphicFramePr>
            <a:graphicFrameLocks noChangeAspect="1"/>
          </p:cNvGraphicFramePr>
          <p:nvPr>
            <p:custDataLst>
              <p:tags r:id="rId23"/>
            </p:custDataLst>
          </p:nvPr>
        </p:nvGraphicFramePr>
        <p:xfrm>
          <a:off x="4319548" y="4625975"/>
          <a:ext cx="3351271" cy="900000"/>
        </p:xfrm>
        <a:graphic>
          <a:graphicData uri="http://schemas.openxmlformats.org/presentationml/2006/ole">
            <mc:AlternateContent xmlns:mc="http://schemas.openxmlformats.org/markup-compatibility/2006">
              <mc:Choice xmlns:v="urn:schemas-microsoft-com:vml" Requires="v">
                <p:oleObj spid="_x0000_s3228" name="" r:id="rId24" imgW="1790065" imgH="482600" progId="Equation.3">
                  <p:embed/>
                </p:oleObj>
              </mc:Choice>
              <mc:Fallback>
                <p:oleObj name="" r:id="rId24" imgW="1790065" imgH="482600" progId="Equation.3">
                  <p:embed/>
                  <p:pic>
                    <p:nvPicPr>
                      <p:cNvPr id="0" name="图片 3227"/>
                      <p:cNvPicPr/>
                      <p:nvPr/>
                    </p:nvPicPr>
                    <p:blipFill>
                      <a:blip r:embed="rId25"/>
                      <a:stretch>
                        <a:fillRect/>
                      </a:stretch>
                    </p:blipFill>
                    <p:spPr>
                      <a:xfrm>
                        <a:off x="4319548" y="4625975"/>
                        <a:ext cx="3351271" cy="900000"/>
                      </a:xfrm>
                      <a:prstGeom prst="rect">
                        <a:avLst/>
                      </a:prstGeom>
                      <a:noFill/>
                      <a:ln w="38100">
                        <a:noFill/>
                        <a:miter/>
                      </a:ln>
                    </p:spPr>
                  </p:pic>
                </p:oleObj>
              </mc:Fallback>
            </mc:AlternateContent>
          </a:graphicData>
        </a:graphic>
      </p:graphicFrame>
      <p:graphicFrame>
        <p:nvGraphicFramePr>
          <p:cNvPr id="31749" name="对象 33797"/>
          <p:cNvGraphicFramePr>
            <a:graphicFrameLocks noChangeAspect="1"/>
          </p:cNvGraphicFramePr>
          <p:nvPr>
            <p:custDataLst>
              <p:tags r:id="rId26"/>
            </p:custDataLst>
          </p:nvPr>
        </p:nvGraphicFramePr>
        <p:xfrm>
          <a:off x="4654714" y="5551488"/>
          <a:ext cx="2680941" cy="900000"/>
        </p:xfrm>
        <a:graphic>
          <a:graphicData uri="http://schemas.openxmlformats.org/presentationml/2006/ole">
            <mc:AlternateContent xmlns:mc="http://schemas.openxmlformats.org/markup-compatibility/2006">
              <mc:Choice xmlns:v="urn:schemas-microsoft-com:vml" Requires="v">
                <p:oleObj spid="_x0000_s3230" name="" r:id="rId27" imgW="1283335" imgH="431800" progId="Equation.3">
                  <p:embed/>
                </p:oleObj>
              </mc:Choice>
              <mc:Fallback>
                <p:oleObj name="" r:id="rId27" imgW="1283335" imgH="431800" progId="Equation.3">
                  <p:embed/>
                  <p:pic>
                    <p:nvPicPr>
                      <p:cNvPr id="0" name="图片 3229"/>
                      <p:cNvPicPr/>
                      <p:nvPr/>
                    </p:nvPicPr>
                    <p:blipFill>
                      <a:blip r:embed="rId28"/>
                      <a:stretch>
                        <a:fillRect/>
                      </a:stretch>
                    </p:blipFill>
                    <p:spPr>
                      <a:xfrm>
                        <a:off x="4654714" y="5551488"/>
                        <a:ext cx="2680941" cy="900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6</a:t>
            </a:r>
            <a:r>
              <a:rPr lang="zh-CN" sz="2800" dirty="0" err="1"/>
              <a:t>、</a:t>
            </a:r>
            <a:r>
              <a:rPr sz="2800" dirty="0" err="1"/>
              <a:t>电磁场的矢量势和标量势</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5.6.2 </a:t>
            </a:r>
            <a:r>
              <a:rPr sz="2400" b="1" kern="0">
                <a:sym typeface="+mn-ea"/>
              </a:rPr>
              <a:t>洛仑兹条件与达朗贝尔方程</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i="1" dirty="0">
                <a:effectLst/>
                <a:latin typeface="Times New Roman" panose="02020603050405020304" charset="0"/>
                <a:cs typeface="Times New Roman" panose="02020603050405020304" charset="0"/>
                <a:sym typeface="+mn-ea"/>
              </a:rPr>
              <a:t>A</a:t>
            </a:r>
            <a:r>
              <a:rPr lang="zh-CN" altLang="en-US" sz="2400" dirty="0">
                <a:effectLst/>
                <a:latin typeface="+mn-ea"/>
                <a:cs typeface="+mn-ea"/>
                <a:sym typeface="+mn-ea"/>
              </a:rPr>
              <a:t>和  都</a:t>
            </a:r>
            <a:r>
              <a:rPr lang="zh-CN" altLang="en-US" sz="2400" b="1" dirty="0">
                <a:effectLst/>
                <a:latin typeface="+mn-ea"/>
                <a:cs typeface="+mn-ea"/>
                <a:sym typeface="+mn-ea"/>
              </a:rPr>
              <a:t>不唯一</a:t>
            </a:r>
            <a:r>
              <a:rPr lang="zh-CN" altLang="en-US" sz="2400" dirty="0">
                <a:effectLst/>
                <a:latin typeface="+mn-ea"/>
                <a:cs typeface="+mn-ea"/>
                <a:sym typeface="+mn-ea"/>
              </a:rPr>
              <a:t>，因对任意标量函数</a:t>
            </a:r>
            <a:r>
              <a:rPr lang="zh-CN" altLang="en-US" sz="2400" i="1" dirty="0">
                <a:effectLst/>
                <a:latin typeface="Times New Roman" panose="02020603050405020304" charset="0"/>
                <a:cs typeface="Times New Roman" panose="02020603050405020304" charset="0"/>
                <a:sym typeface="+mn-ea"/>
              </a:rPr>
              <a:t>f</a:t>
            </a:r>
            <a:r>
              <a:rPr lang="zh-CN" altLang="en-US" sz="2400" dirty="0">
                <a:effectLst/>
                <a:latin typeface="+mn-ea"/>
                <a:cs typeface="+mn-ea"/>
                <a:sym typeface="+mn-ea"/>
              </a:rPr>
              <a:t>，对应同一电磁场，有</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故必须规定A的散度，若选择</a:t>
            </a: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这称为洛仑兹条件。</a:t>
            </a:r>
            <a:endParaRPr lang="zh-CN" altLang="en-US" sz="2400" dirty="0">
              <a:effectLst/>
              <a:latin typeface="+mn-ea"/>
              <a:cs typeface="+mn-ea"/>
              <a:sym typeface="+mn-ea"/>
            </a:endParaRPr>
          </a:p>
        </p:txBody>
      </p:sp>
      <p:graphicFrame>
        <p:nvGraphicFramePr>
          <p:cNvPr id="32775" name="对象 34823"/>
          <p:cNvGraphicFramePr>
            <a:graphicFrameLocks noChangeAspect="1"/>
          </p:cNvGraphicFramePr>
          <p:nvPr>
            <p:custDataLst>
              <p:tags r:id="rId11"/>
            </p:custDataLst>
          </p:nvPr>
        </p:nvGraphicFramePr>
        <p:xfrm>
          <a:off x="1477010" y="1446213"/>
          <a:ext cx="290028" cy="468000"/>
        </p:xfrm>
        <a:graphic>
          <a:graphicData uri="http://schemas.openxmlformats.org/presentationml/2006/ole">
            <mc:AlternateContent xmlns:mc="http://schemas.openxmlformats.org/markup-compatibility/2006">
              <mc:Choice xmlns:v="urn:schemas-microsoft-com:vml" Requires="v">
                <p:oleObj spid="_x0000_s3235" name="" r:id="rId12" imgW="127000" imgH="203835" progId="Equation.3">
                  <p:embed/>
                </p:oleObj>
              </mc:Choice>
              <mc:Fallback>
                <p:oleObj name="" r:id="rId12" imgW="127000" imgH="203835" progId="Equation.3">
                  <p:embed/>
                  <p:pic>
                    <p:nvPicPr>
                      <p:cNvPr id="0" name="图片 3234"/>
                      <p:cNvPicPr/>
                      <p:nvPr/>
                    </p:nvPicPr>
                    <p:blipFill>
                      <a:blip r:embed="rId13"/>
                      <a:stretch>
                        <a:fillRect/>
                      </a:stretch>
                    </p:blipFill>
                    <p:spPr>
                      <a:xfrm>
                        <a:off x="1477010" y="1446213"/>
                        <a:ext cx="290028" cy="468000"/>
                      </a:xfrm>
                      <a:prstGeom prst="rect">
                        <a:avLst/>
                      </a:prstGeom>
                      <a:noFill/>
                      <a:ln w="38100">
                        <a:noFill/>
                        <a:miter/>
                      </a:ln>
                    </p:spPr>
                  </p:pic>
                </p:oleObj>
              </mc:Fallback>
            </mc:AlternateContent>
          </a:graphicData>
        </a:graphic>
      </p:graphicFrame>
      <p:graphicFrame>
        <p:nvGraphicFramePr>
          <p:cNvPr id="32771" name="对象 34819"/>
          <p:cNvGraphicFramePr>
            <a:graphicFrameLocks noChangeAspect="1"/>
          </p:cNvGraphicFramePr>
          <p:nvPr>
            <p:custDataLst>
              <p:tags r:id="rId14"/>
            </p:custDataLst>
          </p:nvPr>
        </p:nvGraphicFramePr>
        <p:xfrm>
          <a:off x="5310823" y="1991995"/>
          <a:ext cx="1559109" cy="1332000"/>
        </p:xfrm>
        <a:graphic>
          <a:graphicData uri="http://schemas.openxmlformats.org/presentationml/2006/ole">
            <mc:AlternateContent xmlns:mc="http://schemas.openxmlformats.org/markup-compatibility/2006">
              <mc:Choice xmlns:v="urn:schemas-microsoft-com:vml" Requires="v">
                <p:oleObj spid="_x0000_s3241" name="" r:id="rId15" imgW="775335" imgH="660400" progId="Equation.3">
                  <p:embed/>
                </p:oleObj>
              </mc:Choice>
              <mc:Fallback>
                <p:oleObj name="" r:id="rId15" imgW="775335" imgH="660400" progId="Equation.3">
                  <p:embed/>
                  <p:pic>
                    <p:nvPicPr>
                      <p:cNvPr id="0" name="图片 3240"/>
                      <p:cNvPicPr/>
                      <p:nvPr/>
                    </p:nvPicPr>
                    <p:blipFill>
                      <a:blip r:embed="rId16"/>
                      <a:stretch>
                        <a:fillRect/>
                      </a:stretch>
                    </p:blipFill>
                    <p:spPr>
                      <a:xfrm>
                        <a:off x="5310823" y="1991995"/>
                        <a:ext cx="1559109" cy="1332000"/>
                      </a:xfrm>
                      <a:prstGeom prst="rect">
                        <a:avLst/>
                      </a:prstGeom>
                      <a:noFill/>
                      <a:ln w="38100">
                        <a:noFill/>
                        <a:miter/>
                      </a:ln>
                    </p:spPr>
                  </p:pic>
                </p:oleObj>
              </mc:Fallback>
            </mc:AlternateContent>
          </a:graphicData>
        </a:graphic>
      </p:graphicFrame>
      <p:graphicFrame>
        <p:nvGraphicFramePr>
          <p:cNvPr id="32772" name="对象 34820"/>
          <p:cNvGraphicFramePr>
            <a:graphicFrameLocks noChangeAspect="1"/>
          </p:cNvGraphicFramePr>
          <p:nvPr>
            <p:custDataLst>
              <p:tags r:id="rId17"/>
            </p:custDataLst>
          </p:nvPr>
        </p:nvGraphicFramePr>
        <p:xfrm>
          <a:off x="4848198" y="3497048"/>
          <a:ext cx="2306320" cy="899795"/>
        </p:xfrm>
        <a:graphic>
          <a:graphicData uri="http://schemas.openxmlformats.org/presentationml/2006/ole">
            <mc:AlternateContent xmlns:mc="http://schemas.openxmlformats.org/markup-compatibility/2006">
              <mc:Choice xmlns:v="urn:schemas-microsoft-com:vml" Requires="v">
                <p:oleObj spid="_x0000_s3233" name="" r:id="rId18" imgW="1104900" imgH="431800" progId="Equation.3">
                  <p:embed/>
                </p:oleObj>
              </mc:Choice>
              <mc:Fallback>
                <p:oleObj name="" r:id="rId18" imgW="1104900" imgH="431800" progId="Equation.3">
                  <p:embed/>
                  <p:pic>
                    <p:nvPicPr>
                      <p:cNvPr id="0" name="图片 3232"/>
                      <p:cNvPicPr/>
                      <p:nvPr/>
                    </p:nvPicPr>
                    <p:blipFill>
                      <a:blip r:embed="rId19"/>
                      <a:stretch>
                        <a:fillRect/>
                      </a:stretch>
                    </p:blipFill>
                    <p:spPr>
                      <a:xfrm>
                        <a:off x="4848198" y="3497048"/>
                        <a:ext cx="2306320" cy="89979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6</a:t>
            </a:r>
            <a:r>
              <a:rPr lang="zh-CN" sz="2800" dirty="0" err="1"/>
              <a:t>、</a:t>
            </a:r>
            <a:r>
              <a:rPr sz="2800" dirty="0" err="1"/>
              <a:t>电磁场的矢量势和标量势</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5.6.2 </a:t>
            </a:r>
            <a:r>
              <a:rPr sz="2400" b="1" kern="0">
                <a:sym typeface="+mn-ea"/>
              </a:rPr>
              <a:t>洛仑兹条件与达朗贝尔方程</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于是微分方程简化为</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这是动态势的波动方程，称为达朗贝尔方程。</a:t>
            </a: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因</a:t>
            </a:r>
            <a:r>
              <a:rPr lang="zh-CN" altLang="en-US" sz="2400" i="1" dirty="0">
                <a:effectLst/>
                <a:latin typeface="Times New Roman" panose="02020603050405020304" charset="0"/>
                <a:cs typeface="Times New Roman" panose="02020603050405020304" charset="0"/>
                <a:sym typeface="+mn-ea"/>
              </a:rPr>
              <a:t>J</a:t>
            </a:r>
            <a:r>
              <a:rPr lang="zh-CN" altLang="en-US" sz="2400" dirty="0">
                <a:effectLst/>
                <a:latin typeface="+mn-ea"/>
                <a:cs typeface="+mn-ea"/>
                <a:sym typeface="+mn-ea"/>
              </a:rPr>
              <a:t>和  由          联系着，故在实际应用中，由</a:t>
            </a:r>
            <a:r>
              <a:rPr lang="zh-CN" altLang="en-US" sz="2400" i="1" dirty="0">
                <a:effectLst/>
                <a:latin typeface="Times New Roman" panose="02020603050405020304" charset="0"/>
                <a:cs typeface="Times New Roman" panose="02020603050405020304" charset="0"/>
                <a:sym typeface="+mn-ea"/>
              </a:rPr>
              <a:t>J</a:t>
            </a:r>
            <a:r>
              <a:rPr lang="zh-CN" altLang="en-US" sz="2400" dirty="0">
                <a:effectLst/>
                <a:latin typeface="+mn-ea"/>
                <a:cs typeface="+mn-ea"/>
                <a:sym typeface="+mn-ea"/>
              </a:rPr>
              <a:t>求</a:t>
            </a:r>
            <a:r>
              <a:rPr lang="zh-CN" altLang="en-US" sz="2400" i="1" dirty="0">
                <a:effectLst/>
                <a:latin typeface="Times New Roman" panose="02020603050405020304" charset="0"/>
                <a:cs typeface="Times New Roman" panose="02020603050405020304" charset="0"/>
                <a:sym typeface="+mn-ea"/>
              </a:rPr>
              <a:t>A</a:t>
            </a:r>
            <a:r>
              <a:rPr lang="zh-CN" altLang="en-US" sz="2400" dirty="0">
                <a:effectLst/>
                <a:latin typeface="+mn-ea"/>
                <a:cs typeface="+mn-ea"/>
                <a:sym typeface="+mn-ea"/>
              </a:rPr>
              <a:t>则得到</a:t>
            </a:r>
            <a:r>
              <a:rPr lang="zh-CN" altLang="en-US" sz="2400" i="1" dirty="0">
                <a:effectLst/>
                <a:latin typeface="Times New Roman" panose="02020603050405020304" charset="0"/>
                <a:cs typeface="Times New Roman" panose="02020603050405020304" charset="0"/>
                <a:sym typeface="+mn-ea"/>
              </a:rPr>
              <a:t>B</a:t>
            </a:r>
            <a:r>
              <a:rPr lang="zh-CN" altLang="en-US" sz="2400" dirty="0">
                <a:effectLst/>
                <a:latin typeface="+mn-ea"/>
                <a:cs typeface="+mn-ea"/>
                <a:sym typeface="+mn-ea"/>
              </a:rPr>
              <a:t>，再由洛仑兹条件求得  ，从而得到</a:t>
            </a:r>
            <a:r>
              <a:rPr lang="zh-CN" altLang="en-US" sz="2400" i="1" dirty="0">
                <a:effectLst/>
                <a:latin typeface="Times New Roman" panose="02020603050405020304" charset="0"/>
                <a:cs typeface="Times New Roman" panose="02020603050405020304" charset="0"/>
                <a:sym typeface="+mn-ea"/>
              </a:rPr>
              <a:t>E</a:t>
            </a:r>
            <a:r>
              <a:rPr lang="zh-CN" altLang="en-US" sz="2400" dirty="0">
                <a:effectLst/>
                <a:latin typeface="+mn-ea"/>
                <a:cs typeface="+mn-ea"/>
                <a:sym typeface="+mn-ea"/>
              </a:rPr>
              <a:t>。</a:t>
            </a:r>
            <a:endParaRPr lang="zh-CN" altLang="en-US" sz="2400" dirty="0">
              <a:effectLst/>
              <a:latin typeface="+mn-ea"/>
              <a:cs typeface="+mn-ea"/>
              <a:sym typeface="+mn-ea"/>
            </a:endParaRPr>
          </a:p>
        </p:txBody>
      </p:sp>
      <p:graphicFrame>
        <p:nvGraphicFramePr>
          <p:cNvPr id="33795" name="对象 35843"/>
          <p:cNvGraphicFramePr>
            <a:graphicFrameLocks noChangeAspect="1"/>
          </p:cNvGraphicFramePr>
          <p:nvPr>
            <p:custDataLst>
              <p:tags r:id="rId11"/>
            </p:custDataLst>
          </p:nvPr>
        </p:nvGraphicFramePr>
        <p:xfrm>
          <a:off x="4947285" y="1459548"/>
          <a:ext cx="2540745" cy="1620000"/>
        </p:xfrm>
        <a:graphic>
          <a:graphicData uri="http://schemas.openxmlformats.org/presentationml/2006/ole">
            <mc:AlternateContent xmlns:mc="http://schemas.openxmlformats.org/markup-compatibility/2006">
              <mc:Choice xmlns:v="urn:schemas-microsoft-com:vml" Requires="v">
                <p:oleObj spid="_x0000_s3232" name="" r:id="rId12" imgW="1473200" imgH="939800" progId="Equation.3">
                  <p:embed/>
                </p:oleObj>
              </mc:Choice>
              <mc:Fallback>
                <p:oleObj name="" r:id="rId12" imgW="1473200" imgH="939800" progId="Equation.3">
                  <p:embed/>
                  <p:pic>
                    <p:nvPicPr>
                      <p:cNvPr id="0" name="图片 3231"/>
                      <p:cNvPicPr/>
                      <p:nvPr/>
                    </p:nvPicPr>
                    <p:blipFill>
                      <a:blip r:embed="rId13"/>
                      <a:stretch>
                        <a:fillRect/>
                      </a:stretch>
                    </p:blipFill>
                    <p:spPr>
                      <a:xfrm>
                        <a:off x="4947285" y="1459548"/>
                        <a:ext cx="2540745" cy="1620000"/>
                      </a:xfrm>
                      <a:prstGeom prst="rect">
                        <a:avLst/>
                      </a:prstGeom>
                      <a:noFill/>
                      <a:ln w="38100">
                        <a:noFill/>
                        <a:miter/>
                      </a:ln>
                    </p:spPr>
                  </p:pic>
                </p:oleObj>
              </mc:Fallback>
            </mc:AlternateContent>
          </a:graphicData>
        </a:graphic>
      </p:graphicFrame>
      <p:graphicFrame>
        <p:nvGraphicFramePr>
          <p:cNvPr id="33796" name="对象 35844"/>
          <p:cNvGraphicFramePr>
            <a:graphicFrameLocks noChangeAspect="1"/>
          </p:cNvGraphicFramePr>
          <p:nvPr>
            <p:custDataLst>
              <p:tags r:id="rId14"/>
            </p:custDataLst>
          </p:nvPr>
        </p:nvGraphicFramePr>
        <p:xfrm>
          <a:off x="2383155" y="3458845"/>
          <a:ext cx="1411288" cy="784225"/>
        </p:xfrm>
        <a:graphic>
          <a:graphicData uri="http://schemas.openxmlformats.org/presentationml/2006/ole">
            <mc:AlternateContent xmlns:mc="http://schemas.openxmlformats.org/markup-compatibility/2006">
              <mc:Choice xmlns:v="urn:schemas-microsoft-com:vml" Requires="v">
                <p:oleObj spid="_x0000_s3239" name="" r:id="rId15" imgW="775335" imgH="431800" progId="Equation.3">
                  <p:embed/>
                </p:oleObj>
              </mc:Choice>
              <mc:Fallback>
                <p:oleObj name="" r:id="rId15" imgW="775335" imgH="431800" progId="Equation.3">
                  <p:embed/>
                  <p:pic>
                    <p:nvPicPr>
                      <p:cNvPr id="0" name="图片 3238"/>
                      <p:cNvPicPr/>
                      <p:nvPr/>
                    </p:nvPicPr>
                    <p:blipFill>
                      <a:blip r:embed="rId16"/>
                      <a:stretch>
                        <a:fillRect/>
                      </a:stretch>
                    </p:blipFill>
                    <p:spPr>
                      <a:xfrm>
                        <a:off x="2383155" y="3458845"/>
                        <a:ext cx="1411288" cy="784225"/>
                      </a:xfrm>
                      <a:prstGeom prst="rect">
                        <a:avLst/>
                      </a:prstGeom>
                      <a:noFill/>
                      <a:ln w="38100">
                        <a:noFill/>
                        <a:miter/>
                      </a:ln>
                    </p:spPr>
                  </p:pic>
                </p:oleObj>
              </mc:Fallback>
            </mc:AlternateContent>
          </a:graphicData>
        </a:graphic>
      </p:graphicFrame>
      <p:graphicFrame>
        <p:nvGraphicFramePr>
          <p:cNvPr id="33800" name="对象 35848"/>
          <p:cNvGraphicFramePr>
            <a:graphicFrameLocks noChangeAspect="1"/>
          </p:cNvGraphicFramePr>
          <p:nvPr>
            <p:custDataLst>
              <p:tags r:id="rId17"/>
            </p:custDataLst>
          </p:nvPr>
        </p:nvGraphicFramePr>
        <p:xfrm>
          <a:off x="1686560" y="3652838"/>
          <a:ext cx="372706" cy="396000"/>
        </p:xfrm>
        <a:graphic>
          <a:graphicData uri="http://schemas.openxmlformats.org/presentationml/2006/ole">
            <mc:AlternateContent xmlns:mc="http://schemas.openxmlformats.org/markup-compatibility/2006">
              <mc:Choice xmlns:v="urn:schemas-microsoft-com:vml" Requires="v">
                <p:oleObj spid="_x0000_s3240" name="" r:id="rId18" imgW="153035" imgH="165735" progId="Equation.3">
                  <p:embed/>
                </p:oleObj>
              </mc:Choice>
              <mc:Fallback>
                <p:oleObj name="" r:id="rId18" imgW="153035" imgH="165735" progId="Equation.3">
                  <p:embed/>
                  <p:pic>
                    <p:nvPicPr>
                      <p:cNvPr id="0" name="图片 3239"/>
                      <p:cNvPicPr/>
                      <p:nvPr/>
                    </p:nvPicPr>
                    <p:blipFill>
                      <a:blip r:embed="rId19"/>
                      <a:stretch>
                        <a:fillRect/>
                      </a:stretch>
                    </p:blipFill>
                    <p:spPr>
                      <a:xfrm>
                        <a:off x="1686560" y="3652838"/>
                        <a:ext cx="372706" cy="396000"/>
                      </a:xfrm>
                      <a:prstGeom prst="rect">
                        <a:avLst/>
                      </a:prstGeom>
                      <a:noFill/>
                      <a:ln w="38100">
                        <a:noFill/>
                        <a:miter/>
                      </a:ln>
                    </p:spPr>
                  </p:pic>
                </p:oleObj>
              </mc:Fallback>
            </mc:AlternateContent>
          </a:graphicData>
        </a:graphic>
      </p:graphicFrame>
      <p:graphicFrame>
        <p:nvGraphicFramePr>
          <p:cNvPr id="33798" name="对象 35846"/>
          <p:cNvGraphicFramePr>
            <a:graphicFrameLocks noChangeAspect="1"/>
          </p:cNvGraphicFramePr>
          <p:nvPr>
            <p:custDataLst>
              <p:tags r:id="rId20"/>
            </p:custDataLst>
          </p:nvPr>
        </p:nvGraphicFramePr>
        <p:xfrm>
          <a:off x="2211705" y="4184333"/>
          <a:ext cx="311009" cy="504000"/>
        </p:xfrm>
        <a:graphic>
          <a:graphicData uri="http://schemas.openxmlformats.org/presentationml/2006/ole">
            <mc:AlternateContent xmlns:mc="http://schemas.openxmlformats.org/markup-compatibility/2006">
              <mc:Choice xmlns:v="urn:schemas-microsoft-com:vml" Requires="v">
                <p:oleObj spid="_x0000_s3242" name="" r:id="rId21" imgW="127000" imgH="203835" progId="Equation.3">
                  <p:embed/>
                </p:oleObj>
              </mc:Choice>
              <mc:Fallback>
                <p:oleObj name="" r:id="rId21" imgW="127000" imgH="203835" progId="Equation.3">
                  <p:embed/>
                  <p:pic>
                    <p:nvPicPr>
                      <p:cNvPr id="0" name="图片 3241"/>
                      <p:cNvPicPr/>
                      <p:nvPr/>
                    </p:nvPicPr>
                    <p:blipFill>
                      <a:blip r:embed="rId22"/>
                      <a:stretch>
                        <a:fillRect/>
                      </a:stretch>
                    </p:blipFill>
                    <p:spPr>
                      <a:xfrm>
                        <a:off x="2211705" y="4184333"/>
                        <a:ext cx="311009" cy="504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5.1</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5.1.1 </a:t>
            </a:r>
            <a:r>
              <a:rPr sz="2400" b="1" kern="0">
                <a:sym typeface="+mn-ea"/>
              </a:rPr>
              <a:t>法拉第电磁感应定律 </a:t>
            </a:r>
            <a:endParaRPr sz="2400" b="1" kern="0">
              <a:sym typeface="+mn-ea"/>
            </a:endParaRPr>
          </a:p>
        </p:txBody>
      </p:sp>
      <p:sp>
        <p:nvSpPr>
          <p:cNvPr id="11266" name="文本占位符 11265"/>
          <p:cNvSpPr>
            <a:spLocks noGrp="1"/>
          </p:cNvSpPr>
          <p:nvPr>
            <p:custDataLst>
              <p:tags r:id="rId10"/>
            </p:custDataLst>
          </p:nvPr>
        </p:nvSpPr>
        <p:spPr>
          <a:xfrm>
            <a:off x="857250" y="1297940"/>
            <a:ext cx="1101915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a:lnSpc>
                <a:spcPct val="130000"/>
              </a:lnSpc>
            </a:pPr>
            <a:r>
              <a:rPr lang="zh-CN" altLang="en-US" sz="2400" b="1" dirty="0">
                <a:effectLst/>
                <a:latin typeface="Times New Roman" panose="02020603050405020304" charset="0"/>
                <a:sym typeface="+mn-ea"/>
              </a:rPr>
              <a:t>意义：</a:t>
            </a:r>
            <a:endParaRPr lang="zh-CN" altLang="en-US" sz="2400" b="1" dirty="0">
              <a:effectLst/>
              <a:latin typeface="Times New Roman" panose="02020603050405020304" charset="0"/>
              <a:sym typeface="+mn-ea"/>
            </a:endParaRPr>
          </a:p>
          <a:p>
            <a:pPr marL="0" indent="0">
              <a:lnSpc>
                <a:spcPct val="130000"/>
              </a:lnSpc>
              <a:buNone/>
            </a:pPr>
            <a:r>
              <a:rPr lang="zh-CN" altLang="en-US" sz="2400" strike="noStrike" noProof="1" dirty="0">
                <a:effectLst/>
                <a:latin typeface="+mn-ea"/>
                <a:cs typeface="+mn-ea"/>
              </a:rPr>
              <a:t>1）法拉第电磁感应定律迈出了电与磁联系的第一步；</a:t>
            </a:r>
            <a:endParaRPr lang="zh-CN" altLang="en-US" sz="2400" strike="noStrike" noProof="1" dirty="0">
              <a:effectLst/>
              <a:latin typeface="+mn-ea"/>
              <a:cs typeface="+mn-ea"/>
            </a:endParaRPr>
          </a:p>
          <a:p>
            <a:pPr marL="0" indent="0">
              <a:lnSpc>
                <a:spcPct val="130000"/>
              </a:lnSpc>
              <a:buNone/>
            </a:pPr>
            <a:r>
              <a:rPr lang="zh-CN" altLang="en-US" sz="2400" strike="noStrike" noProof="1" dirty="0">
                <a:effectLst/>
                <a:latin typeface="+mn-ea"/>
                <a:cs typeface="+mn-ea"/>
              </a:rPr>
              <a:t>2）结论仅局限于导体回路，未能更深刻地揭示电磁本质；麦克斯韦补充了这一结论，提出“涡旋电场”的概念，指出：无论有无导体回路，法拉第电磁感应定律都成立。</a:t>
            </a:r>
            <a:endParaRPr lang="zh-CN" altLang="en-US" sz="2400" strike="noStrike" noProof="1" dirty="0">
              <a:effectLst/>
              <a:latin typeface="+mn-ea"/>
              <a:cs typeface="+mn-ea"/>
            </a:endParaRPr>
          </a:p>
          <a:p>
            <a:pPr marL="0" indent="0">
              <a:lnSpc>
                <a:spcPct val="130000"/>
              </a:lnSpc>
              <a:buNone/>
            </a:pPr>
            <a:endParaRPr lang="zh-CN" altLang="en-US" sz="2400" strike="noStrike" noProof="1" dirty="0">
              <a:effectLst/>
              <a:latin typeface="+mn-ea"/>
              <a:cs typeface="+mn-ea"/>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6</a:t>
            </a:r>
            <a:r>
              <a:rPr lang="zh-CN" sz="2800" dirty="0" err="1"/>
              <a:t>、</a:t>
            </a:r>
            <a:r>
              <a:rPr sz="2800" dirty="0" err="1"/>
              <a:t>电磁场的矢量势和标量势</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5.6.2 </a:t>
            </a:r>
            <a:r>
              <a:rPr sz="2400" b="1" kern="0">
                <a:sym typeface="+mn-ea"/>
              </a:rPr>
              <a:t>洛仑兹条件与达朗贝尔方程</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在无源区，达朗贝尔方程变为齐次的。静态场退化为势函数的拉普拉斯方程。</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对正弦电磁场，有</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en-US" altLang="zh-CN" sz="2400" dirty="0">
                <a:effectLst/>
                <a:latin typeface="+mn-ea"/>
                <a:cs typeface="+mn-ea"/>
                <a:sym typeface="+mn-ea"/>
              </a:rPr>
              <a:t>          </a:t>
            </a:r>
            <a:r>
              <a:rPr lang="zh-CN" altLang="en-US" sz="2400" dirty="0">
                <a:effectLst/>
                <a:latin typeface="+mn-ea"/>
                <a:cs typeface="+mn-ea"/>
                <a:sym typeface="+mn-ea"/>
              </a:rPr>
              <a:t>称为波数。这是动态势的亥姆霍兹方程。</a:t>
            </a:r>
            <a:endParaRPr lang="zh-CN" altLang="en-US" sz="2400" dirty="0">
              <a:effectLst/>
              <a:latin typeface="+mn-ea"/>
              <a:cs typeface="+mn-ea"/>
              <a:sym typeface="+mn-ea"/>
            </a:endParaRPr>
          </a:p>
        </p:txBody>
      </p:sp>
      <p:graphicFrame>
        <p:nvGraphicFramePr>
          <p:cNvPr id="34819" name="对象 36867"/>
          <p:cNvGraphicFramePr>
            <a:graphicFrameLocks noChangeAspect="1"/>
          </p:cNvGraphicFramePr>
          <p:nvPr>
            <p:custDataLst>
              <p:tags r:id="rId11"/>
            </p:custDataLst>
          </p:nvPr>
        </p:nvGraphicFramePr>
        <p:xfrm>
          <a:off x="4818063" y="1886268"/>
          <a:ext cx="2312977" cy="1764000"/>
        </p:xfrm>
        <a:graphic>
          <a:graphicData uri="http://schemas.openxmlformats.org/presentationml/2006/ole">
            <mc:AlternateContent xmlns:mc="http://schemas.openxmlformats.org/markup-compatibility/2006">
              <mc:Choice xmlns:v="urn:schemas-microsoft-com:vml" Requires="v">
                <p:oleObj spid="_x0000_s3236" name="" r:id="rId12" imgW="1232535" imgH="940435" progId="Equation.3">
                  <p:embed/>
                </p:oleObj>
              </mc:Choice>
              <mc:Fallback>
                <p:oleObj name="" r:id="rId12" imgW="1232535" imgH="940435" progId="Equation.3">
                  <p:embed/>
                  <p:pic>
                    <p:nvPicPr>
                      <p:cNvPr id="0" name="图片 3235"/>
                      <p:cNvPicPr/>
                      <p:nvPr/>
                    </p:nvPicPr>
                    <p:blipFill>
                      <a:blip r:embed="rId13"/>
                      <a:stretch>
                        <a:fillRect/>
                      </a:stretch>
                    </p:blipFill>
                    <p:spPr>
                      <a:xfrm>
                        <a:off x="4818063" y="1886268"/>
                        <a:ext cx="2312977" cy="1764000"/>
                      </a:xfrm>
                      <a:prstGeom prst="rect">
                        <a:avLst/>
                      </a:prstGeom>
                      <a:noFill/>
                      <a:ln w="38100">
                        <a:noFill/>
                        <a:miter/>
                      </a:ln>
                    </p:spPr>
                  </p:pic>
                </p:oleObj>
              </mc:Fallback>
            </mc:AlternateContent>
          </a:graphicData>
        </a:graphic>
      </p:graphicFrame>
      <p:graphicFrame>
        <p:nvGraphicFramePr>
          <p:cNvPr id="34820" name="对象 36868"/>
          <p:cNvGraphicFramePr>
            <a:graphicFrameLocks noChangeAspect="1"/>
          </p:cNvGraphicFramePr>
          <p:nvPr>
            <p:custDataLst>
              <p:tags r:id="rId14"/>
            </p:custDataLst>
          </p:nvPr>
        </p:nvGraphicFramePr>
        <p:xfrm>
          <a:off x="4770438" y="3891598"/>
          <a:ext cx="2551807" cy="1368000"/>
        </p:xfrm>
        <a:graphic>
          <a:graphicData uri="http://schemas.openxmlformats.org/presentationml/2006/ole">
            <mc:AlternateContent xmlns:mc="http://schemas.openxmlformats.org/markup-compatibility/2006">
              <mc:Choice xmlns:v="urn:schemas-microsoft-com:vml" Requires="v">
                <p:oleObj spid="_x0000_s3237" name="" r:id="rId15" imgW="1232535" imgH="660400" progId="Equation.3">
                  <p:embed/>
                </p:oleObj>
              </mc:Choice>
              <mc:Fallback>
                <p:oleObj name="" r:id="rId15" imgW="1232535" imgH="660400" progId="Equation.3">
                  <p:embed/>
                  <p:pic>
                    <p:nvPicPr>
                      <p:cNvPr id="0" name="图片 3236"/>
                      <p:cNvPicPr/>
                      <p:nvPr/>
                    </p:nvPicPr>
                    <p:blipFill>
                      <a:blip r:embed="rId16"/>
                      <a:stretch>
                        <a:fillRect/>
                      </a:stretch>
                    </p:blipFill>
                    <p:spPr>
                      <a:xfrm>
                        <a:off x="4770438" y="3891598"/>
                        <a:ext cx="2551807" cy="1368000"/>
                      </a:xfrm>
                      <a:prstGeom prst="rect">
                        <a:avLst/>
                      </a:prstGeom>
                      <a:noFill/>
                      <a:ln w="38100">
                        <a:noFill/>
                        <a:miter/>
                      </a:ln>
                    </p:spPr>
                  </p:pic>
                </p:oleObj>
              </mc:Fallback>
            </mc:AlternateContent>
          </a:graphicData>
        </a:graphic>
      </p:graphicFrame>
      <p:graphicFrame>
        <p:nvGraphicFramePr>
          <p:cNvPr id="34821" name="对象 36869"/>
          <p:cNvGraphicFramePr>
            <a:graphicFrameLocks noChangeAspect="1"/>
          </p:cNvGraphicFramePr>
          <p:nvPr>
            <p:custDataLst>
              <p:tags r:id="rId17"/>
            </p:custDataLst>
          </p:nvPr>
        </p:nvGraphicFramePr>
        <p:xfrm>
          <a:off x="1128713" y="5258753"/>
          <a:ext cx="1319460" cy="504000"/>
        </p:xfrm>
        <a:graphic>
          <a:graphicData uri="http://schemas.openxmlformats.org/presentationml/2006/ole">
            <mc:AlternateContent xmlns:mc="http://schemas.openxmlformats.org/markup-compatibility/2006">
              <mc:Choice xmlns:v="urn:schemas-microsoft-com:vml" Requires="v">
                <p:oleObj spid="_x0000_s3238" name="" r:id="rId18" imgW="660400" imgH="254000" progId="Equation.3">
                  <p:embed/>
                </p:oleObj>
              </mc:Choice>
              <mc:Fallback>
                <p:oleObj name="" r:id="rId18" imgW="660400" imgH="254000" progId="Equation.3">
                  <p:embed/>
                  <p:pic>
                    <p:nvPicPr>
                      <p:cNvPr id="0" name="图片 3237"/>
                      <p:cNvPicPr/>
                      <p:nvPr/>
                    </p:nvPicPr>
                    <p:blipFill>
                      <a:blip r:embed="rId19"/>
                      <a:stretch>
                        <a:fillRect/>
                      </a:stretch>
                    </p:blipFill>
                    <p:spPr>
                      <a:xfrm>
                        <a:off x="1128713" y="5258753"/>
                        <a:ext cx="1319460" cy="504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6</a:t>
            </a:r>
            <a:r>
              <a:rPr lang="zh-CN" sz="2800" dirty="0" err="1"/>
              <a:t>、</a:t>
            </a:r>
            <a:r>
              <a:rPr sz="2800" dirty="0" err="1"/>
              <a:t>电磁场的矢量势和标量势</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5.6.2 </a:t>
            </a:r>
            <a:r>
              <a:rPr sz="2400" b="1" kern="0">
                <a:sym typeface="+mn-ea"/>
              </a:rPr>
              <a:t>洛仑兹条件与达朗贝尔方程</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洛仑兹条件为</a:t>
            </a: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可得正弦电磁场分别为</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对于无源区，有</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实际上，这时电磁场可直接由电磁场的齐次亥姆霍兹方程求出。</a:t>
            </a:r>
            <a:endParaRPr lang="zh-CN" altLang="en-US" sz="2400" dirty="0">
              <a:effectLst/>
              <a:latin typeface="+mn-ea"/>
              <a:cs typeface="+mn-ea"/>
              <a:sym typeface="+mn-ea"/>
            </a:endParaRPr>
          </a:p>
        </p:txBody>
      </p:sp>
      <p:graphicFrame>
        <p:nvGraphicFramePr>
          <p:cNvPr id="35843" name="对象 37891"/>
          <p:cNvGraphicFramePr>
            <a:graphicFrameLocks noChangeAspect="1"/>
          </p:cNvGraphicFramePr>
          <p:nvPr>
            <p:custDataLst>
              <p:tags r:id="rId11"/>
            </p:custDataLst>
          </p:nvPr>
        </p:nvGraphicFramePr>
        <p:xfrm>
          <a:off x="4349433" y="1349375"/>
          <a:ext cx="2709474" cy="468000"/>
        </p:xfrm>
        <a:graphic>
          <a:graphicData uri="http://schemas.openxmlformats.org/presentationml/2006/ole">
            <mc:AlternateContent xmlns:mc="http://schemas.openxmlformats.org/markup-compatibility/2006">
              <mc:Choice xmlns:v="urn:schemas-microsoft-com:vml" Requires="v">
                <p:oleObj spid="_x0000_s3117" name="" r:id="rId12" imgW="1168400" imgH="203200" progId="Equation.3">
                  <p:embed/>
                </p:oleObj>
              </mc:Choice>
              <mc:Fallback>
                <p:oleObj name="" r:id="rId12" imgW="1168400" imgH="203200" progId="Equation.3">
                  <p:embed/>
                  <p:pic>
                    <p:nvPicPr>
                      <p:cNvPr id="0" name="图片 3116"/>
                      <p:cNvPicPr/>
                      <p:nvPr/>
                    </p:nvPicPr>
                    <p:blipFill>
                      <a:blip r:embed="rId13"/>
                      <a:stretch>
                        <a:fillRect/>
                      </a:stretch>
                    </p:blipFill>
                    <p:spPr>
                      <a:xfrm>
                        <a:off x="4349433" y="1349375"/>
                        <a:ext cx="2709474" cy="468000"/>
                      </a:xfrm>
                      <a:prstGeom prst="rect">
                        <a:avLst/>
                      </a:prstGeom>
                      <a:noFill/>
                      <a:ln w="38100">
                        <a:noFill/>
                        <a:miter/>
                      </a:ln>
                    </p:spPr>
                  </p:pic>
                </p:oleObj>
              </mc:Fallback>
            </mc:AlternateContent>
          </a:graphicData>
        </a:graphic>
      </p:graphicFrame>
      <p:graphicFrame>
        <p:nvGraphicFramePr>
          <p:cNvPr id="35844" name="对象 37892"/>
          <p:cNvGraphicFramePr>
            <a:graphicFrameLocks noChangeAspect="1"/>
          </p:cNvGraphicFramePr>
          <p:nvPr>
            <p:custDataLst>
              <p:tags r:id="rId14"/>
            </p:custDataLst>
          </p:nvPr>
        </p:nvGraphicFramePr>
        <p:xfrm>
          <a:off x="4595813" y="2218055"/>
          <a:ext cx="2431059" cy="1476000"/>
        </p:xfrm>
        <a:graphic>
          <a:graphicData uri="http://schemas.openxmlformats.org/presentationml/2006/ole">
            <mc:AlternateContent xmlns:mc="http://schemas.openxmlformats.org/markup-compatibility/2006">
              <mc:Choice xmlns:v="urn:schemas-microsoft-com:vml" Requires="v">
                <p:oleObj spid="_x0000_s3115" name="" r:id="rId15" imgW="1130935" imgH="685800" progId="Equation.3">
                  <p:embed/>
                </p:oleObj>
              </mc:Choice>
              <mc:Fallback>
                <p:oleObj name="" r:id="rId15" imgW="1130935" imgH="685800" progId="Equation.3">
                  <p:embed/>
                  <p:pic>
                    <p:nvPicPr>
                      <p:cNvPr id="0" name="图片 3114"/>
                      <p:cNvPicPr/>
                      <p:nvPr/>
                    </p:nvPicPr>
                    <p:blipFill>
                      <a:blip r:embed="rId16"/>
                      <a:stretch>
                        <a:fillRect/>
                      </a:stretch>
                    </p:blipFill>
                    <p:spPr>
                      <a:xfrm>
                        <a:off x="4595813" y="2218055"/>
                        <a:ext cx="2431059" cy="1476000"/>
                      </a:xfrm>
                      <a:prstGeom prst="rect">
                        <a:avLst/>
                      </a:prstGeom>
                      <a:noFill/>
                      <a:ln w="38100">
                        <a:noFill/>
                        <a:miter/>
                      </a:ln>
                    </p:spPr>
                  </p:pic>
                </p:oleObj>
              </mc:Fallback>
            </mc:AlternateContent>
          </a:graphicData>
        </a:graphic>
      </p:graphicFrame>
      <p:graphicFrame>
        <p:nvGraphicFramePr>
          <p:cNvPr id="35845" name="对象 37893"/>
          <p:cNvGraphicFramePr>
            <a:graphicFrameLocks noChangeAspect="1"/>
          </p:cNvGraphicFramePr>
          <p:nvPr>
            <p:custDataLst>
              <p:tags r:id="rId17"/>
            </p:custDataLst>
          </p:nvPr>
        </p:nvGraphicFramePr>
        <p:xfrm>
          <a:off x="4417378" y="4278630"/>
          <a:ext cx="2736000" cy="1368000"/>
        </p:xfrm>
        <a:graphic>
          <a:graphicData uri="http://schemas.openxmlformats.org/presentationml/2006/ole">
            <mc:AlternateContent xmlns:mc="http://schemas.openxmlformats.org/markup-compatibility/2006">
              <mc:Choice xmlns:v="urn:schemas-microsoft-com:vml" Requires="v">
                <p:oleObj spid="_x0000_s3116" name="" r:id="rId18" imgW="1016635" imgH="508635" progId="Equation.3">
                  <p:embed/>
                </p:oleObj>
              </mc:Choice>
              <mc:Fallback>
                <p:oleObj name="" r:id="rId18" imgW="1016635" imgH="508635" progId="Equation.3">
                  <p:embed/>
                  <p:pic>
                    <p:nvPicPr>
                      <p:cNvPr id="0" name="图片 3115"/>
                      <p:cNvPicPr/>
                      <p:nvPr/>
                    </p:nvPicPr>
                    <p:blipFill>
                      <a:blip r:embed="rId19"/>
                      <a:stretch>
                        <a:fillRect/>
                      </a:stretch>
                    </p:blipFill>
                    <p:spPr>
                      <a:xfrm>
                        <a:off x="4417378" y="4278630"/>
                        <a:ext cx="2736000" cy="1368000"/>
                      </a:xfrm>
                      <a:prstGeom prst="rect">
                        <a:avLst/>
                      </a:prstGeom>
                      <a:noFill/>
                      <a:ln w="38100">
                        <a:noFill/>
                        <a:miter/>
                      </a:ln>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6038850" y="3340100"/>
          <a:ext cx="114300" cy="177165"/>
        </p:xfrm>
        <a:graphic>
          <a:graphicData uri="http://schemas.openxmlformats.org/presentationml/2006/ole">
            <mc:AlternateContent xmlns:mc="http://schemas.openxmlformats.org/markup-compatibility/2006">
              <mc:Choice xmlns:v="urn:schemas-microsoft-com:vml" Requires="v">
                <p:oleObj spid="_x0000_s3073" name="" r:id="rId20" imgW="114300" imgH="177165" progId="Equation.DSMT4">
                  <p:embed/>
                </p:oleObj>
              </mc:Choice>
              <mc:Fallback>
                <p:oleObj name="" r:id="rId20" imgW="114300" imgH="177165" progId="Equation.DSMT4">
                  <p:embed/>
                  <p:pic>
                    <p:nvPicPr>
                      <p:cNvPr id="0" name="图片 3072"/>
                      <p:cNvPicPr/>
                      <p:nvPr/>
                    </p:nvPicPr>
                    <p:blipFill>
                      <a:blip r:embed="rId21"/>
                      <a:stretch>
                        <a:fillRect/>
                      </a:stretch>
                    </p:blipFill>
                    <p:spPr>
                      <a:xfrm>
                        <a:off x="6038850" y="3340100"/>
                        <a:ext cx="114300" cy="17716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7</a:t>
            </a:r>
            <a:r>
              <a:rPr lang="zh-CN" sz="2800" dirty="0" err="1"/>
              <a:t>、</a:t>
            </a:r>
            <a:r>
              <a:rPr sz="2800" dirty="0" err="1"/>
              <a:t>推迟势和似稳电磁场</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5.7.1 </a:t>
            </a:r>
            <a:r>
              <a:rPr sz="2400" b="1" kern="0">
                <a:sym typeface="+mn-ea"/>
              </a:rPr>
              <a:t>达朗贝尔方程的解——推迟势</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电磁波的传播具有一定的速度，故传播一段距离需要一定的时间。距离波源为R的观察点，某一时刻的势函数是由较早时刻        的波源所决定。在真空中电磁波的速度就是光速</a:t>
            </a:r>
            <a:r>
              <a:rPr lang="zh-CN" altLang="en-US" sz="2400" i="1" dirty="0">
                <a:effectLst/>
                <a:latin typeface="Times New Roman" panose="02020603050405020304" charset="0"/>
                <a:cs typeface="Times New Roman" panose="02020603050405020304" charset="0"/>
                <a:sym typeface="+mn-ea"/>
              </a:rPr>
              <a:t>c</a:t>
            </a:r>
            <a:r>
              <a:rPr lang="zh-CN" altLang="en-US" sz="2400" dirty="0">
                <a:effectLst/>
                <a:latin typeface="+mn-ea"/>
                <a:cs typeface="+mn-ea"/>
                <a:sym typeface="+mn-ea"/>
              </a:rPr>
              <a:t>。</a:t>
            </a: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由于观察点处的电磁场决定于较早时刻的场源，因此，场点处的标量势  和矢量势</a:t>
            </a:r>
            <a:r>
              <a:rPr lang="zh-CN" altLang="en-US" sz="2400" i="1" dirty="0">
                <a:effectLst/>
                <a:latin typeface="Times New Roman" panose="02020603050405020304" charset="0"/>
                <a:cs typeface="Times New Roman" panose="02020603050405020304" charset="0"/>
                <a:sym typeface="+mn-ea"/>
              </a:rPr>
              <a:t>A</a:t>
            </a:r>
            <a:r>
              <a:rPr lang="zh-CN" altLang="en-US" sz="2400" dirty="0">
                <a:effectLst/>
                <a:latin typeface="+mn-ea"/>
                <a:cs typeface="+mn-ea"/>
                <a:sym typeface="+mn-ea"/>
              </a:rPr>
              <a:t>称为推迟势。 </a:t>
            </a:r>
            <a:endParaRPr lang="zh-CN" altLang="en-US" sz="2400" dirty="0">
              <a:effectLst/>
              <a:latin typeface="+mn-ea"/>
              <a:cs typeface="+mn-ea"/>
              <a:sym typeface="+mn-ea"/>
            </a:endParaRPr>
          </a:p>
        </p:txBody>
      </p:sp>
      <p:graphicFrame>
        <p:nvGraphicFramePr>
          <p:cNvPr id="4" name="对象 3">
            <a:hlinkClick r:id="" action="ppaction://ole?verb="/>
          </p:cNvPr>
          <p:cNvGraphicFramePr>
            <a:graphicFrameLocks noChangeAspect="1"/>
          </p:cNvGraphicFramePr>
          <p:nvPr/>
        </p:nvGraphicFramePr>
        <p:xfrm>
          <a:off x="6038850" y="3340100"/>
          <a:ext cx="114300" cy="177165"/>
        </p:xfrm>
        <a:graphic>
          <a:graphicData uri="http://schemas.openxmlformats.org/presentationml/2006/ole">
            <mc:AlternateContent xmlns:mc="http://schemas.openxmlformats.org/markup-compatibility/2006">
              <mc:Choice xmlns:v="urn:schemas-microsoft-com:vml" Requires="v">
                <p:oleObj spid="_x0000_s3073" name="" r:id="rId11" imgW="114300" imgH="177165" progId="Equation.DSMT4">
                  <p:embed/>
                </p:oleObj>
              </mc:Choice>
              <mc:Fallback>
                <p:oleObj name="" r:id="rId11" imgW="114300" imgH="177165" progId="Equation.DSMT4">
                  <p:embed/>
                  <p:pic>
                    <p:nvPicPr>
                      <p:cNvPr id="0" name="图片 3072"/>
                      <p:cNvPicPr/>
                      <p:nvPr/>
                    </p:nvPicPr>
                    <p:blipFill>
                      <a:blip r:embed="rId12"/>
                      <a:stretch>
                        <a:fillRect/>
                      </a:stretch>
                    </p:blipFill>
                    <p:spPr>
                      <a:xfrm>
                        <a:off x="6038850" y="3340100"/>
                        <a:ext cx="114300" cy="177165"/>
                      </a:xfrm>
                      <a:prstGeom prst="rect">
                        <a:avLst/>
                      </a:prstGeom>
                    </p:spPr>
                  </p:pic>
                </p:oleObj>
              </mc:Fallback>
            </mc:AlternateContent>
          </a:graphicData>
        </a:graphic>
      </p:graphicFrame>
      <p:graphicFrame>
        <p:nvGraphicFramePr>
          <p:cNvPr id="5124" name="对象 38916"/>
          <p:cNvGraphicFramePr>
            <a:graphicFrameLocks noChangeAspect="1"/>
          </p:cNvGraphicFramePr>
          <p:nvPr>
            <p:custDataLst>
              <p:tags r:id="rId13"/>
            </p:custDataLst>
          </p:nvPr>
        </p:nvGraphicFramePr>
        <p:xfrm>
          <a:off x="6768783" y="1817053"/>
          <a:ext cx="1219200" cy="804862"/>
        </p:xfrm>
        <a:graphic>
          <a:graphicData uri="http://schemas.openxmlformats.org/presentationml/2006/ole">
            <mc:AlternateContent xmlns:mc="http://schemas.openxmlformats.org/markup-compatibility/2006">
              <mc:Choice xmlns:v="urn:schemas-microsoft-com:vml" Requires="v">
                <p:oleObj spid="_x0000_s3105" name="" r:id="rId14" imgW="533400" imgH="355600" progId="Equation.3">
                  <p:embed/>
                </p:oleObj>
              </mc:Choice>
              <mc:Fallback>
                <p:oleObj name="" r:id="rId14" imgW="533400" imgH="355600" progId="Equation.3">
                  <p:embed/>
                  <p:pic>
                    <p:nvPicPr>
                      <p:cNvPr id="0" name="图片 3104"/>
                      <p:cNvPicPr/>
                      <p:nvPr/>
                    </p:nvPicPr>
                    <p:blipFill>
                      <a:blip r:embed="rId15"/>
                      <a:stretch>
                        <a:fillRect/>
                      </a:stretch>
                    </p:blipFill>
                    <p:spPr>
                      <a:xfrm>
                        <a:off x="6768783" y="1817053"/>
                        <a:ext cx="1219200" cy="804862"/>
                      </a:xfrm>
                      <a:prstGeom prst="rect">
                        <a:avLst/>
                      </a:prstGeom>
                      <a:noFill/>
                      <a:ln w="38100">
                        <a:noFill/>
                        <a:miter/>
                      </a:ln>
                    </p:spPr>
                  </p:pic>
                </p:oleObj>
              </mc:Fallback>
            </mc:AlternateContent>
          </a:graphicData>
        </a:graphic>
      </p:graphicFrame>
      <p:graphicFrame>
        <p:nvGraphicFramePr>
          <p:cNvPr id="5126" name="对象 38918"/>
          <p:cNvGraphicFramePr>
            <a:graphicFrameLocks noChangeAspect="1"/>
          </p:cNvGraphicFramePr>
          <p:nvPr>
            <p:custDataLst>
              <p:tags r:id="rId16"/>
            </p:custDataLst>
          </p:nvPr>
        </p:nvGraphicFramePr>
        <p:xfrm>
          <a:off x="10424795" y="3107055"/>
          <a:ext cx="318938" cy="504000"/>
        </p:xfrm>
        <a:graphic>
          <a:graphicData uri="http://schemas.openxmlformats.org/presentationml/2006/ole">
            <mc:AlternateContent xmlns:mc="http://schemas.openxmlformats.org/markup-compatibility/2006">
              <mc:Choice xmlns:v="urn:schemas-microsoft-com:vml" Requires="v">
                <p:oleObj spid="_x0000_s3103" name="" r:id="rId17" imgW="114300" imgH="177800" progId="Equation.3">
                  <p:embed/>
                </p:oleObj>
              </mc:Choice>
              <mc:Fallback>
                <p:oleObj name="" r:id="rId17" imgW="114300" imgH="177800" progId="Equation.3">
                  <p:embed/>
                  <p:pic>
                    <p:nvPicPr>
                      <p:cNvPr id="0" name="图片 3102"/>
                      <p:cNvPicPr/>
                      <p:nvPr/>
                    </p:nvPicPr>
                    <p:blipFill>
                      <a:blip r:embed="rId18"/>
                      <a:stretch>
                        <a:fillRect/>
                      </a:stretch>
                    </p:blipFill>
                    <p:spPr>
                      <a:xfrm>
                        <a:off x="10424795" y="3107055"/>
                        <a:ext cx="318938" cy="504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7</a:t>
            </a:r>
            <a:r>
              <a:rPr lang="zh-CN" sz="2800" dirty="0" err="1"/>
              <a:t>、</a:t>
            </a:r>
            <a:r>
              <a:rPr sz="2800" dirty="0" err="1"/>
              <a:t>推迟势和似稳电磁场</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5.7.1 </a:t>
            </a:r>
            <a:r>
              <a:rPr sz="2400" b="1" kern="0">
                <a:sym typeface="+mn-ea"/>
              </a:rPr>
              <a:t>达朗贝尔方程的解——推迟势</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先考虑某一体积元内变化电荷所产生的标量势。 </a:t>
            </a: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设坐标原点处有一变化的点电荷    ，其密度为              </a:t>
            </a:r>
            <a:r>
              <a:rPr lang="en-US" altLang="zh-CN" sz="2400" dirty="0">
                <a:effectLst/>
                <a:latin typeface="+mn-ea"/>
                <a:cs typeface="+mn-ea"/>
                <a:sym typeface="+mn-ea"/>
              </a:rPr>
              <a:t> </a:t>
            </a:r>
            <a:r>
              <a:rPr lang="zh-CN" altLang="en-US" sz="2400" dirty="0">
                <a:effectLst/>
                <a:latin typeface="+mn-ea"/>
                <a:cs typeface="+mn-ea"/>
                <a:sym typeface="+mn-ea"/>
              </a:rPr>
              <a:t>，于是标量势所满足的达朗贝尔方程可表示为</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其中</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p:txBody>
      </p:sp>
      <p:graphicFrame>
        <p:nvGraphicFramePr>
          <p:cNvPr id="4" name="对象 3">
            <a:hlinkClick r:id="" action="ppaction://ole?verb="/>
          </p:cNvPr>
          <p:cNvGraphicFramePr>
            <a:graphicFrameLocks noChangeAspect="1"/>
          </p:cNvGraphicFramePr>
          <p:nvPr/>
        </p:nvGraphicFramePr>
        <p:xfrm>
          <a:off x="6038850" y="3340100"/>
          <a:ext cx="114300" cy="177165"/>
        </p:xfrm>
        <a:graphic>
          <a:graphicData uri="http://schemas.openxmlformats.org/presentationml/2006/ole">
            <mc:AlternateContent xmlns:mc="http://schemas.openxmlformats.org/markup-compatibility/2006">
              <mc:Choice xmlns:v="urn:schemas-microsoft-com:vml" Requires="v">
                <p:oleObj spid="_x0000_s3073" name="" r:id="rId11" imgW="114300" imgH="177165" progId="Equation.DSMT4">
                  <p:embed/>
                </p:oleObj>
              </mc:Choice>
              <mc:Fallback>
                <p:oleObj name="" r:id="rId11" imgW="114300" imgH="177165" progId="Equation.DSMT4">
                  <p:embed/>
                  <p:pic>
                    <p:nvPicPr>
                      <p:cNvPr id="0" name="图片 3072"/>
                      <p:cNvPicPr/>
                      <p:nvPr/>
                    </p:nvPicPr>
                    <p:blipFill>
                      <a:blip r:embed="rId12"/>
                      <a:stretch>
                        <a:fillRect/>
                      </a:stretch>
                    </p:blipFill>
                    <p:spPr>
                      <a:xfrm>
                        <a:off x="6038850" y="3340100"/>
                        <a:ext cx="114300" cy="177165"/>
                      </a:xfrm>
                      <a:prstGeom prst="rect">
                        <a:avLst/>
                      </a:prstGeom>
                    </p:spPr>
                  </p:pic>
                </p:oleObj>
              </mc:Fallback>
            </mc:AlternateContent>
          </a:graphicData>
        </a:graphic>
      </p:graphicFrame>
      <p:graphicFrame>
        <p:nvGraphicFramePr>
          <p:cNvPr id="6152" name="对象 39944"/>
          <p:cNvGraphicFramePr>
            <a:graphicFrameLocks noChangeAspect="1"/>
          </p:cNvGraphicFramePr>
          <p:nvPr>
            <p:custDataLst>
              <p:tags r:id="rId13"/>
            </p:custDataLst>
          </p:nvPr>
        </p:nvGraphicFramePr>
        <p:xfrm>
          <a:off x="7424738" y="2003743"/>
          <a:ext cx="2154390" cy="432000"/>
        </p:xfrm>
        <a:graphic>
          <a:graphicData uri="http://schemas.openxmlformats.org/presentationml/2006/ole">
            <mc:AlternateContent xmlns:mc="http://schemas.openxmlformats.org/markup-compatibility/2006">
              <mc:Choice xmlns:v="urn:schemas-microsoft-com:vml" Requires="v">
                <p:oleObj spid="_x0000_s3101" name="" r:id="rId14" imgW="953135" imgH="190500" progId="Equation.3">
                  <p:embed/>
                </p:oleObj>
              </mc:Choice>
              <mc:Fallback>
                <p:oleObj name="" r:id="rId14" imgW="953135" imgH="190500" progId="Equation.3">
                  <p:embed/>
                  <p:pic>
                    <p:nvPicPr>
                      <p:cNvPr id="0" name="图片 3100"/>
                      <p:cNvPicPr/>
                      <p:nvPr/>
                    </p:nvPicPr>
                    <p:blipFill>
                      <a:blip r:embed="rId15"/>
                      <a:stretch>
                        <a:fillRect/>
                      </a:stretch>
                    </p:blipFill>
                    <p:spPr>
                      <a:xfrm>
                        <a:off x="7424738" y="2003743"/>
                        <a:ext cx="2154390" cy="432000"/>
                      </a:xfrm>
                      <a:prstGeom prst="rect">
                        <a:avLst/>
                      </a:prstGeom>
                      <a:noFill/>
                      <a:ln w="38100">
                        <a:noFill/>
                        <a:miter/>
                      </a:ln>
                    </p:spPr>
                  </p:pic>
                </p:oleObj>
              </mc:Fallback>
            </mc:AlternateContent>
          </a:graphicData>
        </a:graphic>
      </p:graphicFrame>
      <p:graphicFrame>
        <p:nvGraphicFramePr>
          <p:cNvPr id="6150" name="对象 39942"/>
          <p:cNvGraphicFramePr>
            <a:graphicFrameLocks noChangeAspect="1"/>
          </p:cNvGraphicFramePr>
          <p:nvPr>
            <p:custDataLst>
              <p:tags r:id="rId16"/>
            </p:custDataLst>
          </p:nvPr>
        </p:nvGraphicFramePr>
        <p:xfrm>
          <a:off x="5214938" y="2003743"/>
          <a:ext cx="603962" cy="432000"/>
        </p:xfrm>
        <a:graphic>
          <a:graphicData uri="http://schemas.openxmlformats.org/presentationml/2006/ole">
            <mc:AlternateContent xmlns:mc="http://schemas.openxmlformats.org/markup-compatibility/2006">
              <mc:Choice xmlns:v="urn:schemas-microsoft-com:vml" Requires="v">
                <p:oleObj spid="_x0000_s3100" name="" r:id="rId17" imgW="267335" imgH="191135" progId="Equation.3">
                  <p:embed/>
                </p:oleObj>
              </mc:Choice>
              <mc:Fallback>
                <p:oleObj name="" r:id="rId17" imgW="267335" imgH="191135" progId="Equation.3">
                  <p:embed/>
                  <p:pic>
                    <p:nvPicPr>
                      <p:cNvPr id="0" name="图片 3099"/>
                      <p:cNvPicPr/>
                      <p:nvPr/>
                    </p:nvPicPr>
                    <p:blipFill>
                      <a:blip r:embed="rId18"/>
                      <a:stretch>
                        <a:fillRect/>
                      </a:stretch>
                    </p:blipFill>
                    <p:spPr>
                      <a:xfrm>
                        <a:off x="5214938" y="2003743"/>
                        <a:ext cx="603962" cy="432000"/>
                      </a:xfrm>
                      <a:prstGeom prst="rect">
                        <a:avLst/>
                      </a:prstGeom>
                      <a:noFill/>
                      <a:ln w="38100">
                        <a:noFill/>
                        <a:miter/>
                      </a:ln>
                    </p:spPr>
                  </p:pic>
                </p:oleObj>
              </mc:Fallback>
            </mc:AlternateContent>
          </a:graphicData>
        </a:graphic>
      </p:graphicFrame>
      <p:graphicFrame>
        <p:nvGraphicFramePr>
          <p:cNvPr id="6154" name="对象 39946"/>
          <p:cNvGraphicFramePr>
            <a:graphicFrameLocks noChangeAspect="1"/>
          </p:cNvGraphicFramePr>
          <p:nvPr>
            <p:custDataLst>
              <p:tags r:id="rId19"/>
            </p:custDataLst>
          </p:nvPr>
        </p:nvGraphicFramePr>
        <p:xfrm>
          <a:off x="4322128" y="3276918"/>
          <a:ext cx="3910487" cy="1008000"/>
        </p:xfrm>
        <a:graphic>
          <a:graphicData uri="http://schemas.openxmlformats.org/presentationml/2006/ole">
            <mc:AlternateContent xmlns:mc="http://schemas.openxmlformats.org/markup-compatibility/2006">
              <mc:Choice xmlns:v="urn:schemas-microsoft-com:vml" Requires="v">
                <p:oleObj spid="_x0000_s3104" name="" r:id="rId20" imgW="1511300" imgH="393700" progId="Equation.3">
                  <p:embed/>
                </p:oleObj>
              </mc:Choice>
              <mc:Fallback>
                <p:oleObj name="" r:id="rId20" imgW="1511300" imgH="393700" progId="Equation.3">
                  <p:embed/>
                  <p:pic>
                    <p:nvPicPr>
                      <p:cNvPr id="0" name="图片 3103"/>
                      <p:cNvPicPr/>
                      <p:nvPr/>
                    </p:nvPicPr>
                    <p:blipFill>
                      <a:blip r:embed="rId21"/>
                      <a:stretch>
                        <a:fillRect/>
                      </a:stretch>
                    </p:blipFill>
                    <p:spPr>
                      <a:xfrm>
                        <a:off x="4322128" y="3276918"/>
                        <a:ext cx="3910487" cy="1008000"/>
                      </a:xfrm>
                      <a:prstGeom prst="rect">
                        <a:avLst/>
                      </a:prstGeom>
                      <a:noFill/>
                      <a:ln w="38100">
                        <a:noFill/>
                        <a:miter/>
                      </a:ln>
                    </p:spPr>
                  </p:pic>
                </p:oleObj>
              </mc:Fallback>
            </mc:AlternateContent>
          </a:graphicData>
        </a:graphic>
      </p:graphicFrame>
      <p:graphicFrame>
        <p:nvGraphicFramePr>
          <p:cNvPr id="6156" name="对象 39948"/>
          <p:cNvGraphicFramePr>
            <a:graphicFrameLocks noChangeAspect="1"/>
          </p:cNvGraphicFramePr>
          <p:nvPr>
            <p:custDataLst>
              <p:tags r:id="rId22"/>
            </p:custDataLst>
          </p:nvPr>
        </p:nvGraphicFramePr>
        <p:xfrm>
          <a:off x="5623926" y="4731068"/>
          <a:ext cx="1306891" cy="1080000"/>
        </p:xfrm>
        <a:graphic>
          <a:graphicData uri="http://schemas.openxmlformats.org/presentationml/2006/ole">
            <mc:AlternateContent xmlns:mc="http://schemas.openxmlformats.org/markup-compatibility/2006">
              <mc:Choice xmlns:v="urn:schemas-microsoft-com:vml" Requires="v">
                <p:oleObj spid="_x0000_s3102" name="" r:id="rId23" imgW="495300" imgH="406400" progId="Equation.3">
                  <p:embed/>
                </p:oleObj>
              </mc:Choice>
              <mc:Fallback>
                <p:oleObj name="" r:id="rId23" imgW="495300" imgH="406400" progId="Equation.3">
                  <p:embed/>
                  <p:pic>
                    <p:nvPicPr>
                      <p:cNvPr id="0" name="图片 3101"/>
                      <p:cNvPicPr/>
                      <p:nvPr/>
                    </p:nvPicPr>
                    <p:blipFill>
                      <a:blip r:embed="rId24"/>
                      <a:stretch>
                        <a:fillRect/>
                      </a:stretch>
                    </p:blipFill>
                    <p:spPr>
                      <a:xfrm>
                        <a:off x="5623926" y="4731068"/>
                        <a:ext cx="1306891" cy="1080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7</a:t>
            </a:r>
            <a:r>
              <a:rPr lang="zh-CN" sz="2800" dirty="0" err="1"/>
              <a:t>、</a:t>
            </a:r>
            <a:r>
              <a:rPr sz="2800" dirty="0" err="1"/>
              <a:t>推迟势和似稳电磁场</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5.7.1 </a:t>
            </a:r>
            <a:r>
              <a:rPr sz="2400" b="1" kern="0">
                <a:sym typeface="+mn-ea"/>
              </a:rPr>
              <a:t>达朗贝尔方程的解——推迟势</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根据静电势的泊松方程           的解</a:t>
            </a:r>
            <a:r>
              <a:rPr lang="en-US" altLang="zh-CN" sz="2400" dirty="0">
                <a:effectLst/>
                <a:latin typeface="+mn-ea"/>
                <a:cs typeface="+mn-ea"/>
                <a:sym typeface="+mn-ea"/>
              </a:rPr>
              <a:t>         </a:t>
            </a:r>
            <a:r>
              <a:rPr lang="zh-CN" altLang="en-US" sz="2400" dirty="0">
                <a:effectLst/>
                <a:latin typeface="+mn-ea"/>
                <a:cs typeface="+mn-ea"/>
                <a:sym typeface="+mn-ea"/>
              </a:rPr>
              <a:t>。可将结论推广到时变场，可以推想     </a:t>
            </a: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                                           </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                                          </a:t>
            </a: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的解应为</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 </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p:txBody>
      </p:sp>
      <p:graphicFrame>
        <p:nvGraphicFramePr>
          <p:cNvPr id="4" name="对象 3">
            <a:hlinkClick r:id="" action="ppaction://ole?verb="/>
          </p:cNvPr>
          <p:cNvGraphicFramePr>
            <a:graphicFrameLocks noChangeAspect="1"/>
          </p:cNvGraphicFramePr>
          <p:nvPr/>
        </p:nvGraphicFramePr>
        <p:xfrm>
          <a:off x="6038850" y="3340100"/>
          <a:ext cx="114300" cy="177165"/>
        </p:xfrm>
        <a:graphic>
          <a:graphicData uri="http://schemas.openxmlformats.org/presentationml/2006/ole">
            <mc:AlternateContent xmlns:mc="http://schemas.openxmlformats.org/markup-compatibility/2006">
              <mc:Choice xmlns:v="urn:schemas-microsoft-com:vml" Requires="v">
                <p:oleObj spid="_x0000_s3073" name="" r:id="rId11" imgW="114300" imgH="177165" progId="Equation.DSMT4">
                  <p:embed/>
                </p:oleObj>
              </mc:Choice>
              <mc:Fallback>
                <p:oleObj name="" r:id="rId11" imgW="114300" imgH="177165" progId="Equation.DSMT4">
                  <p:embed/>
                  <p:pic>
                    <p:nvPicPr>
                      <p:cNvPr id="0" name="图片 3072"/>
                      <p:cNvPicPr/>
                      <p:nvPr/>
                    </p:nvPicPr>
                    <p:blipFill>
                      <a:blip r:embed="rId12"/>
                      <a:stretch>
                        <a:fillRect/>
                      </a:stretch>
                    </p:blipFill>
                    <p:spPr>
                      <a:xfrm>
                        <a:off x="6038850" y="3340100"/>
                        <a:ext cx="114300" cy="177165"/>
                      </a:xfrm>
                      <a:prstGeom prst="rect">
                        <a:avLst/>
                      </a:prstGeom>
                    </p:spPr>
                  </p:pic>
                </p:oleObj>
              </mc:Fallback>
            </mc:AlternateContent>
          </a:graphicData>
        </a:graphic>
      </p:graphicFrame>
      <p:graphicFrame>
        <p:nvGraphicFramePr>
          <p:cNvPr id="7179" name="对象 44043"/>
          <p:cNvGraphicFramePr>
            <a:graphicFrameLocks noChangeAspect="1"/>
          </p:cNvGraphicFramePr>
          <p:nvPr>
            <p:custDataLst>
              <p:tags r:id="rId13"/>
            </p:custDataLst>
          </p:nvPr>
        </p:nvGraphicFramePr>
        <p:xfrm>
          <a:off x="4007803" y="1349375"/>
          <a:ext cx="1682269" cy="684000"/>
        </p:xfrm>
        <a:graphic>
          <a:graphicData uri="http://schemas.openxmlformats.org/presentationml/2006/ole">
            <mc:AlternateContent xmlns:mc="http://schemas.openxmlformats.org/markup-compatibility/2006">
              <mc:Choice xmlns:v="urn:schemas-microsoft-com:vml" Requires="v">
                <p:oleObj spid="_x0000_s3107" name="" r:id="rId14" imgW="864235" imgH="355600" progId="Equation.3">
                  <p:embed/>
                </p:oleObj>
              </mc:Choice>
              <mc:Fallback>
                <p:oleObj name="" r:id="rId14" imgW="864235" imgH="355600" progId="Equation.3">
                  <p:embed/>
                  <p:pic>
                    <p:nvPicPr>
                      <p:cNvPr id="0" name="图片 3106"/>
                      <p:cNvPicPr/>
                      <p:nvPr/>
                    </p:nvPicPr>
                    <p:blipFill>
                      <a:blip r:embed="rId15"/>
                      <a:stretch>
                        <a:fillRect/>
                      </a:stretch>
                    </p:blipFill>
                    <p:spPr>
                      <a:xfrm>
                        <a:off x="4007803" y="1349375"/>
                        <a:ext cx="1682269" cy="684000"/>
                      </a:xfrm>
                      <a:prstGeom prst="rect">
                        <a:avLst/>
                      </a:prstGeom>
                      <a:noFill/>
                      <a:ln w="38100">
                        <a:noFill/>
                        <a:miter/>
                      </a:ln>
                    </p:spPr>
                  </p:pic>
                </p:oleObj>
              </mc:Fallback>
            </mc:AlternateContent>
          </a:graphicData>
        </a:graphic>
      </p:graphicFrame>
      <p:graphicFrame>
        <p:nvGraphicFramePr>
          <p:cNvPr id="7181" name="对象 44045"/>
          <p:cNvGraphicFramePr>
            <a:graphicFrameLocks noChangeAspect="1"/>
          </p:cNvGraphicFramePr>
          <p:nvPr>
            <p:custDataLst>
              <p:tags r:id="rId16"/>
            </p:custDataLst>
          </p:nvPr>
        </p:nvGraphicFramePr>
        <p:xfrm>
          <a:off x="6317298" y="1297623"/>
          <a:ext cx="1409254" cy="756000"/>
        </p:xfrm>
        <a:graphic>
          <a:graphicData uri="http://schemas.openxmlformats.org/presentationml/2006/ole">
            <mc:AlternateContent xmlns:mc="http://schemas.openxmlformats.org/markup-compatibility/2006">
              <mc:Choice xmlns:v="urn:schemas-microsoft-com:vml" Requires="v">
                <p:oleObj spid="_x0000_s3106" name="" r:id="rId17" imgW="660400" imgH="355600" progId="Equation.3">
                  <p:embed/>
                </p:oleObj>
              </mc:Choice>
              <mc:Fallback>
                <p:oleObj name="" r:id="rId17" imgW="660400" imgH="355600" progId="Equation.3">
                  <p:embed/>
                  <p:pic>
                    <p:nvPicPr>
                      <p:cNvPr id="0" name="图片 3105"/>
                      <p:cNvPicPr/>
                      <p:nvPr/>
                    </p:nvPicPr>
                    <p:blipFill>
                      <a:blip r:embed="rId18"/>
                      <a:stretch>
                        <a:fillRect/>
                      </a:stretch>
                    </p:blipFill>
                    <p:spPr>
                      <a:xfrm>
                        <a:off x="6317298" y="1297623"/>
                        <a:ext cx="1409254" cy="756000"/>
                      </a:xfrm>
                      <a:prstGeom prst="rect">
                        <a:avLst/>
                      </a:prstGeom>
                      <a:noFill/>
                      <a:ln w="38100">
                        <a:noFill/>
                        <a:miter/>
                      </a:ln>
                    </p:spPr>
                  </p:pic>
                </p:oleObj>
              </mc:Fallback>
            </mc:AlternateContent>
          </a:graphicData>
        </a:graphic>
      </p:graphicFrame>
      <p:graphicFrame>
        <p:nvGraphicFramePr>
          <p:cNvPr id="7183" name="对象 44047"/>
          <p:cNvGraphicFramePr>
            <a:graphicFrameLocks noChangeAspect="1"/>
          </p:cNvGraphicFramePr>
          <p:nvPr>
            <p:custDataLst>
              <p:tags r:id="rId19"/>
            </p:custDataLst>
          </p:nvPr>
        </p:nvGraphicFramePr>
        <p:xfrm>
          <a:off x="4858385" y="3866833"/>
          <a:ext cx="2232025" cy="1220787"/>
        </p:xfrm>
        <a:graphic>
          <a:graphicData uri="http://schemas.openxmlformats.org/presentationml/2006/ole">
            <mc:AlternateContent xmlns:mc="http://schemas.openxmlformats.org/markup-compatibility/2006">
              <mc:Choice xmlns:v="urn:schemas-microsoft-com:vml" Requires="v">
                <p:oleObj spid="_x0000_s3108" name="" r:id="rId20" imgW="927735" imgH="508635" progId="Equation.3">
                  <p:embed/>
                </p:oleObj>
              </mc:Choice>
              <mc:Fallback>
                <p:oleObj name="" r:id="rId20" imgW="927735" imgH="508635" progId="Equation.3">
                  <p:embed/>
                  <p:pic>
                    <p:nvPicPr>
                      <p:cNvPr id="0" name="图片 3107"/>
                      <p:cNvPicPr/>
                      <p:nvPr/>
                    </p:nvPicPr>
                    <p:blipFill>
                      <a:blip r:embed="rId21"/>
                      <a:stretch>
                        <a:fillRect/>
                      </a:stretch>
                    </p:blipFill>
                    <p:spPr>
                      <a:xfrm>
                        <a:off x="4858385" y="3866833"/>
                        <a:ext cx="2232025" cy="1220787"/>
                      </a:xfrm>
                      <a:prstGeom prst="rect">
                        <a:avLst/>
                      </a:prstGeom>
                      <a:noFill/>
                      <a:ln w="38100">
                        <a:noFill/>
                        <a:miter/>
                      </a:ln>
                    </p:spPr>
                  </p:pic>
                </p:oleObj>
              </mc:Fallback>
            </mc:AlternateContent>
          </a:graphicData>
        </a:graphic>
      </p:graphicFrame>
      <p:graphicFrame>
        <p:nvGraphicFramePr>
          <p:cNvPr id="7184" name="对象 44048"/>
          <p:cNvGraphicFramePr>
            <a:graphicFrameLocks noChangeAspect="1"/>
          </p:cNvGraphicFramePr>
          <p:nvPr>
            <p:custDataLst>
              <p:tags r:id="rId22"/>
            </p:custDataLst>
          </p:nvPr>
        </p:nvGraphicFramePr>
        <p:xfrm>
          <a:off x="4119245" y="2561590"/>
          <a:ext cx="3709988" cy="955675"/>
        </p:xfrm>
        <a:graphic>
          <a:graphicData uri="http://schemas.openxmlformats.org/presentationml/2006/ole">
            <mc:AlternateContent xmlns:mc="http://schemas.openxmlformats.org/markup-compatibility/2006">
              <mc:Choice xmlns:v="urn:schemas-microsoft-com:vml" Requires="v">
                <p:oleObj spid="_x0000_s3109" name="" r:id="rId23" imgW="1511300" imgH="393700" progId="Equation.3">
                  <p:embed/>
                </p:oleObj>
              </mc:Choice>
              <mc:Fallback>
                <p:oleObj name="" r:id="rId23" imgW="1511300" imgH="393700" progId="Equation.3">
                  <p:embed/>
                  <p:pic>
                    <p:nvPicPr>
                      <p:cNvPr id="0" name="图片 3108"/>
                      <p:cNvPicPr/>
                      <p:nvPr/>
                    </p:nvPicPr>
                    <p:blipFill>
                      <a:blip r:embed="rId24"/>
                      <a:stretch>
                        <a:fillRect/>
                      </a:stretch>
                    </p:blipFill>
                    <p:spPr>
                      <a:xfrm>
                        <a:off x="4119245" y="2561590"/>
                        <a:ext cx="3709988" cy="9556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7</a:t>
            </a:r>
            <a:r>
              <a:rPr lang="zh-CN" sz="2800" dirty="0" err="1"/>
              <a:t>、</a:t>
            </a:r>
            <a:r>
              <a:rPr sz="2800" dirty="0" err="1"/>
              <a:t>推迟势和似稳电磁场</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5.7.1 </a:t>
            </a:r>
            <a:r>
              <a:rPr sz="2400" b="1" kern="0">
                <a:sym typeface="+mn-ea"/>
              </a:rPr>
              <a:t>达朗贝尔方程的解——推迟势</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对于在有限区域</a:t>
            </a:r>
            <a:r>
              <a:rPr lang="zh-CN" altLang="en-US" sz="2400" i="1" dirty="0">
                <a:effectLst/>
                <a:latin typeface="Times New Roman" panose="02020603050405020304" charset="0"/>
                <a:cs typeface="Times New Roman" panose="02020603050405020304" charset="0"/>
                <a:sym typeface="+mn-ea"/>
              </a:rPr>
              <a:t>V</a:t>
            </a:r>
            <a:r>
              <a:rPr lang="zh-CN" altLang="en-US" sz="2400" dirty="0">
                <a:effectLst/>
                <a:latin typeface="+mn-ea"/>
                <a:cs typeface="+mn-ea"/>
                <a:sym typeface="+mn-ea"/>
              </a:rPr>
              <a:t>内连续分布的变化电荷，电荷元    在</a:t>
            </a:r>
            <a:r>
              <a:rPr lang="zh-CN" altLang="en-US" sz="2400" i="1" dirty="0">
                <a:effectLst/>
                <a:latin typeface="Times New Roman" panose="02020603050405020304" charset="0"/>
                <a:cs typeface="Times New Roman" panose="02020603050405020304" charset="0"/>
                <a:sym typeface="+mn-ea"/>
              </a:rPr>
              <a:t>P</a:t>
            </a:r>
            <a:r>
              <a:rPr lang="zh-CN" altLang="en-US" sz="2400" dirty="0">
                <a:effectLst/>
                <a:latin typeface="+mn-ea"/>
                <a:cs typeface="+mn-ea"/>
                <a:sym typeface="+mn-ea"/>
              </a:rPr>
              <a:t>点所激发的标量势为 </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根据场的迭加原理，可得  内所有电荷在场点所激发的总标量势为 </a:t>
            </a:r>
            <a:endParaRPr lang="zh-CN" altLang="en-US" sz="2400" dirty="0">
              <a:effectLst/>
              <a:latin typeface="+mn-ea"/>
              <a:cs typeface="+mn-ea"/>
              <a:sym typeface="+mn-ea"/>
            </a:endParaRPr>
          </a:p>
        </p:txBody>
      </p:sp>
      <p:graphicFrame>
        <p:nvGraphicFramePr>
          <p:cNvPr id="4" name="对象 3">
            <a:hlinkClick r:id="" action="ppaction://ole?verb="/>
          </p:cNvPr>
          <p:cNvGraphicFramePr>
            <a:graphicFrameLocks noChangeAspect="1"/>
          </p:cNvGraphicFramePr>
          <p:nvPr/>
        </p:nvGraphicFramePr>
        <p:xfrm>
          <a:off x="6038850" y="3340100"/>
          <a:ext cx="114300" cy="177165"/>
        </p:xfrm>
        <a:graphic>
          <a:graphicData uri="http://schemas.openxmlformats.org/presentationml/2006/ole">
            <mc:AlternateContent xmlns:mc="http://schemas.openxmlformats.org/markup-compatibility/2006">
              <mc:Choice xmlns:v="urn:schemas-microsoft-com:vml" Requires="v">
                <p:oleObj spid="_x0000_s3073" name="" r:id="rId11" imgW="114300" imgH="177165" progId="Equation.DSMT4">
                  <p:embed/>
                </p:oleObj>
              </mc:Choice>
              <mc:Fallback>
                <p:oleObj name="" r:id="rId11" imgW="114300" imgH="177165" progId="Equation.DSMT4">
                  <p:embed/>
                  <p:pic>
                    <p:nvPicPr>
                      <p:cNvPr id="0" name="图片 3072"/>
                      <p:cNvPicPr/>
                      <p:nvPr/>
                    </p:nvPicPr>
                    <p:blipFill>
                      <a:blip r:embed="rId12"/>
                      <a:stretch>
                        <a:fillRect/>
                      </a:stretch>
                    </p:blipFill>
                    <p:spPr>
                      <a:xfrm>
                        <a:off x="6038850" y="3340100"/>
                        <a:ext cx="114300" cy="177165"/>
                      </a:xfrm>
                      <a:prstGeom prst="rect">
                        <a:avLst/>
                      </a:prstGeom>
                    </p:spPr>
                  </p:pic>
                </p:oleObj>
              </mc:Fallback>
            </mc:AlternateContent>
          </a:graphicData>
        </a:graphic>
      </p:graphicFrame>
      <p:graphicFrame>
        <p:nvGraphicFramePr>
          <p:cNvPr id="8204" name="对象 46092"/>
          <p:cNvGraphicFramePr>
            <a:graphicFrameLocks noChangeAspect="1"/>
          </p:cNvGraphicFramePr>
          <p:nvPr>
            <p:custDataLst>
              <p:tags r:id="rId13"/>
            </p:custDataLst>
          </p:nvPr>
        </p:nvGraphicFramePr>
        <p:xfrm>
          <a:off x="7509510" y="1410335"/>
          <a:ext cx="700295" cy="504000"/>
        </p:xfrm>
        <a:graphic>
          <a:graphicData uri="http://schemas.openxmlformats.org/presentationml/2006/ole">
            <mc:AlternateContent xmlns:mc="http://schemas.openxmlformats.org/markup-compatibility/2006">
              <mc:Choice xmlns:v="urn:schemas-microsoft-com:vml" Requires="v">
                <p:oleObj spid="_x0000_s3110" name="" r:id="rId14" imgW="304800" imgH="215900" progId="Equation.3">
                  <p:embed/>
                </p:oleObj>
              </mc:Choice>
              <mc:Fallback>
                <p:oleObj name="" r:id="rId14" imgW="304800" imgH="215900" progId="Equation.3">
                  <p:embed/>
                  <p:pic>
                    <p:nvPicPr>
                      <p:cNvPr id="0" name="图片 3109"/>
                      <p:cNvPicPr/>
                      <p:nvPr/>
                    </p:nvPicPr>
                    <p:blipFill>
                      <a:blip r:embed="rId15"/>
                      <a:stretch>
                        <a:fillRect/>
                      </a:stretch>
                    </p:blipFill>
                    <p:spPr>
                      <a:xfrm>
                        <a:off x="7509510" y="1410335"/>
                        <a:ext cx="700295" cy="504000"/>
                      </a:xfrm>
                      <a:prstGeom prst="rect">
                        <a:avLst/>
                      </a:prstGeom>
                      <a:noFill/>
                      <a:ln w="38100">
                        <a:noFill/>
                        <a:miter/>
                      </a:ln>
                    </p:spPr>
                  </p:pic>
                </p:oleObj>
              </mc:Fallback>
            </mc:AlternateContent>
          </a:graphicData>
        </a:graphic>
      </p:graphicFrame>
      <p:graphicFrame>
        <p:nvGraphicFramePr>
          <p:cNvPr id="8206" name="对象 46094"/>
          <p:cNvGraphicFramePr>
            <a:graphicFrameLocks noChangeAspect="1"/>
          </p:cNvGraphicFramePr>
          <p:nvPr>
            <p:custDataLst>
              <p:tags r:id="rId16"/>
            </p:custDataLst>
          </p:nvPr>
        </p:nvGraphicFramePr>
        <p:xfrm>
          <a:off x="4150995" y="1972310"/>
          <a:ext cx="3768507" cy="1368000"/>
        </p:xfrm>
        <a:graphic>
          <a:graphicData uri="http://schemas.openxmlformats.org/presentationml/2006/ole">
            <mc:AlternateContent xmlns:mc="http://schemas.openxmlformats.org/markup-compatibility/2006">
              <mc:Choice xmlns:v="urn:schemas-microsoft-com:vml" Requires="v">
                <p:oleObj spid="_x0000_s3112" name="" r:id="rId17" imgW="1701800" imgH="622300" progId="Equation.3">
                  <p:embed/>
                </p:oleObj>
              </mc:Choice>
              <mc:Fallback>
                <p:oleObj name="" r:id="rId17" imgW="1701800" imgH="622300" progId="Equation.3">
                  <p:embed/>
                  <p:pic>
                    <p:nvPicPr>
                      <p:cNvPr id="0" name="图片 3111"/>
                      <p:cNvPicPr/>
                      <p:nvPr/>
                    </p:nvPicPr>
                    <p:blipFill>
                      <a:blip r:embed="rId18"/>
                      <a:stretch>
                        <a:fillRect/>
                      </a:stretch>
                    </p:blipFill>
                    <p:spPr>
                      <a:xfrm>
                        <a:off x="4150995" y="1972310"/>
                        <a:ext cx="3768507" cy="1368000"/>
                      </a:xfrm>
                      <a:prstGeom prst="rect">
                        <a:avLst/>
                      </a:prstGeom>
                      <a:noFill/>
                      <a:ln w="38100">
                        <a:noFill/>
                        <a:miter/>
                      </a:ln>
                    </p:spPr>
                  </p:pic>
                </p:oleObj>
              </mc:Fallback>
            </mc:AlternateContent>
          </a:graphicData>
        </a:graphic>
      </p:graphicFrame>
      <p:graphicFrame>
        <p:nvGraphicFramePr>
          <p:cNvPr id="8207" name="对象 46095"/>
          <p:cNvGraphicFramePr>
            <a:graphicFrameLocks noChangeAspect="1"/>
          </p:cNvGraphicFramePr>
          <p:nvPr>
            <p:custDataLst>
              <p:tags r:id="rId19"/>
            </p:custDataLst>
          </p:nvPr>
        </p:nvGraphicFramePr>
        <p:xfrm>
          <a:off x="4272915" y="3662998"/>
          <a:ext cx="388938" cy="457200"/>
        </p:xfrm>
        <a:graphic>
          <a:graphicData uri="http://schemas.openxmlformats.org/presentationml/2006/ole">
            <mc:AlternateContent xmlns:mc="http://schemas.openxmlformats.org/markup-compatibility/2006">
              <mc:Choice xmlns:v="urn:schemas-microsoft-com:vml" Requires="v">
                <p:oleObj spid="_x0000_s3111" name="" r:id="rId20" imgW="165735" imgH="191135" progId="Equation.3">
                  <p:embed/>
                </p:oleObj>
              </mc:Choice>
              <mc:Fallback>
                <p:oleObj name="" r:id="rId20" imgW="165735" imgH="191135" progId="Equation.3">
                  <p:embed/>
                  <p:pic>
                    <p:nvPicPr>
                      <p:cNvPr id="0" name="图片 3110"/>
                      <p:cNvPicPr/>
                      <p:nvPr/>
                    </p:nvPicPr>
                    <p:blipFill>
                      <a:blip r:embed="rId21"/>
                      <a:stretch>
                        <a:fillRect/>
                      </a:stretch>
                    </p:blipFill>
                    <p:spPr>
                      <a:xfrm>
                        <a:off x="4272915" y="3662998"/>
                        <a:ext cx="388938" cy="457200"/>
                      </a:xfrm>
                      <a:prstGeom prst="rect">
                        <a:avLst/>
                      </a:prstGeom>
                      <a:noFill/>
                      <a:ln w="38100">
                        <a:noFill/>
                        <a:miter/>
                      </a:ln>
                    </p:spPr>
                  </p:pic>
                </p:oleObj>
              </mc:Fallback>
            </mc:AlternateContent>
          </a:graphicData>
        </a:graphic>
      </p:graphicFrame>
      <p:graphicFrame>
        <p:nvGraphicFramePr>
          <p:cNvPr id="8208" name="对象 46096"/>
          <p:cNvGraphicFramePr>
            <a:graphicFrameLocks noChangeAspect="1"/>
          </p:cNvGraphicFramePr>
          <p:nvPr>
            <p:custDataLst>
              <p:tags r:id="rId22"/>
            </p:custDataLst>
          </p:nvPr>
        </p:nvGraphicFramePr>
        <p:xfrm>
          <a:off x="3630296" y="4255929"/>
          <a:ext cx="5400675" cy="1261745"/>
        </p:xfrm>
        <a:graphic>
          <a:graphicData uri="http://schemas.openxmlformats.org/presentationml/2006/ole">
            <mc:AlternateContent xmlns:mc="http://schemas.openxmlformats.org/markup-compatibility/2006">
              <mc:Choice xmlns:v="urn:schemas-microsoft-com:vml" Requires="v">
                <p:oleObj spid="_x0000_s3114" name="" r:id="rId23" imgW="2602865" imgH="609600" progId="Equation.3">
                  <p:embed/>
                </p:oleObj>
              </mc:Choice>
              <mc:Fallback>
                <p:oleObj name="" r:id="rId23" imgW="2602865" imgH="609600" progId="Equation.3">
                  <p:embed/>
                  <p:pic>
                    <p:nvPicPr>
                      <p:cNvPr id="0" name="图片 3113"/>
                      <p:cNvPicPr/>
                      <p:nvPr/>
                    </p:nvPicPr>
                    <p:blipFill>
                      <a:blip r:embed="rId24"/>
                      <a:stretch>
                        <a:fillRect/>
                      </a:stretch>
                    </p:blipFill>
                    <p:spPr>
                      <a:xfrm>
                        <a:off x="3630296" y="4255929"/>
                        <a:ext cx="5400675" cy="126174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7</a:t>
            </a:r>
            <a:r>
              <a:rPr lang="zh-CN" sz="2800" dirty="0" err="1"/>
              <a:t>、</a:t>
            </a:r>
            <a:r>
              <a:rPr sz="2800" dirty="0" err="1"/>
              <a:t>推迟势和似稳电磁场</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5.7.1 </a:t>
            </a:r>
            <a:r>
              <a:rPr sz="2400" b="1" kern="0">
                <a:sym typeface="+mn-ea"/>
              </a:rPr>
              <a:t>达朗贝尔方程的解——推迟势</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类似地，矢量势A在有限区域  内连续分布的变化电流在场点所激发的矢量势应为 </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对于正弦电磁波</a:t>
            </a:r>
            <a:endParaRPr lang="zh-CN" altLang="en-US" sz="2400" dirty="0">
              <a:effectLst/>
              <a:latin typeface="+mn-ea"/>
              <a:cs typeface="+mn-ea"/>
              <a:sym typeface="+mn-ea"/>
            </a:endParaRPr>
          </a:p>
        </p:txBody>
      </p:sp>
      <p:graphicFrame>
        <p:nvGraphicFramePr>
          <p:cNvPr id="4" name="对象 3">
            <a:hlinkClick r:id="" action="ppaction://ole?verb="/>
          </p:cNvPr>
          <p:cNvGraphicFramePr>
            <a:graphicFrameLocks noChangeAspect="1"/>
          </p:cNvGraphicFramePr>
          <p:nvPr/>
        </p:nvGraphicFramePr>
        <p:xfrm>
          <a:off x="6038850" y="3340100"/>
          <a:ext cx="114300" cy="177165"/>
        </p:xfrm>
        <a:graphic>
          <a:graphicData uri="http://schemas.openxmlformats.org/presentationml/2006/ole">
            <mc:AlternateContent xmlns:mc="http://schemas.openxmlformats.org/markup-compatibility/2006">
              <mc:Choice xmlns:v="urn:schemas-microsoft-com:vml" Requires="v">
                <p:oleObj spid="_x0000_s3073" name="" r:id="rId11" imgW="114300" imgH="177165" progId="Equation.DSMT4">
                  <p:embed/>
                </p:oleObj>
              </mc:Choice>
              <mc:Fallback>
                <p:oleObj name="" r:id="rId11" imgW="114300" imgH="177165" progId="Equation.DSMT4">
                  <p:embed/>
                  <p:pic>
                    <p:nvPicPr>
                      <p:cNvPr id="0" name="图片 3072"/>
                      <p:cNvPicPr/>
                      <p:nvPr/>
                    </p:nvPicPr>
                    <p:blipFill>
                      <a:blip r:embed="rId12"/>
                      <a:stretch>
                        <a:fillRect/>
                      </a:stretch>
                    </p:blipFill>
                    <p:spPr>
                      <a:xfrm>
                        <a:off x="6038850" y="3340100"/>
                        <a:ext cx="114300" cy="177165"/>
                      </a:xfrm>
                      <a:prstGeom prst="rect">
                        <a:avLst/>
                      </a:prstGeom>
                    </p:spPr>
                  </p:pic>
                </p:oleObj>
              </mc:Fallback>
            </mc:AlternateContent>
          </a:graphicData>
        </a:graphic>
      </p:graphicFrame>
      <p:graphicFrame>
        <p:nvGraphicFramePr>
          <p:cNvPr id="9227" name="对象 47115"/>
          <p:cNvGraphicFramePr>
            <a:graphicFrameLocks noChangeAspect="1"/>
          </p:cNvGraphicFramePr>
          <p:nvPr>
            <p:custDataLst>
              <p:tags r:id="rId13"/>
            </p:custDataLst>
          </p:nvPr>
        </p:nvGraphicFramePr>
        <p:xfrm>
          <a:off x="3500120" y="2125345"/>
          <a:ext cx="5191125" cy="1201738"/>
        </p:xfrm>
        <a:graphic>
          <a:graphicData uri="http://schemas.openxmlformats.org/presentationml/2006/ole">
            <mc:AlternateContent xmlns:mc="http://schemas.openxmlformats.org/markup-compatibility/2006">
              <mc:Choice xmlns:v="urn:schemas-microsoft-com:vml" Requires="v">
                <p:oleObj spid="_x0000_s3113" name="" r:id="rId14" imgW="2679700" imgH="622300" progId="Equation.3">
                  <p:embed/>
                </p:oleObj>
              </mc:Choice>
              <mc:Fallback>
                <p:oleObj name="" r:id="rId14" imgW="2679700" imgH="622300" progId="Equation.3">
                  <p:embed/>
                  <p:pic>
                    <p:nvPicPr>
                      <p:cNvPr id="0" name="图片 3112"/>
                      <p:cNvPicPr/>
                      <p:nvPr/>
                    </p:nvPicPr>
                    <p:blipFill>
                      <a:blip r:embed="rId15"/>
                      <a:stretch>
                        <a:fillRect/>
                      </a:stretch>
                    </p:blipFill>
                    <p:spPr>
                      <a:xfrm>
                        <a:off x="3500120" y="2125345"/>
                        <a:ext cx="5191125" cy="1201738"/>
                      </a:xfrm>
                      <a:prstGeom prst="rect">
                        <a:avLst/>
                      </a:prstGeom>
                      <a:noFill/>
                      <a:ln w="38100">
                        <a:noFill/>
                        <a:miter/>
                      </a:ln>
                    </p:spPr>
                  </p:pic>
                </p:oleObj>
              </mc:Fallback>
            </mc:AlternateContent>
          </a:graphicData>
        </a:graphic>
      </p:graphicFrame>
      <p:graphicFrame>
        <p:nvGraphicFramePr>
          <p:cNvPr id="9228" name="对象 47116"/>
          <p:cNvGraphicFramePr>
            <a:graphicFrameLocks noChangeAspect="1"/>
          </p:cNvGraphicFramePr>
          <p:nvPr>
            <p:custDataLst>
              <p:tags r:id="rId16"/>
            </p:custDataLst>
          </p:nvPr>
        </p:nvGraphicFramePr>
        <p:xfrm>
          <a:off x="4766310" y="1424940"/>
          <a:ext cx="388938" cy="457200"/>
        </p:xfrm>
        <a:graphic>
          <a:graphicData uri="http://schemas.openxmlformats.org/presentationml/2006/ole">
            <mc:AlternateContent xmlns:mc="http://schemas.openxmlformats.org/markup-compatibility/2006">
              <mc:Choice xmlns:v="urn:schemas-microsoft-com:vml" Requires="v">
                <p:oleObj spid="_x0000_s3115" name="" r:id="rId17" imgW="165735" imgH="191135" progId="Equation.3">
                  <p:embed/>
                </p:oleObj>
              </mc:Choice>
              <mc:Fallback>
                <p:oleObj name="" r:id="rId17" imgW="165735" imgH="191135" progId="Equation.3">
                  <p:embed/>
                  <p:pic>
                    <p:nvPicPr>
                      <p:cNvPr id="0" name="图片 3114"/>
                      <p:cNvPicPr/>
                      <p:nvPr/>
                    </p:nvPicPr>
                    <p:blipFill>
                      <a:blip r:embed="rId18"/>
                      <a:stretch>
                        <a:fillRect/>
                      </a:stretch>
                    </p:blipFill>
                    <p:spPr>
                      <a:xfrm>
                        <a:off x="4766310" y="1424940"/>
                        <a:ext cx="388938" cy="457200"/>
                      </a:xfrm>
                      <a:prstGeom prst="rect">
                        <a:avLst/>
                      </a:prstGeom>
                      <a:noFill/>
                      <a:ln w="38100">
                        <a:noFill/>
                        <a:miter/>
                      </a:ln>
                    </p:spPr>
                  </p:pic>
                </p:oleObj>
              </mc:Fallback>
            </mc:AlternateContent>
          </a:graphicData>
        </a:graphic>
      </p:graphicFrame>
      <p:graphicFrame>
        <p:nvGraphicFramePr>
          <p:cNvPr id="9230" name="对象 47118"/>
          <p:cNvGraphicFramePr>
            <a:graphicFrameLocks noChangeAspect="1"/>
          </p:cNvGraphicFramePr>
          <p:nvPr>
            <p:custDataLst>
              <p:tags r:id="rId19"/>
            </p:custDataLst>
          </p:nvPr>
        </p:nvGraphicFramePr>
        <p:xfrm>
          <a:off x="2878455" y="3529648"/>
          <a:ext cx="6433589" cy="1656000"/>
        </p:xfrm>
        <a:graphic>
          <a:graphicData uri="http://schemas.openxmlformats.org/presentationml/2006/ole">
            <mc:AlternateContent xmlns:mc="http://schemas.openxmlformats.org/markup-compatibility/2006">
              <mc:Choice xmlns:v="urn:schemas-microsoft-com:vml" Requires="v">
                <p:oleObj spid="_x0000_s3122" name="" r:id="rId20" imgW="2667000" imgH="965200" progId="Equation.3">
                  <p:embed/>
                </p:oleObj>
              </mc:Choice>
              <mc:Fallback>
                <p:oleObj name="" r:id="rId20" imgW="2667000" imgH="965200" progId="Equation.3">
                  <p:embed/>
                  <p:pic>
                    <p:nvPicPr>
                      <p:cNvPr id="0" name="图片 3121"/>
                      <p:cNvPicPr/>
                      <p:nvPr/>
                    </p:nvPicPr>
                    <p:blipFill>
                      <a:blip r:embed="rId21"/>
                      <a:stretch>
                        <a:fillRect/>
                      </a:stretch>
                    </p:blipFill>
                    <p:spPr>
                      <a:xfrm>
                        <a:off x="2878455" y="3529648"/>
                        <a:ext cx="6433589" cy="1656000"/>
                      </a:xfrm>
                      <a:prstGeom prst="rect">
                        <a:avLst/>
                      </a:prstGeom>
                      <a:noFill/>
                      <a:ln w="38100">
                        <a:noFill/>
                        <a:miter/>
                      </a:ln>
                    </p:spPr>
                  </p:pic>
                </p:oleObj>
              </mc:Fallback>
            </mc:AlternateContent>
          </a:graphicData>
        </a:graphic>
      </p:graphicFrame>
      <p:graphicFrame>
        <p:nvGraphicFramePr>
          <p:cNvPr id="9231" name="对象 47119"/>
          <p:cNvGraphicFramePr>
            <a:graphicFrameLocks noChangeAspect="1"/>
          </p:cNvGraphicFramePr>
          <p:nvPr>
            <p:custDataLst>
              <p:tags r:id="rId22"/>
            </p:custDataLst>
          </p:nvPr>
        </p:nvGraphicFramePr>
        <p:xfrm>
          <a:off x="2263140" y="5354638"/>
          <a:ext cx="4891615" cy="792000"/>
        </p:xfrm>
        <a:graphic>
          <a:graphicData uri="http://schemas.openxmlformats.org/presentationml/2006/ole">
            <mc:AlternateContent xmlns:mc="http://schemas.openxmlformats.org/markup-compatibility/2006">
              <mc:Choice xmlns:v="urn:schemas-microsoft-com:vml" Requires="v">
                <p:oleObj spid="_x0000_s3120" name="" r:id="rId23" imgW="2590800" imgH="419100" progId="Equation.3">
                  <p:embed/>
                </p:oleObj>
              </mc:Choice>
              <mc:Fallback>
                <p:oleObj name="" r:id="rId23" imgW="2590800" imgH="419100" progId="Equation.3">
                  <p:embed/>
                  <p:pic>
                    <p:nvPicPr>
                      <p:cNvPr id="0" name="图片 3119"/>
                      <p:cNvPicPr/>
                      <p:nvPr/>
                    </p:nvPicPr>
                    <p:blipFill>
                      <a:blip r:embed="rId24"/>
                      <a:stretch>
                        <a:fillRect/>
                      </a:stretch>
                    </p:blipFill>
                    <p:spPr>
                      <a:xfrm>
                        <a:off x="2263140" y="5354638"/>
                        <a:ext cx="4891615" cy="792000"/>
                      </a:xfrm>
                      <a:prstGeom prst="rect">
                        <a:avLst/>
                      </a:prstGeom>
                      <a:noFill/>
                      <a:ln w="38100">
                        <a:noFill/>
                        <a:miter/>
                      </a:ln>
                    </p:spPr>
                  </p:pic>
                </p:oleObj>
              </mc:Fallback>
            </mc:AlternateContent>
          </a:graphicData>
        </a:graphic>
      </p:graphicFrame>
      <p:graphicFrame>
        <p:nvGraphicFramePr>
          <p:cNvPr id="9232" name="对象 47120"/>
          <p:cNvGraphicFramePr>
            <a:graphicFrameLocks noChangeAspect="1"/>
          </p:cNvGraphicFramePr>
          <p:nvPr>
            <p:custDataLst>
              <p:tags r:id="rId25"/>
            </p:custDataLst>
          </p:nvPr>
        </p:nvGraphicFramePr>
        <p:xfrm>
          <a:off x="7960043" y="5300980"/>
          <a:ext cx="926129" cy="900000"/>
        </p:xfrm>
        <a:graphic>
          <a:graphicData uri="http://schemas.openxmlformats.org/presentationml/2006/ole">
            <mc:AlternateContent xmlns:mc="http://schemas.openxmlformats.org/markup-compatibility/2006">
              <mc:Choice xmlns:v="urn:schemas-microsoft-com:vml" Requires="v">
                <p:oleObj spid="_x0000_s3121" name="" r:id="rId26" imgW="405765" imgH="393700" progId="Equation.3">
                  <p:embed/>
                </p:oleObj>
              </mc:Choice>
              <mc:Fallback>
                <p:oleObj name="" r:id="rId26" imgW="405765" imgH="393700" progId="Equation.3">
                  <p:embed/>
                  <p:pic>
                    <p:nvPicPr>
                      <p:cNvPr id="0" name="图片 3120"/>
                      <p:cNvPicPr/>
                      <p:nvPr/>
                    </p:nvPicPr>
                    <p:blipFill>
                      <a:blip r:embed="rId27"/>
                      <a:stretch>
                        <a:fillRect/>
                      </a:stretch>
                    </p:blipFill>
                    <p:spPr>
                      <a:xfrm>
                        <a:off x="7960043" y="5300980"/>
                        <a:ext cx="926129" cy="900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7</a:t>
            </a:r>
            <a:r>
              <a:rPr lang="zh-CN" sz="2800" dirty="0" err="1"/>
              <a:t>、</a:t>
            </a:r>
            <a:r>
              <a:rPr sz="2800" dirty="0" err="1"/>
              <a:t>推迟势和似稳电磁场</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5.7.2 </a:t>
            </a:r>
            <a:r>
              <a:rPr sz="2400" b="1" kern="0">
                <a:sym typeface="+mn-ea"/>
              </a:rPr>
              <a:t>似稳电磁场和似稳条件</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如果波源变化较快或者场点距离波源较远，则推迟作用显著；反之，若波源变化缓慢或场点距离波源较近，虽有推迟作用但不明显。 </a:t>
            </a: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若      ，       ，可不考虑推迟作用。此时有</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满足上述条件的电磁场称为似稳电磁场，也称为缓变场或准静态场 </a:t>
            </a:r>
            <a:endParaRPr lang="zh-CN" altLang="en-US" sz="2400" dirty="0">
              <a:effectLst/>
              <a:latin typeface="+mn-ea"/>
              <a:cs typeface="+mn-ea"/>
              <a:sym typeface="+mn-ea"/>
            </a:endParaRPr>
          </a:p>
        </p:txBody>
      </p:sp>
      <p:graphicFrame>
        <p:nvGraphicFramePr>
          <p:cNvPr id="4" name="对象 3">
            <a:hlinkClick r:id="" action="ppaction://ole?verb="/>
          </p:cNvPr>
          <p:cNvGraphicFramePr>
            <a:graphicFrameLocks noChangeAspect="1"/>
          </p:cNvGraphicFramePr>
          <p:nvPr/>
        </p:nvGraphicFramePr>
        <p:xfrm>
          <a:off x="6038850" y="3340100"/>
          <a:ext cx="114300" cy="177165"/>
        </p:xfrm>
        <a:graphic>
          <a:graphicData uri="http://schemas.openxmlformats.org/presentationml/2006/ole">
            <mc:AlternateContent xmlns:mc="http://schemas.openxmlformats.org/markup-compatibility/2006">
              <mc:Choice xmlns:v="urn:schemas-microsoft-com:vml" Requires="v">
                <p:oleObj spid="_x0000_s3073" name="" r:id="rId11" imgW="114300" imgH="177165" progId="Equation.DSMT4">
                  <p:embed/>
                </p:oleObj>
              </mc:Choice>
              <mc:Fallback>
                <p:oleObj name="" r:id="rId11" imgW="114300" imgH="177165" progId="Equation.DSMT4">
                  <p:embed/>
                  <p:pic>
                    <p:nvPicPr>
                      <p:cNvPr id="0" name="图片 3072"/>
                      <p:cNvPicPr/>
                      <p:nvPr/>
                    </p:nvPicPr>
                    <p:blipFill>
                      <a:blip r:embed="rId12"/>
                      <a:stretch>
                        <a:fillRect/>
                      </a:stretch>
                    </p:blipFill>
                    <p:spPr>
                      <a:xfrm>
                        <a:off x="6038850" y="3340100"/>
                        <a:ext cx="114300" cy="177165"/>
                      </a:xfrm>
                      <a:prstGeom prst="rect">
                        <a:avLst/>
                      </a:prstGeom>
                    </p:spPr>
                  </p:pic>
                </p:oleObj>
              </mc:Fallback>
            </mc:AlternateContent>
          </a:graphicData>
        </a:graphic>
      </p:graphicFrame>
      <p:graphicFrame>
        <p:nvGraphicFramePr>
          <p:cNvPr id="10246" name="对象 48134"/>
          <p:cNvGraphicFramePr>
            <a:graphicFrameLocks noChangeAspect="1"/>
          </p:cNvGraphicFramePr>
          <p:nvPr>
            <p:custDataLst>
              <p:tags r:id="rId13"/>
            </p:custDataLst>
          </p:nvPr>
        </p:nvGraphicFramePr>
        <p:xfrm>
          <a:off x="1246505" y="2570163"/>
          <a:ext cx="932572" cy="360000"/>
        </p:xfrm>
        <a:graphic>
          <a:graphicData uri="http://schemas.openxmlformats.org/presentationml/2006/ole">
            <mc:AlternateContent xmlns:mc="http://schemas.openxmlformats.org/markup-compatibility/2006">
              <mc:Choice xmlns:v="urn:schemas-microsoft-com:vml" Requires="v">
                <p:oleObj spid="_x0000_s3116" name="" r:id="rId14" imgW="419735" imgH="165100" progId="Equation.3">
                  <p:embed/>
                </p:oleObj>
              </mc:Choice>
              <mc:Fallback>
                <p:oleObj name="" r:id="rId14" imgW="419735" imgH="165100" progId="Equation.3">
                  <p:embed/>
                  <p:pic>
                    <p:nvPicPr>
                      <p:cNvPr id="0" name="图片 3115"/>
                      <p:cNvPicPr/>
                      <p:nvPr/>
                    </p:nvPicPr>
                    <p:blipFill>
                      <a:blip r:embed="rId15"/>
                      <a:stretch>
                        <a:fillRect/>
                      </a:stretch>
                    </p:blipFill>
                    <p:spPr>
                      <a:xfrm>
                        <a:off x="1246505" y="2570163"/>
                        <a:ext cx="932572" cy="360000"/>
                      </a:xfrm>
                      <a:prstGeom prst="rect">
                        <a:avLst/>
                      </a:prstGeom>
                      <a:noFill/>
                      <a:ln w="38100">
                        <a:noFill/>
                        <a:miter/>
                      </a:ln>
                    </p:spPr>
                  </p:pic>
                </p:oleObj>
              </mc:Fallback>
            </mc:AlternateContent>
          </a:graphicData>
        </a:graphic>
      </p:graphicFrame>
      <p:graphicFrame>
        <p:nvGraphicFramePr>
          <p:cNvPr id="10247" name="对象 48135"/>
          <p:cNvGraphicFramePr>
            <a:graphicFrameLocks noChangeAspect="1"/>
          </p:cNvGraphicFramePr>
          <p:nvPr>
            <p:custDataLst>
              <p:tags r:id="rId16"/>
            </p:custDataLst>
          </p:nvPr>
        </p:nvGraphicFramePr>
        <p:xfrm>
          <a:off x="2330450" y="2520950"/>
          <a:ext cx="1140694" cy="432000"/>
        </p:xfrm>
        <a:graphic>
          <a:graphicData uri="http://schemas.openxmlformats.org/presentationml/2006/ole">
            <mc:AlternateContent xmlns:mc="http://schemas.openxmlformats.org/markup-compatibility/2006">
              <mc:Choice xmlns:v="urn:schemas-microsoft-com:vml" Requires="v">
                <p:oleObj spid="_x0000_s3117" name="" r:id="rId17" imgW="533400" imgH="203200" progId="Equation.3">
                  <p:embed/>
                </p:oleObj>
              </mc:Choice>
              <mc:Fallback>
                <p:oleObj name="" r:id="rId17" imgW="533400" imgH="203200" progId="Equation.3">
                  <p:embed/>
                  <p:pic>
                    <p:nvPicPr>
                      <p:cNvPr id="0" name="图片 3116"/>
                      <p:cNvPicPr/>
                      <p:nvPr/>
                    </p:nvPicPr>
                    <p:blipFill>
                      <a:blip r:embed="rId18"/>
                      <a:stretch>
                        <a:fillRect/>
                      </a:stretch>
                    </p:blipFill>
                    <p:spPr>
                      <a:xfrm>
                        <a:off x="2330450" y="2520950"/>
                        <a:ext cx="1140694" cy="432000"/>
                      </a:xfrm>
                      <a:prstGeom prst="rect">
                        <a:avLst/>
                      </a:prstGeom>
                      <a:noFill/>
                      <a:ln w="38100">
                        <a:noFill/>
                        <a:miter/>
                      </a:ln>
                    </p:spPr>
                  </p:pic>
                </p:oleObj>
              </mc:Fallback>
            </mc:AlternateContent>
          </a:graphicData>
        </a:graphic>
      </p:graphicFrame>
      <p:graphicFrame>
        <p:nvGraphicFramePr>
          <p:cNvPr id="10249" name="对象 48137"/>
          <p:cNvGraphicFramePr>
            <a:graphicFrameLocks noChangeAspect="1"/>
          </p:cNvGraphicFramePr>
          <p:nvPr>
            <p:custDataLst>
              <p:tags r:id="rId19"/>
            </p:custDataLst>
          </p:nvPr>
        </p:nvGraphicFramePr>
        <p:xfrm>
          <a:off x="2917508" y="3355340"/>
          <a:ext cx="4177722" cy="900000"/>
        </p:xfrm>
        <a:graphic>
          <a:graphicData uri="http://schemas.openxmlformats.org/presentationml/2006/ole">
            <mc:AlternateContent xmlns:mc="http://schemas.openxmlformats.org/markup-compatibility/2006">
              <mc:Choice xmlns:v="urn:schemas-microsoft-com:vml" Requires="v">
                <p:oleObj spid="_x0000_s3119" name="" r:id="rId20" imgW="1637665" imgH="355600" progId="Equation.3">
                  <p:embed/>
                </p:oleObj>
              </mc:Choice>
              <mc:Fallback>
                <p:oleObj name="" r:id="rId20" imgW="1637665" imgH="355600" progId="Equation.3">
                  <p:embed/>
                  <p:pic>
                    <p:nvPicPr>
                      <p:cNvPr id="0" name="图片 3118"/>
                      <p:cNvPicPr/>
                      <p:nvPr/>
                    </p:nvPicPr>
                    <p:blipFill>
                      <a:blip r:embed="rId21"/>
                      <a:stretch>
                        <a:fillRect/>
                      </a:stretch>
                    </p:blipFill>
                    <p:spPr>
                      <a:xfrm>
                        <a:off x="2917508" y="3355340"/>
                        <a:ext cx="4177722" cy="900000"/>
                      </a:xfrm>
                      <a:prstGeom prst="rect">
                        <a:avLst/>
                      </a:prstGeom>
                      <a:noFill/>
                      <a:ln w="38100">
                        <a:noFill/>
                        <a:miter/>
                      </a:ln>
                    </p:spPr>
                  </p:pic>
                </p:oleObj>
              </mc:Fallback>
            </mc:AlternateContent>
          </a:graphicData>
        </a:graphic>
      </p:graphicFrame>
      <p:graphicFrame>
        <p:nvGraphicFramePr>
          <p:cNvPr id="10251" name="对象 48139"/>
          <p:cNvGraphicFramePr>
            <a:graphicFrameLocks noChangeAspect="1"/>
          </p:cNvGraphicFramePr>
          <p:nvPr>
            <p:custDataLst>
              <p:tags r:id="rId22"/>
            </p:custDataLst>
          </p:nvPr>
        </p:nvGraphicFramePr>
        <p:xfrm>
          <a:off x="8184833" y="3127693"/>
          <a:ext cx="1920875" cy="1474787"/>
        </p:xfrm>
        <a:graphic>
          <a:graphicData uri="http://schemas.openxmlformats.org/presentationml/2006/ole">
            <mc:AlternateContent xmlns:mc="http://schemas.openxmlformats.org/markup-compatibility/2006">
              <mc:Choice xmlns:v="urn:schemas-microsoft-com:vml" Requires="v">
                <p:oleObj spid="_x0000_s3118" name="" r:id="rId23" imgW="1092835" imgH="838835" progId="Equation.3">
                  <p:embed/>
                </p:oleObj>
              </mc:Choice>
              <mc:Fallback>
                <p:oleObj name="" r:id="rId23" imgW="1092835" imgH="838835" progId="Equation.3">
                  <p:embed/>
                  <p:pic>
                    <p:nvPicPr>
                      <p:cNvPr id="0" name="图片 3117"/>
                      <p:cNvPicPr/>
                      <p:nvPr/>
                    </p:nvPicPr>
                    <p:blipFill>
                      <a:blip r:embed="rId24"/>
                      <a:stretch>
                        <a:fillRect/>
                      </a:stretch>
                    </p:blipFill>
                    <p:spPr>
                      <a:xfrm>
                        <a:off x="8184833" y="3127693"/>
                        <a:ext cx="1920875" cy="14747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7</a:t>
            </a:r>
            <a:r>
              <a:rPr lang="zh-CN" sz="2800" dirty="0" err="1"/>
              <a:t>、</a:t>
            </a:r>
            <a:r>
              <a:rPr sz="2800" dirty="0" err="1"/>
              <a:t>推迟势和似稳电磁场</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5.7.2 </a:t>
            </a:r>
            <a:r>
              <a:rPr sz="2400" b="1" kern="0">
                <a:sym typeface="+mn-ea"/>
              </a:rPr>
              <a:t>似稳电磁场和似稳条件</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近区 </a:t>
            </a: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近区的电磁波是束缚电磁波；频率随其场域的扩大而降低。 </a:t>
            </a: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感应区 </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远区</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远区的电磁波是自由电磁波。 </a:t>
            </a: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对于似稳场或近区场可不计推迟作用；而对于迅变场或感应区和远区场则必须考虑推迟作用。</a:t>
            </a:r>
            <a:endParaRPr lang="zh-CN" altLang="en-US" sz="2400" dirty="0">
              <a:effectLst/>
              <a:latin typeface="+mn-ea"/>
              <a:cs typeface="+mn-ea"/>
              <a:sym typeface="+mn-ea"/>
            </a:endParaRPr>
          </a:p>
        </p:txBody>
      </p:sp>
      <p:graphicFrame>
        <p:nvGraphicFramePr>
          <p:cNvPr id="4" name="对象 3">
            <a:hlinkClick r:id="" action="ppaction://ole?verb="/>
          </p:cNvPr>
          <p:cNvGraphicFramePr>
            <a:graphicFrameLocks noChangeAspect="1"/>
          </p:cNvGraphicFramePr>
          <p:nvPr/>
        </p:nvGraphicFramePr>
        <p:xfrm>
          <a:off x="6038850" y="3340100"/>
          <a:ext cx="114300" cy="177165"/>
        </p:xfrm>
        <a:graphic>
          <a:graphicData uri="http://schemas.openxmlformats.org/presentationml/2006/ole">
            <mc:AlternateContent xmlns:mc="http://schemas.openxmlformats.org/markup-compatibility/2006">
              <mc:Choice xmlns:v="urn:schemas-microsoft-com:vml" Requires="v">
                <p:oleObj spid="_x0000_s3073" name="" r:id="rId11" imgW="114300" imgH="177165" progId="Equation.DSMT4">
                  <p:embed/>
                </p:oleObj>
              </mc:Choice>
              <mc:Fallback>
                <p:oleObj name="" r:id="rId11" imgW="114300" imgH="177165" progId="Equation.DSMT4">
                  <p:embed/>
                  <p:pic>
                    <p:nvPicPr>
                      <p:cNvPr id="0" name="图片 3072"/>
                      <p:cNvPicPr/>
                      <p:nvPr/>
                    </p:nvPicPr>
                    <p:blipFill>
                      <a:blip r:embed="rId12"/>
                      <a:stretch>
                        <a:fillRect/>
                      </a:stretch>
                    </p:blipFill>
                    <p:spPr>
                      <a:xfrm>
                        <a:off x="6038850" y="3340100"/>
                        <a:ext cx="114300" cy="177165"/>
                      </a:xfrm>
                      <a:prstGeom prst="rect">
                        <a:avLst/>
                      </a:prstGeom>
                    </p:spPr>
                  </p:pic>
                </p:oleObj>
              </mc:Fallback>
            </mc:AlternateContent>
          </a:graphicData>
        </a:graphic>
      </p:graphicFrame>
      <p:graphicFrame>
        <p:nvGraphicFramePr>
          <p:cNvPr id="11275" name="对象 49163"/>
          <p:cNvGraphicFramePr>
            <a:graphicFrameLocks noChangeAspect="1"/>
          </p:cNvGraphicFramePr>
          <p:nvPr>
            <p:custDataLst>
              <p:tags r:id="rId13"/>
            </p:custDataLst>
          </p:nvPr>
        </p:nvGraphicFramePr>
        <p:xfrm>
          <a:off x="1998028" y="1316038"/>
          <a:ext cx="914400" cy="752475"/>
        </p:xfrm>
        <a:graphic>
          <a:graphicData uri="http://schemas.openxmlformats.org/presentationml/2006/ole">
            <mc:AlternateContent xmlns:mc="http://schemas.openxmlformats.org/markup-compatibility/2006">
              <mc:Choice xmlns:v="urn:schemas-microsoft-com:vml" Requires="v">
                <p:oleObj spid="_x0000_s3124" name="" r:id="rId14" imgW="432435" imgH="356235" progId="Equation.3">
                  <p:embed/>
                </p:oleObj>
              </mc:Choice>
              <mc:Fallback>
                <p:oleObj name="" r:id="rId14" imgW="432435" imgH="356235" progId="Equation.3">
                  <p:embed/>
                  <p:pic>
                    <p:nvPicPr>
                      <p:cNvPr id="0" name="图片 3123"/>
                      <p:cNvPicPr/>
                      <p:nvPr/>
                    </p:nvPicPr>
                    <p:blipFill>
                      <a:blip r:embed="rId15"/>
                      <a:stretch>
                        <a:fillRect/>
                      </a:stretch>
                    </p:blipFill>
                    <p:spPr>
                      <a:xfrm>
                        <a:off x="1998028" y="1316038"/>
                        <a:ext cx="914400" cy="752475"/>
                      </a:xfrm>
                      <a:prstGeom prst="rect">
                        <a:avLst/>
                      </a:prstGeom>
                      <a:noFill/>
                      <a:ln w="38100">
                        <a:noFill/>
                        <a:miter/>
                      </a:ln>
                    </p:spPr>
                  </p:pic>
                </p:oleObj>
              </mc:Fallback>
            </mc:AlternateContent>
          </a:graphicData>
        </a:graphic>
      </p:graphicFrame>
      <p:graphicFrame>
        <p:nvGraphicFramePr>
          <p:cNvPr id="11280" name="内容占位符 49168"/>
          <p:cNvGraphicFramePr>
            <a:graphicFrameLocks noChangeAspect="1"/>
          </p:cNvGraphicFramePr>
          <p:nvPr>
            <p:custDataLst>
              <p:tags r:id="rId16"/>
            </p:custDataLst>
          </p:nvPr>
        </p:nvGraphicFramePr>
        <p:xfrm>
          <a:off x="3510915" y="1316038"/>
          <a:ext cx="1800225" cy="698500"/>
        </p:xfrm>
        <a:graphic>
          <a:graphicData uri="http://schemas.openxmlformats.org/presentationml/2006/ole">
            <mc:AlternateContent xmlns:mc="http://schemas.openxmlformats.org/markup-compatibility/2006">
              <mc:Choice xmlns:v="urn:schemas-microsoft-com:vml" Requires="v">
                <p:oleObj spid="_x0000_s3125" name="" r:id="rId17" imgW="1016635" imgH="393700" progId="Equation.3">
                  <p:embed/>
                </p:oleObj>
              </mc:Choice>
              <mc:Fallback>
                <p:oleObj name="" r:id="rId17" imgW="1016635" imgH="393700" progId="Equation.3">
                  <p:embed/>
                  <p:pic>
                    <p:nvPicPr>
                      <p:cNvPr id="0" name="图片 3124"/>
                      <p:cNvPicPr/>
                      <p:nvPr/>
                    </p:nvPicPr>
                    <p:blipFill>
                      <a:blip r:embed="rId18"/>
                      <a:stretch>
                        <a:fillRect/>
                      </a:stretch>
                    </p:blipFill>
                    <p:spPr>
                      <a:xfrm>
                        <a:off x="3510915" y="1316038"/>
                        <a:ext cx="1800225" cy="698500"/>
                      </a:xfrm>
                      <a:prstGeom prst="rect">
                        <a:avLst/>
                      </a:prstGeom>
                      <a:noFill/>
                      <a:ln w="38100">
                        <a:miter/>
                      </a:ln>
                    </p:spPr>
                  </p:pic>
                </p:oleObj>
              </mc:Fallback>
            </mc:AlternateContent>
          </a:graphicData>
        </a:graphic>
      </p:graphicFrame>
      <p:graphicFrame>
        <p:nvGraphicFramePr>
          <p:cNvPr id="11277" name="对象 49165"/>
          <p:cNvGraphicFramePr>
            <a:graphicFrameLocks noChangeAspect="1"/>
          </p:cNvGraphicFramePr>
          <p:nvPr>
            <p:custDataLst>
              <p:tags r:id="rId19"/>
            </p:custDataLst>
          </p:nvPr>
        </p:nvGraphicFramePr>
        <p:xfrm>
          <a:off x="2479675" y="2542858"/>
          <a:ext cx="914400" cy="866775"/>
        </p:xfrm>
        <a:graphic>
          <a:graphicData uri="http://schemas.openxmlformats.org/presentationml/2006/ole">
            <mc:AlternateContent xmlns:mc="http://schemas.openxmlformats.org/markup-compatibility/2006">
              <mc:Choice xmlns:v="urn:schemas-microsoft-com:vml" Requires="v">
                <p:oleObj spid="_x0000_s3123" name="" r:id="rId20" imgW="368935" imgH="356235" progId="Equation.3">
                  <p:embed/>
                </p:oleObj>
              </mc:Choice>
              <mc:Fallback>
                <p:oleObj name="" r:id="rId20" imgW="368935" imgH="356235" progId="Equation.3">
                  <p:embed/>
                  <p:pic>
                    <p:nvPicPr>
                      <p:cNvPr id="0" name="图片 3122"/>
                      <p:cNvPicPr/>
                      <p:nvPr/>
                    </p:nvPicPr>
                    <p:blipFill>
                      <a:blip r:embed="rId21"/>
                      <a:stretch>
                        <a:fillRect/>
                      </a:stretch>
                    </p:blipFill>
                    <p:spPr>
                      <a:xfrm>
                        <a:off x="2479675" y="2542858"/>
                        <a:ext cx="914400" cy="866775"/>
                      </a:xfrm>
                      <a:prstGeom prst="rect">
                        <a:avLst/>
                      </a:prstGeom>
                      <a:noFill/>
                      <a:ln w="38100">
                        <a:noFill/>
                        <a:miter/>
                      </a:ln>
                    </p:spPr>
                  </p:pic>
                </p:oleObj>
              </mc:Fallback>
            </mc:AlternateContent>
          </a:graphicData>
        </a:graphic>
      </p:graphicFrame>
      <p:graphicFrame>
        <p:nvGraphicFramePr>
          <p:cNvPr id="11279" name="对象 49167"/>
          <p:cNvGraphicFramePr>
            <a:graphicFrameLocks noChangeAspect="1"/>
          </p:cNvGraphicFramePr>
          <p:nvPr>
            <p:custDataLst>
              <p:tags r:id="rId22"/>
            </p:custDataLst>
          </p:nvPr>
        </p:nvGraphicFramePr>
        <p:xfrm>
          <a:off x="2479675" y="3576955"/>
          <a:ext cx="990600" cy="779463"/>
        </p:xfrm>
        <a:graphic>
          <a:graphicData uri="http://schemas.openxmlformats.org/presentationml/2006/ole">
            <mc:AlternateContent xmlns:mc="http://schemas.openxmlformats.org/markup-compatibility/2006">
              <mc:Choice xmlns:v="urn:schemas-microsoft-com:vml" Requires="v">
                <p:oleObj spid="_x0000_s3126" name="" r:id="rId23" imgW="445135" imgH="355600" progId="Equation.3">
                  <p:embed/>
                </p:oleObj>
              </mc:Choice>
              <mc:Fallback>
                <p:oleObj name="" r:id="rId23" imgW="445135" imgH="355600" progId="Equation.3">
                  <p:embed/>
                  <p:pic>
                    <p:nvPicPr>
                      <p:cNvPr id="0" name="图片 3125"/>
                      <p:cNvPicPr/>
                      <p:nvPr/>
                    </p:nvPicPr>
                    <p:blipFill>
                      <a:blip r:embed="rId24"/>
                      <a:stretch>
                        <a:fillRect/>
                      </a:stretch>
                    </p:blipFill>
                    <p:spPr>
                      <a:xfrm>
                        <a:off x="2479675" y="3576955"/>
                        <a:ext cx="990600" cy="77946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7</a:t>
            </a:r>
            <a:r>
              <a:rPr lang="zh-CN" sz="2800" dirty="0" err="1"/>
              <a:t>、</a:t>
            </a:r>
            <a:r>
              <a:rPr sz="2800" dirty="0" err="1"/>
              <a:t>推迟势和似稳电磁场</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5.7.2 </a:t>
            </a:r>
            <a:r>
              <a:rPr sz="2400" b="1" kern="0">
                <a:sym typeface="+mn-ea"/>
              </a:rPr>
              <a:t>似稳电磁场和似稳条件</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似稳场或近区场的动态标量势和矢量势可分别表示为 </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对于场源随时间按正弦规律变化的似稳场或近区场，则有</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p:txBody>
      </p:sp>
      <p:graphicFrame>
        <p:nvGraphicFramePr>
          <p:cNvPr id="4" name="对象 3">
            <a:hlinkClick r:id="" action="ppaction://ole?verb="/>
          </p:cNvPr>
          <p:cNvGraphicFramePr>
            <a:graphicFrameLocks noChangeAspect="1"/>
          </p:cNvGraphicFramePr>
          <p:nvPr/>
        </p:nvGraphicFramePr>
        <p:xfrm>
          <a:off x="6038850" y="3340100"/>
          <a:ext cx="114300" cy="177165"/>
        </p:xfrm>
        <a:graphic>
          <a:graphicData uri="http://schemas.openxmlformats.org/presentationml/2006/ole">
            <mc:AlternateContent xmlns:mc="http://schemas.openxmlformats.org/markup-compatibility/2006">
              <mc:Choice xmlns:v="urn:schemas-microsoft-com:vml" Requires="v">
                <p:oleObj spid="_x0000_s3073" name="" r:id="rId11" imgW="114300" imgH="177165" progId="Equation.DSMT4">
                  <p:embed/>
                </p:oleObj>
              </mc:Choice>
              <mc:Fallback>
                <p:oleObj name="" r:id="rId11" imgW="114300" imgH="177165" progId="Equation.DSMT4">
                  <p:embed/>
                  <p:pic>
                    <p:nvPicPr>
                      <p:cNvPr id="0" name="图片 3072"/>
                      <p:cNvPicPr/>
                      <p:nvPr/>
                    </p:nvPicPr>
                    <p:blipFill>
                      <a:blip r:embed="rId12"/>
                      <a:stretch>
                        <a:fillRect/>
                      </a:stretch>
                    </p:blipFill>
                    <p:spPr>
                      <a:xfrm>
                        <a:off x="6038850" y="3340100"/>
                        <a:ext cx="114300" cy="177165"/>
                      </a:xfrm>
                      <a:prstGeom prst="rect">
                        <a:avLst/>
                      </a:prstGeom>
                    </p:spPr>
                  </p:pic>
                </p:oleObj>
              </mc:Fallback>
            </mc:AlternateContent>
          </a:graphicData>
        </a:graphic>
      </p:graphicFrame>
      <p:graphicFrame>
        <p:nvGraphicFramePr>
          <p:cNvPr id="12302" name="对象 50190"/>
          <p:cNvGraphicFramePr>
            <a:graphicFrameLocks noChangeAspect="1"/>
          </p:cNvGraphicFramePr>
          <p:nvPr>
            <p:custDataLst>
              <p:tags r:id="rId13"/>
            </p:custDataLst>
          </p:nvPr>
        </p:nvGraphicFramePr>
        <p:xfrm>
          <a:off x="3806825" y="1979613"/>
          <a:ext cx="4321605" cy="1404000"/>
        </p:xfrm>
        <a:graphic>
          <a:graphicData uri="http://schemas.openxmlformats.org/presentationml/2006/ole">
            <mc:AlternateContent xmlns:mc="http://schemas.openxmlformats.org/markup-compatibility/2006">
              <mc:Choice xmlns:v="urn:schemas-microsoft-com:vml" Requires="v">
                <p:oleObj spid="_x0000_s3128" name="" r:id="rId14" imgW="2578100" imgH="838200" progId="Equation.3">
                  <p:embed/>
                </p:oleObj>
              </mc:Choice>
              <mc:Fallback>
                <p:oleObj name="" r:id="rId14" imgW="2578100" imgH="838200" progId="Equation.3">
                  <p:embed/>
                  <p:pic>
                    <p:nvPicPr>
                      <p:cNvPr id="0" name="图片 3127"/>
                      <p:cNvPicPr/>
                      <p:nvPr/>
                    </p:nvPicPr>
                    <p:blipFill>
                      <a:blip r:embed="rId15"/>
                      <a:stretch>
                        <a:fillRect/>
                      </a:stretch>
                    </p:blipFill>
                    <p:spPr>
                      <a:xfrm>
                        <a:off x="3806825" y="1979613"/>
                        <a:ext cx="4321605" cy="1404000"/>
                      </a:xfrm>
                      <a:prstGeom prst="rect">
                        <a:avLst/>
                      </a:prstGeom>
                      <a:noFill/>
                      <a:ln w="38100">
                        <a:noFill/>
                        <a:miter/>
                      </a:ln>
                    </p:spPr>
                  </p:pic>
                </p:oleObj>
              </mc:Fallback>
            </mc:AlternateContent>
          </a:graphicData>
        </a:graphic>
      </p:graphicFrame>
      <p:graphicFrame>
        <p:nvGraphicFramePr>
          <p:cNvPr id="12304" name="对象 50192"/>
          <p:cNvGraphicFramePr>
            <a:graphicFrameLocks noChangeAspect="1"/>
          </p:cNvGraphicFramePr>
          <p:nvPr>
            <p:custDataLst>
              <p:tags r:id="rId16"/>
            </p:custDataLst>
          </p:nvPr>
        </p:nvGraphicFramePr>
        <p:xfrm>
          <a:off x="3806825" y="4525010"/>
          <a:ext cx="4387660" cy="1404000"/>
        </p:xfrm>
        <a:graphic>
          <a:graphicData uri="http://schemas.openxmlformats.org/presentationml/2006/ole">
            <mc:AlternateContent xmlns:mc="http://schemas.openxmlformats.org/markup-compatibility/2006">
              <mc:Choice xmlns:v="urn:schemas-microsoft-com:vml" Requires="v">
                <p:oleObj spid="_x0000_s3127" name="" r:id="rId17" imgW="2703830" imgH="862965" progId="Equation.3">
                  <p:embed/>
                </p:oleObj>
              </mc:Choice>
              <mc:Fallback>
                <p:oleObj name="" r:id="rId17" imgW="2703830" imgH="862965" progId="Equation.3">
                  <p:embed/>
                  <p:pic>
                    <p:nvPicPr>
                      <p:cNvPr id="0" name="图片 3126"/>
                      <p:cNvPicPr/>
                      <p:nvPr/>
                    </p:nvPicPr>
                    <p:blipFill>
                      <a:blip r:embed="rId18"/>
                      <a:stretch>
                        <a:fillRect/>
                      </a:stretch>
                    </p:blipFill>
                    <p:spPr>
                      <a:xfrm>
                        <a:off x="3806825" y="4525010"/>
                        <a:ext cx="4387660" cy="1404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5.1</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5.1.1 </a:t>
            </a:r>
            <a:r>
              <a:rPr sz="2400" b="1" kern="0">
                <a:sym typeface="+mn-ea"/>
              </a:rPr>
              <a:t>法拉第电磁感应定律 </a:t>
            </a:r>
            <a:endParaRPr sz="2400" b="1" kern="0">
              <a:sym typeface="+mn-ea"/>
            </a:endParaRPr>
          </a:p>
        </p:txBody>
      </p:sp>
      <p:sp>
        <p:nvSpPr>
          <p:cNvPr id="11266" name="文本占位符 11265"/>
          <p:cNvSpPr>
            <a:spLocks noGrp="1"/>
          </p:cNvSpPr>
          <p:nvPr>
            <p:custDataLst>
              <p:tags r:id="rId10"/>
            </p:custDataLst>
          </p:nvPr>
        </p:nvSpPr>
        <p:spPr>
          <a:xfrm>
            <a:off x="857250" y="1297940"/>
            <a:ext cx="1101915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strike="noStrike" noProof="1" dirty="0">
                <a:effectLst/>
                <a:latin typeface="+mn-ea"/>
                <a:cs typeface="+mn-ea"/>
              </a:rPr>
              <a:t>导体回路中出现感应电动势是由于回路中出现感应电场的结果。感应电场并非由变化的电荷所产生，它和电源内部的局外电场一样，是由其它形式的能量转换而来，故感应电动势应等于感应场强沿闭合回路的线积分，即</a:t>
            </a: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r>
              <a:rPr lang="zh-CN" altLang="en-US" sz="2400" strike="noStrike" noProof="1" dirty="0">
                <a:effectLst/>
                <a:latin typeface="+mn-ea"/>
                <a:cs typeface="+mn-ea"/>
              </a:rPr>
              <a:t>变动的磁场激发感应电场的现象不仅发生在导体回路中，而且可以发生在真空和一切介质内。在任意假设的闭合回路中，只要磁场随时间变化，就会出现感应电场。</a:t>
            </a:r>
            <a:endParaRPr lang="zh-CN" altLang="en-US" sz="2400" strike="noStrike" noProof="1" dirty="0">
              <a:effectLst/>
              <a:latin typeface="+mn-ea"/>
              <a:cs typeface="+mn-ea"/>
            </a:endParaRPr>
          </a:p>
        </p:txBody>
      </p:sp>
      <p:graphicFrame>
        <p:nvGraphicFramePr>
          <p:cNvPr id="8197" name="对象 9221"/>
          <p:cNvGraphicFramePr>
            <a:graphicFrameLocks noChangeAspect="1"/>
          </p:cNvGraphicFramePr>
          <p:nvPr>
            <p:custDataLst>
              <p:tags r:id="rId11"/>
            </p:custDataLst>
          </p:nvPr>
        </p:nvGraphicFramePr>
        <p:xfrm>
          <a:off x="5251450" y="3244850"/>
          <a:ext cx="2052320" cy="971550"/>
        </p:xfrm>
        <a:graphic>
          <a:graphicData uri="http://schemas.openxmlformats.org/presentationml/2006/ole">
            <mc:AlternateContent xmlns:mc="http://schemas.openxmlformats.org/markup-compatibility/2006">
              <mc:Choice xmlns:v="urn:schemas-microsoft-com:vml" Requires="v">
                <p:oleObj spid="_x0000_s3087" name="" r:id="rId12" imgW="723900" imgH="292100" progId="Equation.3">
                  <p:embed/>
                </p:oleObj>
              </mc:Choice>
              <mc:Fallback>
                <p:oleObj name="" r:id="rId12" imgW="723900" imgH="292100" progId="Equation.3">
                  <p:embed/>
                  <p:pic>
                    <p:nvPicPr>
                      <p:cNvPr id="0" name="图片 3086"/>
                      <p:cNvPicPr/>
                      <p:nvPr/>
                    </p:nvPicPr>
                    <p:blipFill>
                      <a:blip r:embed="rId13"/>
                      <a:stretch>
                        <a:fillRect/>
                      </a:stretch>
                    </p:blipFill>
                    <p:spPr>
                      <a:xfrm>
                        <a:off x="5251450" y="3244850"/>
                        <a:ext cx="2052320" cy="9715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7</a:t>
            </a:r>
            <a:r>
              <a:rPr lang="zh-CN" sz="2800" dirty="0" err="1"/>
              <a:t>、</a:t>
            </a:r>
            <a:r>
              <a:rPr sz="2800" dirty="0" err="1"/>
              <a:t>推迟势和似稳电磁场</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5.7.3 </a:t>
            </a:r>
            <a:r>
              <a:rPr sz="2400" b="1" kern="0">
                <a:sym typeface="+mn-ea"/>
              </a:rPr>
              <a:t>电磁理论与电路理论之间的关系</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在无界的导电媒质中的似稳电场必将引起传导电流密度      和位移电流密度       。对麦克斯韦第一方程</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取散度，并考虑到第四方程，可得</a:t>
            </a: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其解为</a:t>
            </a: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  </a:t>
            </a: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式中     称为</a:t>
            </a:r>
            <a:r>
              <a:rPr lang="zh-CN" altLang="en-US" sz="2400" b="1" dirty="0">
                <a:solidFill>
                  <a:srgbClr val="FF0000"/>
                </a:solidFill>
                <a:effectLst/>
                <a:latin typeface="+mn-ea"/>
                <a:cs typeface="+mn-ea"/>
                <a:sym typeface="+mn-ea"/>
              </a:rPr>
              <a:t>弛豫时间</a:t>
            </a:r>
            <a:r>
              <a:rPr lang="zh-CN" altLang="en-US" sz="2400" dirty="0">
                <a:effectLst/>
                <a:latin typeface="+mn-ea"/>
                <a:cs typeface="+mn-ea"/>
                <a:sym typeface="+mn-ea"/>
              </a:rPr>
              <a:t>。在时变场的情形下，     与静电场的情形相同，导电媒质内部没有自由电荷     。</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p:txBody>
      </p:sp>
      <p:graphicFrame>
        <p:nvGraphicFramePr>
          <p:cNvPr id="4" name="对象 3">
            <a:hlinkClick r:id="" action="ppaction://ole?verb="/>
          </p:cNvPr>
          <p:cNvGraphicFramePr>
            <a:graphicFrameLocks noChangeAspect="1"/>
          </p:cNvGraphicFramePr>
          <p:nvPr/>
        </p:nvGraphicFramePr>
        <p:xfrm>
          <a:off x="6038850" y="3340100"/>
          <a:ext cx="114300" cy="177165"/>
        </p:xfrm>
        <a:graphic>
          <a:graphicData uri="http://schemas.openxmlformats.org/presentationml/2006/ole">
            <mc:AlternateContent xmlns:mc="http://schemas.openxmlformats.org/markup-compatibility/2006">
              <mc:Choice xmlns:v="urn:schemas-microsoft-com:vml" Requires="v">
                <p:oleObj spid="_x0000_s3073" name="" r:id="rId11" imgW="114300" imgH="177165" progId="Equation.DSMT4">
                  <p:embed/>
                </p:oleObj>
              </mc:Choice>
              <mc:Fallback>
                <p:oleObj name="" r:id="rId11" imgW="114300" imgH="177165" progId="Equation.DSMT4">
                  <p:embed/>
                  <p:pic>
                    <p:nvPicPr>
                      <p:cNvPr id="0" name="图片 3072"/>
                      <p:cNvPicPr/>
                      <p:nvPr/>
                    </p:nvPicPr>
                    <p:blipFill>
                      <a:blip r:embed="rId12"/>
                      <a:stretch>
                        <a:fillRect/>
                      </a:stretch>
                    </p:blipFill>
                    <p:spPr>
                      <a:xfrm>
                        <a:off x="6038850" y="3340100"/>
                        <a:ext cx="114300" cy="177165"/>
                      </a:xfrm>
                      <a:prstGeom prst="rect">
                        <a:avLst/>
                      </a:prstGeom>
                    </p:spPr>
                  </p:pic>
                </p:oleObj>
              </mc:Fallback>
            </mc:AlternateContent>
          </a:graphicData>
        </a:graphic>
      </p:graphicFrame>
      <p:graphicFrame>
        <p:nvGraphicFramePr>
          <p:cNvPr id="13323" name="对象 51211"/>
          <p:cNvGraphicFramePr>
            <a:graphicFrameLocks noChangeAspect="1"/>
          </p:cNvGraphicFramePr>
          <p:nvPr>
            <p:custDataLst>
              <p:tags r:id="rId13"/>
            </p:custDataLst>
          </p:nvPr>
        </p:nvGraphicFramePr>
        <p:xfrm>
          <a:off x="8288020" y="1524318"/>
          <a:ext cx="960000" cy="360000"/>
        </p:xfrm>
        <a:graphic>
          <a:graphicData uri="http://schemas.openxmlformats.org/presentationml/2006/ole">
            <mc:AlternateContent xmlns:mc="http://schemas.openxmlformats.org/markup-compatibility/2006">
              <mc:Choice xmlns:v="urn:schemas-microsoft-com:vml" Requires="v">
                <p:oleObj spid="_x0000_s3131" name="" r:id="rId14" imgW="534035" imgH="203200" progId="Equation.3">
                  <p:embed/>
                </p:oleObj>
              </mc:Choice>
              <mc:Fallback>
                <p:oleObj name="" r:id="rId14" imgW="534035" imgH="203200" progId="Equation.3">
                  <p:embed/>
                  <p:pic>
                    <p:nvPicPr>
                      <p:cNvPr id="0" name="图片 3130"/>
                      <p:cNvPicPr/>
                      <p:nvPr/>
                    </p:nvPicPr>
                    <p:blipFill>
                      <a:blip r:embed="rId15"/>
                      <a:stretch>
                        <a:fillRect/>
                      </a:stretch>
                    </p:blipFill>
                    <p:spPr>
                      <a:xfrm>
                        <a:off x="8288020" y="1524318"/>
                        <a:ext cx="960000" cy="360000"/>
                      </a:xfrm>
                      <a:prstGeom prst="rect">
                        <a:avLst/>
                      </a:prstGeom>
                      <a:noFill/>
                      <a:ln w="38100">
                        <a:noFill/>
                        <a:miter/>
                      </a:ln>
                    </p:spPr>
                  </p:pic>
                </p:oleObj>
              </mc:Fallback>
            </mc:AlternateContent>
          </a:graphicData>
        </a:graphic>
      </p:graphicFrame>
      <p:graphicFrame>
        <p:nvGraphicFramePr>
          <p:cNvPr id="13325" name="对象 51213"/>
          <p:cNvGraphicFramePr>
            <a:graphicFrameLocks noChangeAspect="1"/>
          </p:cNvGraphicFramePr>
          <p:nvPr>
            <p:custDataLst>
              <p:tags r:id="rId16"/>
            </p:custDataLst>
          </p:nvPr>
        </p:nvGraphicFramePr>
        <p:xfrm>
          <a:off x="1313815" y="1884045"/>
          <a:ext cx="973804" cy="684000"/>
        </p:xfrm>
        <a:graphic>
          <a:graphicData uri="http://schemas.openxmlformats.org/presentationml/2006/ole">
            <mc:AlternateContent xmlns:mc="http://schemas.openxmlformats.org/markup-compatibility/2006">
              <mc:Choice xmlns:v="urn:schemas-microsoft-com:vml" Requires="v">
                <p:oleObj spid="_x0000_s3130" name="" r:id="rId17" imgW="609600" imgH="431800" progId="Equation.3">
                  <p:embed/>
                </p:oleObj>
              </mc:Choice>
              <mc:Fallback>
                <p:oleObj name="" r:id="rId17" imgW="609600" imgH="431800" progId="Equation.3">
                  <p:embed/>
                  <p:pic>
                    <p:nvPicPr>
                      <p:cNvPr id="0" name="图片 3129"/>
                      <p:cNvPicPr/>
                      <p:nvPr/>
                    </p:nvPicPr>
                    <p:blipFill>
                      <a:blip r:embed="rId18"/>
                      <a:stretch>
                        <a:fillRect/>
                      </a:stretch>
                    </p:blipFill>
                    <p:spPr>
                      <a:xfrm>
                        <a:off x="1313815" y="1884045"/>
                        <a:ext cx="973804" cy="684000"/>
                      </a:xfrm>
                      <a:prstGeom prst="rect">
                        <a:avLst/>
                      </a:prstGeom>
                      <a:noFill/>
                      <a:ln w="38100">
                        <a:noFill/>
                        <a:miter/>
                      </a:ln>
                    </p:spPr>
                  </p:pic>
                </p:oleObj>
              </mc:Fallback>
            </mc:AlternateContent>
          </a:graphicData>
        </a:graphic>
      </p:graphicFrame>
      <p:graphicFrame>
        <p:nvGraphicFramePr>
          <p:cNvPr id="13327" name="对象 51215"/>
          <p:cNvGraphicFramePr>
            <a:graphicFrameLocks noChangeAspect="1"/>
          </p:cNvGraphicFramePr>
          <p:nvPr>
            <p:custDataLst>
              <p:tags r:id="rId19"/>
            </p:custDataLst>
          </p:nvPr>
        </p:nvGraphicFramePr>
        <p:xfrm>
          <a:off x="3635375" y="2352675"/>
          <a:ext cx="4679950" cy="777875"/>
        </p:xfrm>
        <a:graphic>
          <a:graphicData uri="http://schemas.openxmlformats.org/presentationml/2006/ole">
            <mc:AlternateContent xmlns:mc="http://schemas.openxmlformats.org/markup-compatibility/2006">
              <mc:Choice xmlns:v="urn:schemas-microsoft-com:vml" Requires="v">
                <p:oleObj spid="_x0000_s3129" name="" r:id="rId20" imgW="2578100" imgH="431800" progId="Equation.3">
                  <p:embed/>
                </p:oleObj>
              </mc:Choice>
              <mc:Fallback>
                <p:oleObj name="" r:id="rId20" imgW="2578100" imgH="431800" progId="Equation.3">
                  <p:embed/>
                  <p:pic>
                    <p:nvPicPr>
                      <p:cNvPr id="0" name="图片 3128"/>
                      <p:cNvPicPr/>
                      <p:nvPr/>
                    </p:nvPicPr>
                    <p:blipFill>
                      <a:blip r:embed="rId21"/>
                      <a:stretch>
                        <a:fillRect/>
                      </a:stretch>
                    </p:blipFill>
                    <p:spPr>
                      <a:xfrm>
                        <a:off x="3635375" y="2352675"/>
                        <a:ext cx="4679950" cy="777875"/>
                      </a:xfrm>
                      <a:prstGeom prst="rect">
                        <a:avLst/>
                      </a:prstGeom>
                      <a:noFill/>
                      <a:ln w="38100">
                        <a:noFill/>
                        <a:miter/>
                      </a:ln>
                    </p:spPr>
                  </p:pic>
                </p:oleObj>
              </mc:Fallback>
            </mc:AlternateContent>
          </a:graphicData>
        </a:graphic>
      </p:graphicFrame>
      <p:graphicFrame>
        <p:nvGraphicFramePr>
          <p:cNvPr id="13329" name="对象 51217"/>
          <p:cNvGraphicFramePr>
            <a:graphicFrameLocks noChangeAspect="1"/>
          </p:cNvGraphicFramePr>
          <p:nvPr>
            <p:custDataLst>
              <p:tags r:id="rId22"/>
            </p:custDataLst>
          </p:nvPr>
        </p:nvGraphicFramePr>
        <p:xfrm>
          <a:off x="5570538" y="2999740"/>
          <a:ext cx="1619200" cy="792000"/>
        </p:xfrm>
        <a:graphic>
          <a:graphicData uri="http://schemas.openxmlformats.org/presentationml/2006/ole">
            <mc:AlternateContent xmlns:mc="http://schemas.openxmlformats.org/markup-compatibility/2006">
              <mc:Choice xmlns:v="urn:schemas-microsoft-com:vml" Requires="v">
                <p:oleObj spid="_x0000_s3086" name="" r:id="rId23" imgW="876935" imgH="432435" progId="Equation.3">
                  <p:embed/>
                </p:oleObj>
              </mc:Choice>
              <mc:Fallback>
                <p:oleObj name="" r:id="rId23" imgW="876935" imgH="432435" progId="Equation.3">
                  <p:embed/>
                  <p:pic>
                    <p:nvPicPr>
                      <p:cNvPr id="0" name="图片 3085"/>
                      <p:cNvPicPr/>
                      <p:nvPr/>
                    </p:nvPicPr>
                    <p:blipFill>
                      <a:blip r:embed="rId24"/>
                      <a:stretch>
                        <a:fillRect/>
                      </a:stretch>
                    </p:blipFill>
                    <p:spPr>
                      <a:xfrm>
                        <a:off x="5570538" y="2999740"/>
                        <a:ext cx="1619200" cy="792000"/>
                      </a:xfrm>
                      <a:prstGeom prst="rect">
                        <a:avLst/>
                      </a:prstGeom>
                      <a:noFill/>
                      <a:ln w="38100">
                        <a:noFill/>
                        <a:miter/>
                      </a:ln>
                    </p:spPr>
                  </p:pic>
                </p:oleObj>
              </mc:Fallback>
            </mc:AlternateContent>
          </a:graphicData>
        </a:graphic>
      </p:graphicFrame>
      <p:graphicFrame>
        <p:nvGraphicFramePr>
          <p:cNvPr id="13330" name="对象 51218"/>
          <p:cNvGraphicFramePr>
            <a:graphicFrameLocks noChangeAspect="1"/>
          </p:cNvGraphicFramePr>
          <p:nvPr>
            <p:custDataLst>
              <p:tags r:id="rId25"/>
            </p:custDataLst>
          </p:nvPr>
        </p:nvGraphicFramePr>
        <p:xfrm>
          <a:off x="2016760" y="3827780"/>
          <a:ext cx="2541664" cy="576000"/>
        </p:xfrm>
        <a:graphic>
          <a:graphicData uri="http://schemas.openxmlformats.org/presentationml/2006/ole">
            <mc:AlternateContent xmlns:mc="http://schemas.openxmlformats.org/markup-compatibility/2006">
              <mc:Choice xmlns:v="urn:schemas-microsoft-com:vml" Requires="v">
                <p:oleObj spid="_x0000_s3089" name="" r:id="rId26" imgW="1220470" imgH="279400" progId="Equation.3">
                  <p:embed/>
                </p:oleObj>
              </mc:Choice>
              <mc:Fallback>
                <p:oleObj name="" r:id="rId26" imgW="1220470" imgH="279400" progId="Equation.3">
                  <p:embed/>
                  <p:pic>
                    <p:nvPicPr>
                      <p:cNvPr id="0" name="图片 3088"/>
                      <p:cNvPicPr/>
                      <p:nvPr/>
                    </p:nvPicPr>
                    <p:blipFill>
                      <a:blip r:embed="rId27"/>
                      <a:stretch>
                        <a:fillRect/>
                      </a:stretch>
                    </p:blipFill>
                    <p:spPr>
                      <a:xfrm>
                        <a:off x="2016760" y="3827780"/>
                        <a:ext cx="2541664" cy="576000"/>
                      </a:xfrm>
                      <a:prstGeom prst="rect">
                        <a:avLst/>
                      </a:prstGeom>
                      <a:noFill/>
                      <a:ln w="38100">
                        <a:noFill/>
                        <a:miter/>
                      </a:ln>
                    </p:spPr>
                  </p:pic>
                </p:oleObj>
              </mc:Fallback>
            </mc:AlternateContent>
          </a:graphicData>
        </a:graphic>
      </p:graphicFrame>
      <p:graphicFrame>
        <p:nvGraphicFramePr>
          <p:cNvPr id="13331" name="对象 51219"/>
          <p:cNvGraphicFramePr>
            <a:graphicFrameLocks noChangeAspect="1"/>
          </p:cNvGraphicFramePr>
          <p:nvPr>
            <p:custDataLst>
              <p:tags r:id="rId28"/>
            </p:custDataLst>
          </p:nvPr>
        </p:nvGraphicFramePr>
        <p:xfrm>
          <a:off x="1577969" y="4601263"/>
          <a:ext cx="709930" cy="683260"/>
        </p:xfrm>
        <a:graphic>
          <a:graphicData uri="http://schemas.openxmlformats.org/presentationml/2006/ole">
            <mc:AlternateContent xmlns:mc="http://schemas.openxmlformats.org/markup-compatibility/2006">
              <mc:Choice xmlns:v="urn:schemas-microsoft-com:vml" Requires="v">
                <p:oleObj spid="_x0000_s3087" name="" r:id="rId29" imgW="405765" imgH="393700" progId="Equation.3">
                  <p:embed/>
                </p:oleObj>
              </mc:Choice>
              <mc:Fallback>
                <p:oleObj name="" r:id="rId29" imgW="405765" imgH="393700" progId="Equation.3">
                  <p:embed/>
                  <p:pic>
                    <p:nvPicPr>
                      <p:cNvPr id="0" name="图片 3086"/>
                      <p:cNvPicPr/>
                      <p:nvPr/>
                    </p:nvPicPr>
                    <p:blipFill>
                      <a:blip r:embed="rId30"/>
                      <a:stretch>
                        <a:fillRect/>
                      </a:stretch>
                    </p:blipFill>
                    <p:spPr>
                      <a:xfrm>
                        <a:off x="1577969" y="4601263"/>
                        <a:ext cx="709930" cy="683260"/>
                      </a:xfrm>
                      <a:prstGeom prst="rect">
                        <a:avLst/>
                      </a:prstGeom>
                      <a:noFill/>
                      <a:ln w="38100">
                        <a:noFill/>
                        <a:miter/>
                      </a:ln>
                    </p:spPr>
                  </p:pic>
                </p:oleObj>
              </mc:Fallback>
            </mc:AlternateContent>
          </a:graphicData>
        </a:graphic>
      </p:graphicFrame>
      <p:graphicFrame>
        <p:nvGraphicFramePr>
          <p:cNvPr id="13333" name="对象 51221"/>
          <p:cNvGraphicFramePr>
            <a:graphicFrameLocks noChangeAspect="1"/>
          </p:cNvGraphicFramePr>
          <p:nvPr>
            <p:custDataLst>
              <p:tags r:id="rId31"/>
            </p:custDataLst>
          </p:nvPr>
        </p:nvGraphicFramePr>
        <p:xfrm>
          <a:off x="7027545" y="4762818"/>
          <a:ext cx="889912" cy="360000"/>
        </p:xfrm>
        <a:graphic>
          <a:graphicData uri="http://schemas.openxmlformats.org/presentationml/2006/ole">
            <mc:AlternateContent xmlns:mc="http://schemas.openxmlformats.org/markup-compatibility/2006">
              <mc:Choice xmlns:v="urn:schemas-microsoft-com:vml" Requires="v">
                <p:oleObj spid="_x0000_s3088" name="" r:id="rId32" imgW="558800" imgH="203200" progId="Equation.3">
                  <p:embed/>
                </p:oleObj>
              </mc:Choice>
              <mc:Fallback>
                <p:oleObj name="" r:id="rId32" imgW="558800" imgH="203200" progId="Equation.3">
                  <p:embed/>
                  <p:pic>
                    <p:nvPicPr>
                      <p:cNvPr id="0" name="图片 3087"/>
                      <p:cNvPicPr/>
                      <p:nvPr/>
                    </p:nvPicPr>
                    <p:blipFill>
                      <a:blip r:embed="rId33"/>
                      <a:stretch>
                        <a:fillRect/>
                      </a:stretch>
                    </p:blipFill>
                    <p:spPr>
                      <a:xfrm>
                        <a:off x="7027545" y="4762818"/>
                        <a:ext cx="889912" cy="360000"/>
                      </a:xfrm>
                      <a:prstGeom prst="rect">
                        <a:avLst/>
                      </a:prstGeom>
                      <a:noFill/>
                      <a:ln w="38100">
                        <a:noFill/>
                        <a:miter/>
                      </a:ln>
                    </p:spPr>
                  </p:pic>
                </p:oleObj>
              </mc:Fallback>
            </mc:AlternateContent>
          </a:graphicData>
        </a:graphic>
      </p:graphicFrame>
      <p:graphicFrame>
        <p:nvGraphicFramePr>
          <p:cNvPr id="13334" name="对象 51222"/>
          <p:cNvGraphicFramePr>
            <a:graphicFrameLocks noChangeAspect="1"/>
          </p:cNvGraphicFramePr>
          <p:nvPr>
            <p:custDataLst>
              <p:tags r:id="rId34"/>
            </p:custDataLst>
          </p:nvPr>
        </p:nvGraphicFramePr>
        <p:xfrm>
          <a:off x="4286568" y="5336858"/>
          <a:ext cx="702916" cy="360000"/>
        </p:xfrm>
        <a:graphic>
          <a:graphicData uri="http://schemas.openxmlformats.org/presentationml/2006/ole">
            <mc:AlternateContent xmlns:mc="http://schemas.openxmlformats.org/markup-compatibility/2006">
              <mc:Choice xmlns:v="urn:schemas-microsoft-com:vml" Requires="v">
                <p:oleObj spid="_x0000_s3085" name="" r:id="rId35" imgW="394335" imgH="203835" progId="Equation.3">
                  <p:embed/>
                </p:oleObj>
              </mc:Choice>
              <mc:Fallback>
                <p:oleObj name="" r:id="rId35" imgW="394335" imgH="203835" progId="Equation.3">
                  <p:embed/>
                  <p:pic>
                    <p:nvPicPr>
                      <p:cNvPr id="0" name="图片 3084"/>
                      <p:cNvPicPr/>
                      <p:nvPr/>
                    </p:nvPicPr>
                    <p:blipFill>
                      <a:blip r:embed="rId36"/>
                      <a:stretch>
                        <a:fillRect/>
                      </a:stretch>
                    </p:blipFill>
                    <p:spPr>
                      <a:xfrm>
                        <a:off x="4286568" y="5336858"/>
                        <a:ext cx="702916" cy="360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7</a:t>
            </a:r>
            <a:r>
              <a:rPr lang="zh-CN" sz="2800" dirty="0" err="1"/>
              <a:t>、</a:t>
            </a:r>
            <a:r>
              <a:rPr sz="2800" dirty="0" err="1"/>
              <a:t>推迟势和似稳电磁场</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5.7.3 </a:t>
            </a:r>
            <a:r>
              <a:rPr sz="2400" b="1" kern="0">
                <a:sym typeface="+mn-ea"/>
              </a:rPr>
              <a:t>电磁理论与电路理论之间的关系</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由于导电媒质中似稳场变化缓慢，或正弦似稳场的频率很低，有             或       ，则导电媒质中的位移电流可以忽略，并且导电媒质中的电荷密度     ，于是导电媒质中的似稳电磁场方程组可表示为</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p:txBody>
      </p:sp>
      <p:graphicFrame>
        <p:nvGraphicFramePr>
          <p:cNvPr id="4" name="对象 3">
            <a:hlinkClick r:id="" action="ppaction://ole?verb="/>
          </p:cNvPr>
          <p:cNvGraphicFramePr>
            <a:graphicFrameLocks noChangeAspect="1"/>
          </p:cNvGraphicFramePr>
          <p:nvPr/>
        </p:nvGraphicFramePr>
        <p:xfrm>
          <a:off x="6038850" y="3340100"/>
          <a:ext cx="114300" cy="177165"/>
        </p:xfrm>
        <a:graphic>
          <a:graphicData uri="http://schemas.openxmlformats.org/presentationml/2006/ole">
            <mc:AlternateContent xmlns:mc="http://schemas.openxmlformats.org/markup-compatibility/2006">
              <mc:Choice xmlns:v="urn:schemas-microsoft-com:vml" Requires="v">
                <p:oleObj spid="_x0000_s3073" name="" r:id="rId11" imgW="114300" imgH="177165" progId="Equation.DSMT4">
                  <p:embed/>
                </p:oleObj>
              </mc:Choice>
              <mc:Fallback>
                <p:oleObj name="" r:id="rId11" imgW="114300" imgH="177165" progId="Equation.DSMT4">
                  <p:embed/>
                  <p:pic>
                    <p:nvPicPr>
                      <p:cNvPr id="0" name="图片 3072"/>
                      <p:cNvPicPr/>
                      <p:nvPr/>
                    </p:nvPicPr>
                    <p:blipFill>
                      <a:blip r:embed="rId12"/>
                      <a:stretch>
                        <a:fillRect/>
                      </a:stretch>
                    </p:blipFill>
                    <p:spPr>
                      <a:xfrm>
                        <a:off x="6038850" y="3340100"/>
                        <a:ext cx="114300" cy="177165"/>
                      </a:xfrm>
                      <a:prstGeom prst="rect">
                        <a:avLst/>
                      </a:prstGeom>
                    </p:spPr>
                  </p:pic>
                </p:oleObj>
              </mc:Fallback>
            </mc:AlternateContent>
          </a:graphicData>
        </a:graphic>
      </p:graphicFrame>
      <p:graphicFrame>
        <p:nvGraphicFramePr>
          <p:cNvPr id="14339" name="对象 52235"/>
          <p:cNvGraphicFramePr>
            <a:graphicFrameLocks noChangeAspect="1"/>
          </p:cNvGraphicFramePr>
          <p:nvPr>
            <p:custDataLst>
              <p:tags r:id="rId13"/>
            </p:custDataLst>
          </p:nvPr>
        </p:nvGraphicFramePr>
        <p:xfrm>
          <a:off x="9524048" y="1537970"/>
          <a:ext cx="1219200" cy="304800"/>
        </p:xfrm>
        <a:graphic>
          <a:graphicData uri="http://schemas.openxmlformats.org/presentationml/2006/ole">
            <mc:AlternateContent xmlns:mc="http://schemas.openxmlformats.org/markup-compatibility/2006">
              <mc:Choice xmlns:v="urn:schemas-microsoft-com:vml" Requires="v">
                <p:oleObj spid="_x0000_s3091" name="" r:id="rId14" imgW="572135" imgH="139700" progId="Equation.3">
                  <p:embed/>
                </p:oleObj>
              </mc:Choice>
              <mc:Fallback>
                <p:oleObj name="" r:id="rId14" imgW="572135" imgH="139700" progId="Equation.3">
                  <p:embed/>
                  <p:pic>
                    <p:nvPicPr>
                      <p:cNvPr id="0" name="图片 3090"/>
                      <p:cNvPicPr/>
                      <p:nvPr/>
                    </p:nvPicPr>
                    <p:blipFill>
                      <a:blip r:embed="rId15"/>
                      <a:stretch>
                        <a:fillRect/>
                      </a:stretch>
                    </p:blipFill>
                    <p:spPr>
                      <a:xfrm>
                        <a:off x="9524048" y="1537970"/>
                        <a:ext cx="1219200" cy="304800"/>
                      </a:xfrm>
                      <a:prstGeom prst="rect">
                        <a:avLst/>
                      </a:prstGeom>
                      <a:noFill/>
                      <a:ln w="38100">
                        <a:noFill/>
                        <a:miter/>
                      </a:ln>
                    </p:spPr>
                  </p:pic>
                </p:oleObj>
              </mc:Fallback>
            </mc:AlternateContent>
          </a:graphicData>
        </a:graphic>
      </p:graphicFrame>
      <p:graphicFrame>
        <p:nvGraphicFramePr>
          <p:cNvPr id="14340" name="对象 52237"/>
          <p:cNvGraphicFramePr>
            <a:graphicFrameLocks noChangeAspect="1"/>
          </p:cNvGraphicFramePr>
          <p:nvPr>
            <p:custDataLst>
              <p:tags r:id="rId16"/>
            </p:custDataLst>
          </p:nvPr>
        </p:nvGraphicFramePr>
        <p:xfrm>
          <a:off x="1341755" y="1921193"/>
          <a:ext cx="965647" cy="684000"/>
        </p:xfrm>
        <a:graphic>
          <a:graphicData uri="http://schemas.openxmlformats.org/presentationml/2006/ole">
            <mc:AlternateContent xmlns:mc="http://schemas.openxmlformats.org/markup-compatibility/2006">
              <mc:Choice xmlns:v="urn:schemas-microsoft-com:vml" Requires="v">
                <p:oleObj spid="_x0000_s3092" name="" r:id="rId17" imgW="686435" imgH="483235" progId="Equation.3">
                  <p:embed/>
                </p:oleObj>
              </mc:Choice>
              <mc:Fallback>
                <p:oleObj name="" r:id="rId17" imgW="686435" imgH="483235" progId="Equation.3">
                  <p:embed/>
                  <p:pic>
                    <p:nvPicPr>
                      <p:cNvPr id="0" name="图片 3091"/>
                      <p:cNvPicPr/>
                      <p:nvPr/>
                    </p:nvPicPr>
                    <p:blipFill>
                      <a:blip r:embed="rId18"/>
                      <a:stretch>
                        <a:fillRect/>
                      </a:stretch>
                    </p:blipFill>
                    <p:spPr>
                      <a:xfrm>
                        <a:off x="1341755" y="1921193"/>
                        <a:ext cx="965647" cy="684000"/>
                      </a:xfrm>
                      <a:prstGeom prst="rect">
                        <a:avLst/>
                      </a:prstGeom>
                      <a:noFill/>
                      <a:ln w="38100">
                        <a:noFill/>
                        <a:miter/>
                      </a:ln>
                    </p:spPr>
                  </p:pic>
                </p:oleObj>
              </mc:Fallback>
            </mc:AlternateContent>
          </a:graphicData>
        </a:graphic>
      </p:graphicFrame>
      <p:graphicFrame>
        <p:nvGraphicFramePr>
          <p:cNvPr id="14341" name="对象 52239"/>
          <p:cNvGraphicFramePr>
            <a:graphicFrameLocks noChangeAspect="1"/>
          </p:cNvGraphicFramePr>
          <p:nvPr>
            <p:custDataLst>
              <p:tags r:id="rId19"/>
            </p:custDataLst>
          </p:nvPr>
        </p:nvGraphicFramePr>
        <p:xfrm>
          <a:off x="1280478" y="2605405"/>
          <a:ext cx="762000" cy="390525"/>
        </p:xfrm>
        <a:graphic>
          <a:graphicData uri="http://schemas.openxmlformats.org/presentationml/2006/ole">
            <mc:AlternateContent xmlns:mc="http://schemas.openxmlformats.org/markup-compatibility/2006">
              <mc:Choice xmlns:v="urn:schemas-microsoft-com:vml" Requires="v">
                <p:oleObj spid="_x0000_s3090" name="" r:id="rId20" imgW="394335" imgH="203835" progId="Equation.3">
                  <p:embed/>
                </p:oleObj>
              </mc:Choice>
              <mc:Fallback>
                <p:oleObj name="" r:id="rId20" imgW="394335" imgH="203835" progId="Equation.3">
                  <p:embed/>
                  <p:pic>
                    <p:nvPicPr>
                      <p:cNvPr id="0" name="图片 3089"/>
                      <p:cNvPicPr/>
                      <p:nvPr/>
                    </p:nvPicPr>
                    <p:blipFill>
                      <a:blip r:embed="rId21"/>
                      <a:stretch>
                        <a:fillRect/>
                      </a:stretch>
                    </p:blipFill>
                    <p:spPr>
                      <a:xfrm>
                        <a:off x="1280478" y="2605405"/>
                        <a:ext cx="762000" cy="390525"/>
                      </a:xfrm>
                      <a:prstGeom prst="rect">
                        <a:avLst/>
                      </a:prstGeom>
                      <a:noFill/>
                      <a:ln w="38100">
                        <a:noFill/>
                        <a:miter/>
                      </a:ln>
                    </p:spPr>
                  </p:pic>
                </p:oleObj>
              </mc:Fallback>
            </mc:AlternateContent>
          </a:graphicData>
        </a:graphic>
      </p:graphicFrame>
      <p:graphicFrame>
        <p:nvGraphicFramePr>
          <p:cNvPr id="14342" name="对象 52241"/>
          <p:cNvGraphicFramePr>
            <a:graphicFrameLocks noChangeAspect="1"/>
          </p:cNvGraphicFramePr>
          <p:nvPr>
            <p:custDataLst>
              <p:tags r:id="rId22"/>
            </p:custDataLst>
          </p:nvPr>
        </p:nvGraphicFramePr>
        <p:xfrm>
          <a:off x="4849813" y="3340100"/>
          <a:ext cx="2492375" cy="2519363"/>
        </p:xfrm>
        <a:graphic>
          <a:graphicData uri="http://schemas.openxmlformats.org/presentationml/2006/ole">
            <mc:AlternateContent xmlns:mc="http://schemas.openxmlformats.org/markup-compatibility/2006">
              <mc:Choice xmlns:v="urn:schemas-microsoft-com:vml" Requires="v">
                <p:oleObj spid="_x0000_s3093" name="" r:id="rId23" imgW="1130935" imgH="1143635" progId="Equation.3">
                  <p:embed/>
                </p:oleObj>
              </mc:Choice>
              <mc:Fallback>
                <p:oleObj name="" r:id="rId23" imgW="1130935" imgH="1143635" progId="Equation.3">
                  <p:embed/>
                  <p:pic>
                    <p:nvPicPr>
                      <p:cNvPr id="0" name="图片 3092"/>
                      <p:cNvPicPr/>
                      <p:nvPr/>
                    </p:nvPicPr>
                    <p:blipFill>
                      <a:blip r:embed="rId24"/>
                      <a:stretch>
                        <a:fillRect/>
                      </a:stretch>
                    </p:blipFill>
                    <p:spPr>
                      <a:xfrm>
                        <a:off x="4849813" y="3340100"/>
                        <a:ext cx="2492375" cy="251936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7</a:t>
            </a:r>
            <a:r>
              <a:rPr lang="zh-CN" sz="2800" dirty="0" err="1"/>
              <a:t>、</a:t>
            </a:r>
            <a:r>
              <a:rPr sz="2800" dirty="0" err="1"/>
              <a:t>推迟势和似稳电磁场</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5.7.3 </a:t>
            </a:r>
            <a:r>
              <a:rPr sz="2400" b="1" kern="0">
                <a:sym typeface="+mn-ea"/>
              </a:rPr>
              <a:t>电磁理论与电路理论之间的关系</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对于如图所示的似稳场中的一个由电阻</a:t>
            </a:r>
            <a:r>
              <a:rPr lang="zh-CN" altLang="en-US" sz="2400" i="1" dirty="0">
                <a:effectLst/>
                <a:latin typeface="Times New Roman" panose="02020603050405020304" charset="0"/>
                <a:cs typeface="Times New Roman" panose="02020603050405020304" charset="0"/>
                <a:sym typeface="+mn-ea"/>
              </a:rPr>
              <a:t>R</a:t>
            </a:r>
            <a:r>
              <a:rPr lang="zh-CN" altLang="en-US" sz="2400" dirty="0">
                <a:effectLst/>
                <a:latin typeface="+mn-ea"/>
                <a:cs typeface="+mn-ea"/>
                <a:sym typeface="+mn-ea"/>
              </a:rPr>
              <a:t>、电感</a:t>
            </a:r>
            <a:r>
              <a:rPr lang="zh-CN" altLang="en-US" sz="2400" i="1" dirty="0">
                <a:effectLst/>
                <a:latin typeface="Times New Roman" panose="02020603050405020304" charset="0"/>
                <a:cs typeface="Times New Roman" panose="02020603050405020304" charset="0"/>
                <a:sym typeface="+mn-ea"/>
              </a:rPr>
              <a:t>L</a:t>
            </a:r>
            <a:r>
              <a:rPr lang="zh-CN" altLang="en-US" sz="2400" dirty="0">
                <a:effectLst/>
                <a:latin typeface="+mn-ea"/>
                <a:cs typeface="+mn-ea"/>
                <a:sym typeface="+mn-ea"/>
              </a:rPr>
              <a:t>和电容</a:t>
            </a:r>
            <a:r>
              <a:rPr lang="zh-CN" altLang="en-US" sz="2400" i="1" dirty="0">
                <a:effectLst/>
                <a:latin typeface="Times New Roman" panose="02020603050405020304" charset="0"/>
                <a:cs typeface="Times New Roman" panose="02020603050405020304" charset="0"/>
                <a:sym typeface="+mn-ea"/>
              </a:rPr>
              <a:t>C</a:t>
            </a:r>
            <a:r>
              <a:rPr lang="zh-CN" altLang="en-US" sz="2400" dirty="0">
                <a:effectLst/>
                <a:latin typeface="+mn-ea"/>
                <a:cs typeface="+mn-ea"/>
                <a:sym typeface="+mn-ea"/>
              </a:rPr>
              <a:t>所组成的串联电路，似稳条件很容易满足。可由似稳场的方程得到似稳电路方程。似稳场的场源中的传导电流密度为</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p:txBody>
      </p:sp>
      <p:graphicFrame>
        <p:nvGraphicFramePr>
          <p:cNvPr id="4" name="对象 3">
            <a:hlinkClick r:id="" action="ppaction://ole?verb="/>
          </p:cNvPr>
          <p:cNvGraphicFramePr>
            <a:graphicFrameLocks noChangeAspect="1"/>
          </p:cNvGraphicFramePr>
          <p:nvPr/>
        </p:nvGraphicFramePr>
        <p:xfrm>
          <a:off x="6038850" y="3340100"/>
          <a:ext cx="114300" cy="177165"/>
        </p:xfrm>
        <a:graphic>
          <a:graphicData uri="http://schemas.openxmlformats.org/presentationml/2006/ole">
            <mc:AlternateContent xmlns:mc="http://schemas.openxmlformats.org/markup-compatibility/2006">
              <mc:Choice xmlns:v="urn:schemas-microsoft-com:vml" Requires="v">
                <p:oleObj spid="_x0000_s3073" name="" r:id="rId11" imgW="114300" imgH="177165" progId="Equation.DSMT4">
                  <p:embed/>
                </p:oleObj>
              </mc:Choice>
              <mc:Fallback>
                <p:oleObj name="" r:id="rId11" imgW="114300" imgH="177165" progId="Equation.DSMT4">
                  <p:embed/>
                  <p:pic>
                    <p:nvPicPr>
                      <p:cNvPr id="0" name="图片 3072"/>
                      <p:cNvPicPr/>
                      <p:nvPr/>
                    </p:nvPicPr>
                    <p:blipFill>
                      <a:blip r:embed="rId12"/>
                      <a:stretch>
                        <a:fillRect/>
                      </a:stretch>
                    </p:blipFill>
                    <p:spPr>
                      <a:xfrm>
                        <a:off x="6038850" y="3340100"/>
                        <a:ext cx="114300" cy="177165"/>
                      </a:xfrm>
                      <a:prstGeom prst="rect">
                        <a:avLst/>
                      </a:prstGeom>
                    </p:spPr>
                  </p:pic>
                </p:oleObj>
              </mc:Fallback>
            </mc:AlternateContent>
          </a:graphicData>
        </a:graphic>
      </p:graphicFrame>
      <p:graphicFrame>
        <p:nvGraphicFramePr>
          <p:cNvPr id="15373" name="对象 53261"/>
          <p:cNvGraphicFramePr>
            <a:graphicFrameLocks noChangeAspect="1"/>
          </p:cNvGraphicFramePr>
          <p:nvPr>
            <p:custDataLst>
              <p:tags r:id="rId13"/>
            </p:custDataLst>
          </p:nvPr>
        </p:nvGraphicFramePr>
        <p:xfrm>
          <a:off x="3242628" y="3112135"/>
          <a:ext cx="2006708" cy="468000"/>
        </p:xfrm>
        <a:graphic>
          <a:graphicData uri="http://schemas.openxmlformats.org/presentationml/2006/ole">
            <mc:AlternateContent xmlns:mc="http://schemas.openxmlformats.org/markup-compatibility/2006">
              <mc:Choice xmlns:v="urn:schemas-microsoft-com:vml" Requires="v">
                <p:oleObj spid="_x0000_s3095" name="" r:id="rId14" imgW="978535" imgH="228600" progId="Equation.3">
                  <p:embed/>
                </p:oleObj>
              </mc:Choice>
              <mc:Fallback>
                <p:oleObj name="" r:id="rId14" imgW="978535" imgH="228600" progId="Equation.3">
                  <p:embed/>
                  <p:pic>
                    <p:nvPicPr>
                      <p:cNvPr id="0" name="图片 3094"/>
                      <p:cNvPicPr/>
                      <p:nvPr/>
                    </p:nvPicPr>
                    <p:blipFill>
                      <a:blip r:embed="rId15"/>
                      <a:stretch>
                        <a:fillRect/>
                      </a:stretch>
                    </p:blipFill>
                    <p:spPr>
                      <a:xfrm>
                        <a:off x="3242628" y="3112135"/>
                        <a:ext cx="2006708" cy="468000"/>
                      </a:xfrm>
                      <a:prstGeom prst="rect">
                        <a:avLst/>
                      </a:prstGeom>
                      <a:noFill/>
                      <a:ln w="38100">
                        <a:noFill/>
                        <a:miter/>
                      </a:ln>
                    </p:spPr>
                  </p:pic>
                </p:oleObj>
              </mc:Fallback>
            </mc:AlternateContent>
          </a:graphicData>
        </a:graphic>
      </p:graphicFrame>
      <p:graphicFrame>
        <p:nvGraphicFramePr>
          <p:cNvPr id="15375" name="对象 53263"/>
          <p:cNvGraphicFramePr>
            <a:graphicFrameLocks noChangeAspect="1"/>
          </p:cNvGraphicFramePr>
          <p:nvPr>
            <p:custDataLst>
              <p:tags r:id="rId16"/>
            </p:custDataLst>
          </p:nvPr>
        </p:nvGraphicFramePr>
        <p:xfrm>
          <a:off x="3177540" y="3633153"/>
          <a:ext cx="1752600" cy="788987"/>
        </p:xfrm>
        <a:graphic>
          <a:graphicData uri="http://schemas.openxmlformats.org/presentationml/2006/ole">
            <mc:AlternateContent xmlns:mc="http://schemas.openxmlformats.org/markup-compatibility/2006">
              <mc:Choice xmlns:v="urn:schemas-microsoft-com:vml" Requires="v">
                <p:oleObj spid="_x0000_s3096" name="" r:id="rId17" imgW="953135" imgH="432435" progId="Equation.3">
                  <p:embed/>
                </p:oleObj>
              </mc:Choice>
              <mc:Fallback>
                <p:oleObj name="" r:id="rId17" imgW="953135" imgH="432435" progId="Equation.3">
                  <p:embed/>
                  <p:pic>
                    <p:nvPicPr>
                      <p:cNvPr id="0" name="图片 3095"/>
                      <p:cNvPicPr/>
                      <p:nvPr/>
                    </p:nvPicPr>
                    <p:blipFill>
                      <a:blip r:embed="rId18"/>
                      <a:stretch>
                        <a:fillRect/>
                      </a:stretch>
                    </p:blipFill>
                    <p:spPr>
                      <a:xfrm>
                        <a:off x="3177540" y="3633153"/>
                        <a:ext cx="1752600" cy="788987"/>
                      </a:xfrm>
                      <a:prstGeom prst="rect">
                        <a:avLst/>
                      </a:prstGeom>
                      <a:noFill/>
                      <a:ln w="38100">
                        <a:noFill/>
                        <a:miter/>
                      </a:ln>
                    </p:spPr>
                  </p:pic>
                </p:oleObj>
              </mc:Fallback>
            </mc:AlternateContent>
          </a:graphicData>
        </a:graphic>
      </p:graphicFrame>
      <p:graphicFrame>
        <p:nvGraphicFramePr>
          <p:cNvPr id="15377" name="对象 53265"/>
          <p:cNvGraphicFramePr>
            <a:graphicFrameLocks noChangeAspect="1"/>
          </p:cNvGraphicFramePr>
          <p:nvPr>
            <p:custDataLst>
              <p:tags r:id="rId19"/>
            </p:custDataLst>
          </p:nvPr>
        </p:nvGraphicFramePr>
        <p:xfrm>
          <a:off x="5311140" y="3633153"/>
          <a:ext cx="3200400" cy="779462"/>
        </p:xfrm>
        <a:graphic>
          <a:graphicData uri="http://schemas.openxmlformats.org/presentationml/2006/ole">
            <mc:AlternateContent xmlns:mc="http://schemas.openxmlformats.org/markup-compatibility/2006">
              <mc:Choice xmlns:v="urn:schemas-microsoft-com:vml" Requires="v">
                <p:oleObj spid="_x0000_s3097" name="" r:id="rId20" imgW="1765300" imgH="431800" progId="Equation.3">
                  <p:embed/>
                </p:oleObj>
              </mc:Choice>
              <mc:Fallback>
                <p:oleObj name="" r:id="rId20" imgW="1765300" imgH="431800" progId="Equation.3">
                  <p:embed/>
                  <p:pic>
                    <p:nvPicPr>
                      <p:cNvPr id="0" name="图片 3096"/>
                      <p:cNvPicPr/>
                      <p:nvPr/>
                    </p:nvPicPr>
                    <p:blipFill>
                      <a:blip r:embed="rId21"/>
                      <a:stretch>
                        <a:fillRect/>
                      </a:stretch>
                    </p:blipFill>
                    <p:spPr>
                      <a:xfrm>
                        <a:off x="5311140" y="3633153"/>
                        <a:ext cx="3200400" cy="779462"/>
                      </a:xfrm>
                      <a:prstGeom prst="rect">
                        <a:avLst/>
                      </a:prstGeom>
                      <a:noFill/>
                      <a:ln w="38100">
                        <a:noFill/>
                        <a:miter/>
                      </a:ln>
                    </p:spPr>
                  </p:pic>
                </p:oleObj>
              </mc:Fallback>
            </mc:AlternateContent>
          </a:graphicData>
        </a:graphic>
      </p:graphicFrame>
      <p:graphicFrame>
        <p:nvGraphicFramePr>
          <p:cNvPr id="15379" name="对象 53267"/>
          <p:cNvGraphicFramePr>
            <a:graphicFrameLocks noChangeAspect="1"/>
          </p:cNvGraphicFramePr>
          <p:nvPr>
            <p:custDataLst>
              <p:tags r:id="rId22"/>
            </p:custDataLst>
          </p:nvPr>
        </p:nvGraphicFramePr>
        <p:xfrm>
          <a:off x="3101340" y="4576128"/>
          <a:ext cx="5410200" cy="841375"/>
        </p:xfrm>
        <a:graphic>
          <a:graphicData uri="http://schemas.openxmlformats.org/presentationml/2006/ole">
            <mc:AlternateContent xmlns:mc="http://schemas.openxmlformats.org/markup-compatibility/2006">
              <mc:Choice xmlns:v="urn:schemas-microsoft-com:vml" Requires="v">
                <p:oleObj spid="_x0000_s3099" name="" r:id="rId23" imgW="2755900" imgH="431800" progId="Equation.3">
                  <p:embed/>
                </p:oleObj>
              </mc:Choice>
              <mc:Fallback>
                <p:oleObj name="" r:id="rId23" imgW="2755900" imgH="431800" progId="Equation.3">
                  <p:embed/>
                  <p:pic>
                    <p:nvPicPr>
                      <p:cNvPr id="0" name="图片 3098"/>
                      <p:cNvPicPr/>
                      <p:nvPr/>
                    </p:nvPicPr>
                    <p:blipFill>
                      <a:blip r:embed="rId24"/>
                      <a:stretch>
                        <a:fillRect/>
                      </a:stretch>
                    </p:blipFill>
                    <p:spPr>
                      <a:xfrm>
                        <a:off x="3101340" y="4576128"/>
                        <a:ext cx="5410200" cy="841375"/>
                      </a:xfrm>
                      <a:prstGeom prst="rect">
                        <a:avLst/>
                      </a:prstGeom>
                      <a:noFill/>
                      <a:ln w="38100">
                        <a:noFill/>
                        <a:miter/>
                      </a:ln>
                    </p:spPr>
                  </p:pic>
                </p:oleObj>
              </mc:Fallback>
            </mc:AlternateContent>
          </a:graphicData>
        </a:graphic>
      </p:graphicFrame>
      <p:graphicFrame>
        <p:nvGraphicFramePr>
          <p:cNvPr id="15380" name="对象 53268"/>
          <p:cNvGraphicFramePr>
            <a:graphicFrameLocks noChangeAspect="1"/>
          </p:cNvGraphicFramePr>
          <p:nvPr>
            <p:custDataLst>
              <p:tags r:id="rId25"/>
            </p:custDataLst>
          </p:nvPr>
        </p:nvGraphicFramePr>
        <p:xfrm>
          <a:off x="2748915" y="4728528"/>
          <a:ext cx="314325" cy="390525"/>
        </p:xfrm>
        <a:graphic>
          <a:graphicData uri="http://schemas.openxmlformats.org/presentationml/2006/ole">
            <mc:AlternateContent xmlns:mc="http://schemas.openxmlformats.org/markup-compatibility/2006">
              <mc:Choice xmlns:v="urn:schemas-microsoft-com:vml" Requires="v">
                <p:oleObj spid="_x0000_s3098" name="" r:id="rId26" imgW="314325" imgH="390525" progId="PBrush">
                  <p:embed/>
                </p:oleObj>
              </mc:Choice>
              <mc:Fallback>
                <p:oleObj name="" r:id="rId26" imgW="314325" imgH="390525" progId="PBrush">
                  <p:embed/>
                  <p:pic>
                    <p:nvPicPr>
                      <p:cNvPr id="0" name="图片 3097"/>
                      <p:cNvPicPr/>
                      <p:nvPr/>
                    </p:nvPicPr>
                    <p:blipFill>
                      <a:blip r:embed="rId27"/>
                      <a:stretch>
                        <a:fillRect/>
                      </a:stretch>
                    </p:blipFill>
                    <p:spPr>
                      <a:xfrm>
                        <a:off x="2748915" y="4728528"/>
                        <a:ext cx="314325" cy="3905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7</a:t>
            </a:r>
            <a:r>
              <a:rPr lang="zh-CN" sz="2800" dirty="0" err="1"/>
              <a:t>、</a:t>
            </a:r>
            <a:r>
              <a:rPr sz="2800" dirty="0" err="1"/>
              <a:t>推迟势和似稳电磁场</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5.7.3 </a:t>
            </a:r>
            <a:r>
              <a:rPr sz="2400" b="1" kern="0">
                <a:sym typeface="+mn-ea"/>
              </a:rPr>
              <a:t>电磁理论与电路理论之间的关系</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sym typeface="+mn-ea"/>
              </a:rPr>
              <a:t>右端第一项：</a:t>
            </a:r>
            <a:endParaRPr lang="zh-CN" altLang="en-US" sz="2400" dirty="0">
              <a:effectLst/>
              <a:sym typeface="+mn-ea"/>
            </a:endParaRPr>
          </a:p>
          <a:p>
            <a:pPr marL="0" indent="0">
              <a:lnSpc>
                <a:spcPct val="150000"/>
              </a:lnSpc>
              <a:spcBef>
                <a:spcPts val="0"/>
              </a:spcBef>
              <a:buNone/>
            </a:pPr>
            <a:endParaRPr lang="zh-CN" altLang="en-US" sz="2400" dirty="0">
              <a:effectLst/>
              <a:sym typeface="+mn-ea"/>
            </a:endParaRPr>
          </a:p>
          <a:p>
            <a:pPr marL="0" indent="0">
              <a:lnSpc>
                <a:spcPct val="150000"/>
              </a:lnSpc>
              <a:spcBef>
                <a:spcPts val="0"/>
              </a:spcBef>
              <a:buNone/>
            </a:pPr>
            <a:r>
              <a:rPr lang="zh-CN" altLang="en-US" sz="2400" dirty="0">
                <a:effectLst/>
                <a:sym typeface="+mn-ea"/>
              </a:rPr>
              <a:t>右端第二项：</a:t>
            </a:r>
            <a:endParaRPr lang="zh-CN" altLang="en-US" sz="2400" dirty="0">
              <a:effectLst/>
              <a:sym typeface="+mn-ea"/>
            </a:endParaRPr>
          </a:p>
          <a:p>
            <a:pPr marL="0" indent="0">
              <a:lnSpc>
                <a:spcPct val="150000"/>
              </a:lnSpc>
              <a:spcBef>
                <a:spcPts val="0"/>
              </a:spcBef>
              <a:buNone/>
            </a:pPr>
            <a:r>
              <a:rPr lang="zh-CN" altLang="en-US" sz="2400" dirty="0">
                <a:effectLst/>
                <a:sym typeface="+mn-ea"/>
              </a:rPr>
              <a:t>                             </a:t>
            </a:r>
            <a:endParaRPr lang="zh-CN" altLang="en-US" sz="2400" dirty="0">
              <a:effectLst/>
              <a:sym typeface="+mn-ea"/>
            </a:endParaRPr>
          </a:p>
          <a:p>
            <a:pPr marL="0" indent="0">
              <a:lnSpc>
                <a:spcPct val="150000"/>
              </a:lnSpc>
              <a:spcBef>
                <a:spcPts val="0"/>
              </a:spcBef>
              <a:buNone/>
            </a:pPr>
            <a:endParaRPr lang="zh-CN" altLang="en-US" sz="2400" dirty="0">
              <a:effectLst/>
              <a:sym typeface="+mn-ea"/>
            </a:endParaRPr>
          </a:p>
          <a:p>
            <a:pPr marL="0" indent="0">
              <a:lnSpc>
                <a:spcPct val="150000"/>
              </a:lnSpc>
              <a:spcBef>
                <a:spcPts val="0"/>
              </a:spcBef>
              <a:buNone/>
            </a:pPr>
            <a:r>
              <a:rPr lang="zh-CN" altLang="en-US" sz="2400" dirty="0">
                <a:effectLst/>
                <a:sym typeface="+mn-ea"/>
              </a:rPr>
              <a:t>右端第三项（注意积分路径基本为一环路）：</a:t>
            </a:r>
            <a:endParaRPr lang="zh-CN" altLang="en-US" sz="2400" dirty="0">
              <a:effectLst/>
              <a:sym typeface="+mn-ea"/>
            </a:endParaRPr>
          </a:p>
          <a:p>
            <a:pPr marL="0" indent="0">
              <a:lnSpc>
                <a:spcPct val="150000"/>
              </a:lnSpc>
              <a:spcBef>
                <a:spcPts val="0"/>
              </a:spcBef>
              <a:buNone/>
            </a:pPr>
            <a:endParaRPr lang="zh-CN" altLang="en-US" sz="2400" dirty="0">
              <a:effectLst/>
              <a:sym typeface="+mn-ea"/>
            </a:endParaRPr>
          </a:p>
        </p:txBody>
      </p:sp>
      <p:graphicFrame>
        <p:nvGraphicFramePr>
          <p:cNvPr id="4" name="对象 3">
            <a:hlinkClick r:id="" action="ppaction://ole?verb="/>
          </p:cNvPr>
          <p:cNvGraphicFramePr>
            <a:graphicFrameLocks noChangeAspect="1"/>
          </p:cNvGraphicFramePr>
          <p:nvPr/>
        </p:nvGraphicFramePr>
        <p:xfrm>
          <a:off x="6038850" y="3340100"/>
          <a:ext cx="114300" cy="177165"/>
        </p:xfrm>
        <a:graphic>
          <a:graphicData uri="http://schemas.openxmlformats.org/presentationml/2006/ole">
            <mc:AlternateContent xmlns:mc="http://schemas.openxmlformats.org/markup-compatibility/2006">
              <mc:Choice xmlns:v="urn:schemas-microsoft-com:vml" Requires="v">
                <p:oleObj spid="_x0000_s3073" name="" r:id="rId11" imgW="114300" imgH="177165" progId="Equation.DSMT4">
                  <p:embed/>
                </p:oleObj>
              </mc:Choice>
              <mc:Fallback>
                <p:oleObj name="" r:id="rId11" imgW="114300" imgH="177165" progId="Equation.DSMT4">
                  <p:embed/>
                  <p:pic>
                    <p:nvPicPr>
                      <p:cNvPr id="0" name="图片 3072"/>
                      <p:cNvPicPr/>
                      <p:nvPr/>
                    </p:nvPicPr>
                    <p:blipFill>
                      <a:blip r:embed="rId12"/>
                      <a:stretch>
                        <a:fillRect/>
                      </a:stretch>
                    </p:blipFill>
                    <p:spPr>
                      <a:xfrm>
                        <a:off x="6038850" y="3340100"/>
                        <a:ext cx="114300" cy="177165"/>
                      </a:xfrm>
                      <a:prstGeom prst="rect">
                        <a:avLst/>
                      </a:prstGeom>
                    </p:spPr>
                  </p:pic>
                </p:oleObj>
              </mc:Fallback>
            </mc:AlternateContent>
          </a:graphicData>
        </a:graphic>
      </p:graphicFrame>
      <p:graphicFrame>
        <p:nvGraphicFramePr>
          <p:cNvPr id="16401" name="对象 54289"/>
          <p:cNvGraphicFramePr>
            <a:graphicFrameLocks noChangeAspect="1"/>
          </p:cNvGraphicFramePr>
          <p:nvPr>
            <p:custDataLst>
              <p:tags r:id="rId13"/>
            </p:custDataLst>
          </p:nvPr>
        </p:nvGraphicFramePr>
        <p:xfrm>
          <a:off x="3390265" y="2854643"/>
          <a:ext cx="4749064" cy="792000"/>
        </p:xfrm>
        <a:graphic>
          <a:graphicData uri="http://schemas.openxmlformats.org/presentationml/2006/ole">
            <mc:AlternateContent xmlns:mc="http://schemas.openxmlformats.org/markup-compatibility/2006">
              <mc:Choice xmlns:v="urn:schemas-microsoft-com:vml" Requires="v">
                <p:oleObj spid="_x0000_s3084" name="" r:id="rId14" imgW="2336800" imgH="393700" progId="Equation.3">
                  <p:embed/>
                </p:oleObj>
              </mc:Choice>
              <mc:Fallback>
                <p:oleObj name="" r:id="rId14" imgW="2336800" imgH="393700" progId="Equation.3">
                  <p:embed/>
                  <p:pic>
                    <p:nvPicPr>
                      <p:cNvPr id="0" name="图片 3083"/>
                      <p:cNvPicPr/>
                      <p:nvPr/>
                    </p:nvPicPr>
                    <p:blipFill>
                      <a:blip r:embed="rId15"/>
                      <a:stretch>
                        <a:fillRect/>
                      </a:stretch>
                    </p:blipFill>
                    <p:spPr>
                      <a:xfrm>
                        <a:off x="3390265" y="2854643"/>
                        <a:ext cx="4749064" cy="792000"/>
                      </a:xfrm>
                      <a:prstGeom prst="rect">
                        <a:avLst/>
                      </a:prstGeom>
                      <a:noFill/>
                      <a:ln w="38100">
                        <a:noFill/>
                        <a:miter/>
                      </a:ln>
                    </p:spPr>
                  </p:pic>
                </p:oleObj>
              </mc:Fallback>
            </mc:AlternateContent>
          </a:graphicData>
        </a:graphic>
      </p:graphicFrame>
      <p:graphicFrame>
        <p:nvGraphicFramePr>
          <p:cNvPr id="16404" name="对象 1"/>
          <p:cNvGraphicFramePr>
            <a:graphicFrameLocks noChangeAspect="1"/>
          </p:cNvGraphicFramePr>
          <p:nvPr>
            <p:custDataLst>
              <p:tags r:id="rId16"/>
            </p:custDataLst>
          </p:nvPr>
        </p:nvGraphicFramePr>
        <p:xfrm>
          <a:off x="3783965" y="1640205"/>
          <a:ext cx="3962340" cy="720000"/>
        </p:xfrm>
        <a:graphic>
          <a:graphicData uri="http://schemas.openxmlformats.org/presentationml/2006/ole">
            <mc:AlternateContent xmlns:mc="http://schemas.openxmlformats.org/markup-compatibility/2006">
              <mc:Choice xmlns:v="urn:schemas-microsoft-com:vml" Requires="v">
                <p:oleObj spid="_x0000_s3081" name="" r:id="rId17" imgW="1866900" imgH="393700" progId="Equation.KSEE3">
                  <p:embed/>
                </p:oleObj>
              </mc:Choice>
              <mc:Fallback>
                <p:oleObj name="" r:id="rId17" imgW="1866900" imgH="393700" progId="Equation.KSEE3">
                  <p:embed/>
                  <p:pic>
                    <p:nvPicPr>
                      <p:cNvPr id="0" name="图片 3080"/>
                      <p:cNvPicPr/>
                      <p:nvPr/>
                    </p:nvPicPr>
                    <p:blipFill>
                      <a:blip r:embed="rId18"/>
                      <a:stretch>
                        <a:fillRect/>
                      </a:stretch>
                    </p:blipFill>
                    <p:spPr>
                      <a:xfrm>
                        <a:off x="3783965" y="1640205"/>
                        <a:ext cx="3962340" cy="720000"/>
                      </a:xfrm>
                      <a:prstGeom prst="rect">
                        <a:avLst/>
                      </a:prstGeom>
                      <a:noFill/>
                      <a:ln w="38100">
                        <a:noFill/>
                        <a:miter/>
                      </a:ln>
                    </p:spPr>
                  </p:pic>
                </p:oleObj>
              </mc:Fallback>
            </mc:AlternateContent>
          </a:graphicData>
        </a:graphic>
      </p:graphicFrame>
      <p:graphicFrame>
        <p:nvGraphicFramePr>
          <p:cNvPr id="16405" name="对象 3"/>
          <p:cNvGraphicFramePr/>
          <p:nvPr>
            <p:custDataLst>
              <p:tags r:id="rId19"/>
            </p:custDataLst>
          </p:nvPr>
        </p:nvGraphicFramePr>
        <p:xfrm>
          <a:off x="2829878" y="4712335"/>
          <a:ext cx="6670675" cy="1481138"/>
        </p:xfrm>
        <a:graphic>
          <a:graphicData uri="http://schemas.openxmlformats.org/presentationml/2006/ole">
            <mc:AlternateContent xmlns:mc="http://schemas.openxmlformats.org/markup-compatibility/2006">
              <mc:Choice xmlns:v="urn:schemas-microsoft-com:vml" Requires="v">
                <p:oleObj spid="_x0000_s3083" name="" r:id="rId20" imgW="3365500" imgH="838200" progId="Equation.KSEE3">
                  <p:embed/>
                </p:oleObj>
              </mc:Choice>
              <mc:Fallback>
                <p:oleObj name="" r:id="rId20" imgW="3365500" imgH="838200" progId="Equation.KSEE3">
                  <p:embed/>
                  <p:pic>
                    <p:nvPicPr>
                      <p:cNvPr id="0" name="图片 3082"/>
                      <p:cNvPicPr/>
                      <p:nvPr/>
                    </p:nvPicPr>
                    <p:blipFill>
                      <a:blip r:embed="rId21"/>
                      <a:stretch>
                        <a:fillRect/>
                      </a:stretch>
                    </p:blipFill>
                    <p:spPr>
                      <a:xfrm>
                        <a:off x="2829878" y="4712335"/>
                        <a:ext cx="6670675" cy="14811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7</a:t>
            </a:r>
            <a:r>
              <a:rPr lang="zh-CN" sz="2800" dirty="0" err="1"/>
              <a:t>、</a:t>
            </a:r>
            <a:r>
              <a:rPr sz="2800" dirty="0" err="1"/>
              <a:t>推迟势和似稳电磁场</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5.7.3 </a:t>
            </a:r>
            <a:r>
              <a:rPr sz="2400" b="1" kern="0">
                <a:sym typeface="+mn-ea"/>
              </a:rPr>
              <a:t>电磁理论与电路理论之间的关系</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这就是似稳电路方程。</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在正弦电磁场的情况下</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另外：</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p:txBody>
      </p:sp>
      <p:graphicFrame>
        <p:nvGraphicFramePr>
          <p:cNvPr id="4" name="对象 3">
            <a:hlinkClick r:id="" action="ppaction://ole?verb="/>
          </p:cNvPr>
          <p:cNvGraphicFramePr>
            <a:graphicFrameLocks noChangeAspect="1"/>
          </p:cNvGraphicFramePr>
          <p:nvPr/>
        </p:nvGraphicFramePr>
        <p:xfrm>
          <a:off x="6038850" y="3340100"/>
          <a:ext cx="114300" cy="177165"/>
        </p:xfrm>
        <a:graphic>
          <a:graphicData uri="http://schemas.openxmlformats.org/presentationml/2006/ole">
            <mc:AlternateContent xmlns:mc="http://schemas.openxmlformats.org/markup-compatibility/2006">
              <mc:Choice xmlns:v="urn:schemas-microsoft-com:vml" Requires="v">
                <p:oleObj spid="_x0000_s3073" name="" r:id="rId11" imgW="114300" imgH="177165" progId="Equation.DSMT4">
                  <p:embed/>
                </p:oleObj>
              </mc:Choice>
              <mc:Fallback>
                <p:oleObj name="" r:id="rId11" imgW="114300" imgH="177165" progId="Equation.DSMT4">
                  <p:embed/>
                  <p:pic>
                    <p:nvPicPr>
                      <p:cNvPr id="0" name="图片 3072"/>
                      <p:cNvPicPr/>
                      <p:nvPr/>
                    </p:nvPicPr>
                    <p:blipFill>
                      <a:blip r:embed="rId12"/>
                      <a:stretch>
                        <a:fillRect/>
                      </a:stretch>
                    </p:blipFill>
                    <p:spPr>
                      <a:xfrm>
                        <a:off x="6038850" y="3340100"/>
                        <a:ext cx="114300" cy="177165"/>
                      </a:xfrm>
                      <a:prstGeom prst="rect">
                        <a:avLst/>
                      </a:prstGeom>
                    </p:spPr>
                  </p:pic>
                </p:oleObj>
              </mc:Fallback>
            </mc:AlternateContent>
          </a:graphicData>
        </a:graphic>
      </p:graphicFrame>
      <p:graphicFrame>
        <p:nvGraphicFramePr>
          <p:cNvPr id="17411" name="对象 55318"/>
          <p:cNvGraphicFramePr>
            <a:graphicFrameLocks noChangeAspect="1"/>
          </p:cNvGraphicFramePr>
          <p:nvPr>
            <p:custDataLst>
              <p:tags r:id="rId13"/>
            </p:custDataLst>
          </p:nvPr>
        </p:nvGraphicFramePr>
        <p:xfrm>
          <a:off x="4796790" y="1717993"/>
          <a:ext cx="2960688" cy="968375"/>
        </p:xfrm>
        <a:graphic>
          <a:graphicData uri="http://schemas.openxmlformats.org/presentationml/2006/ole">
            <mc:AlternateContent xmlns:mc="http://schemas.openxmlformats.org/markup-compatibility/2006">
              <mc:Choice xmlns:v="urn:schemas-microsoft-com:vml" Requires="v">
                <p:oleObj spid="_x0000_s3079" name="" r:id="rId14" imgW="1308735" imgH="431800" progId="Equation.3">
                  <p:embed/>
                </p:oleObj>
              </mc:Choice>
              <mc:Fallback>
                <p:oleObj name="" r:id="rId14" imgW="1308735" imgH="431800" progId="Equation.3">
                  <p:embed/>
                  <p:pic>
                    <p:nvPicPr>
                      <p:cNvPr id="0" name="图片 3078"/>
                      <p:cNvPicPr/>
                      <p:nvPr/>
                    </p:nvPicPr>
                    <p:blipFill>
                      <a:blip r:embed="rId15"/>
                      <a:stretch>
                        <a:fillRect/>
                      </a:stretch>
                    </p:blipFill>
                    <p:spPr>
                      <a:xfrm>
                        <a:off x="4796790" y="1717993"/>
                        <a:ext cx="2960688" cy="968375"/>
                      </a:xfrm>
                      <a:prstGeom prst="rect">
                        <a:avLst/>
                      </a:prstGeom>
                      <a:noFill/>
                      <a:ln w="38100">
                        <a:noFill/>
                        <a:miter/>
                      </a:ln>
                    </p:spPr>
                  </p:pic>
                </p:oleObj>
              </mc:Fallback>
            </mc:AlternateContent>
          </a:graphicData>
        </a:graphic>
      </p:graphicFrame>
      <p:graphicFrame>
        <p:nvGraphicFramePr>
          <p:cNvPr id="17412" name="对象 55319"/>
          <p:cNvGraphicFramePr>
            <a:graphicFrameLocks noChangeAspect="1"/>
          </p:cNvGraphicFramePr>
          <p:nvPr>
            <p:custDataLst>
              <p:tags r:id="rId16"/>
            </p:custDataLst>
          </p:nvPr>
        </p:nvGraphicFramePr>
        <p:xfrm>
          <a:off x="4984115" y="3267710"/>
          <a:ext cx="2927350" cy="904875"/>
        </p:xfrm>
        <a:graphic>
          <a:graphicData uri="http://schemas.openxmlformats.org/presentationml/2006/ole">
            <mc:AlternateContent xmlns:mc="http://schemas.openxmlformats.org/markup-compatibility/2006">
              <mc:Choice xmlns:v="urn:schemas-microsoft-com:vml" Requires="v">
                <p:oleObj spid="_x0000_s3077" name="" r:id="rId17" imgW="1384935" imgH="431800" progId="Equation.3">
                  <p:embed/>
                </p:oleObj>
              </mc:Choice>
              <mc:Fallback>
                <p:oleObj name="" r:id="rId17" imgW="1384935" imgH="431800" progId="Equation.3">
                  <p:embed/>
                  <p:pic>
                    <p:nvPicPr>
                      <p:cNvPr id="0" name="图片 3076"/>
                      <p:cNvPicPr/>
                      <p:nvPr/>
                    </p:nvPicPr>
                    <p:blipFill>
                      <a:blip r:embed="rId18"/>
                      <a:stretch>
                        <a:fillRect/>
                      </a:stretch>
                    </p:blipFill>
                    <p:spPr>
                      <a:xfrm>
                        <a:off x="4984115" y="3267710"/>
                        <a:ext cx="2927350" cy="904875"/>
                      </a:xfrm>
                      <a:prstGeom prst="rect">
                        <a:avLst/>
                      </a:prstGeom>
                      <a:noFill/>
                      <a:ln w="38100">
                        <a:noFill/>
                        <a:miter/>
                      </a:ln>
                    </p:spPr>
                  </p:pic>
                </p:oleObj>
              </mc:Fallback>
            </mc:AlternateContent>
          </a:graphicData>
        </a:graphic>
      </p:graphicFrame>
      <p:graphicFrame>
        <p:nvGraphicFramePr>
          <p:cNvPr id="17413" name="对象 55320"/>
          <p:cNvGraphicFramePr>
            <a:graphicFrameLocks noChangeAspect="1"/>
          </p:cNvGraphicFramePr>
          <p:nvPr>
            <p:custDataLst>
              <p:tags r:id="rId19"/>
            </p:custDataLst>
          </p:nvPr>
        </p:nvGraphicFramePr>
        <p:xfrm>
          <a:off x="4590415" y="3451860"/>
          <a:ext cx="314325" cy="390525"/>
        </p:xfrm>
        <a:graphic>
          <a:graphicData uri="http://schemas.openxmlformats.org/presentationml/2006/ole">
            <mc:AlternateContent xmlns:mc="http://schemas.openxmlformats.org/markup-compatibility/2006">
              <mc:Choice xmlns:v="urn:schemas-microsoft-com:vml" Requires="v">
                <p:oleObj spid="_x0000_s3082" name="" r:id="rId20" imgW="314325" imgH="390525" progId="PBrush">
                  <p:embed/>
                </p:oleObj>
              </mc:Choice>
              <mc:Fallback>
                <p:oleObj name="" r:id="rId20" imgW="314325" imgH="390525" progId="PBrush">
                  <p:embed/>
                  <p:pic>
                    <p:nvPicPr>
                      <p:cNvPr id="0" name="图片 3081"/>
                      <p:cNvPicPr/>
                      <p:nvPr/>
                    </p:nvPicPr>
                    <p:blipFill>
                      <a:blip r:embed="rId21"/>
                      <a:stretch>
                        <a:fillRect/>
                      </a:stretch>
                    </p:blipFill>
                    <p:spPr>
                      <a:xfrm>
                        <a:off x="4590415" y="3451860"/>
                        <a:ext cx="314325" cy="390525"/>
                      </a:xfrm>
                      <a:prstGeom prst="rect">
                        <a:avLst/>
                      </a:prstGeom>
                      <a:noFill/>
                      <a:ln w="38100">
                        <a:noFill/>
                        <a:miter/>
                      </a:ln>
                    </p:spPr>
                  </p:pic>
                </p:oleObj>
              </mc:Fallback>
            </mc:AlternateContent>
          </a:graphicData>
        </a:graphic>
      </p:graphicFrame>
      <p:graphicFrame>
        <p:nvGraphicFramePr>
          <p:cNvPr id="17414" name="对象 55321"/>
          <p:cNvGraphicFramePr>
            <a:graphicFrameLocks noChangeAspect="1"/>
          </p:cNvGraphicFramePr>
          <p:nvPr>
            <p:custDataLst>
              <p:tags r:id="rId22"/>
            </p:custDataLst>
          </p:nvPr>
        </p:nvGraphicFramePr>
        <p:xfrm>
          <a:off x="4482465" y="1940243"/>
          <a:ext cx="314325" cy="390525"/>
        </p:xfrm>
        <a:graphic>
          <a:graphicData uri="http://schemas.openxmlformats.org/presentationml/2006/ole">
            <mc:AlternateContent xmlns:mc="http://schemas.openxmlformats.org/markup-compatibility/2006">
              <mc:Choice xmlns:v="urn:schemas-microsoft-com:vml" Requires="v">
                <p:oleObj spid="_x0000_s3080" name="" r:id="rId23" imgW="314325" imgH="390525" progId="PBrush">
                  <p:embed/>
                </p:oleObj>
              </mc:Choice>
              <mc:Fallback>
                <p:oleObj name="" r:id="rId23" imgW="314325" imgH="390525" progId="PBrush">
                  <p:embed/>
                  <p:pic>
                    <p:nvPicPr>
                      <p:cNvPr id="0" name="图片 3079"/>
                      <p:cNvPicPr/>
                      <p:nvPr/>
                    </p:nvPicPr>
                    <p:blipFill>
                      <a:blip r:embed="rId21"/>
                      <a:stretch>
                        <a:fillRect/>
                      </a:stretch>
                    </p:blipFill>
                    <p:spPr>
                      <a:xfrm>
                        <a:off x="4482465" y="1940243"/>
                        <a:ext cx="314325" cy="390525"/>
                      </a:xfrm>
                      <a:prstGeom prst="rect">
                        <a:avLst/>
                      </a:prstGeom>
                      <a:noFill/>
                      <a:ln w="38100">
                        <a:noFill/>
                        <a:miter/>
                      </a:ln>
                    </p:spPr>
                  </p:pic>
                </p:oleObj>
              </mc:Fallback>
            </mc:AlternateContent>
          </a:graphicData>
        </a:graphic>
      </p:graphicFrame>
      <p:graphicFrame>
        <p:nvGraphicFramePr>
          <p:cNvPr id="17417" name="对象 52243"/>
          <p:cNvGraphicFramePr>
            <a:graphicFrameLocks noChangeAspect="1"/>
          </p:cNvGraphicFramePr>
          <p:nvPr>
            <p:custDataLst>
              <p:tags r:id="rId24"/>
            </p:custDataLst>
          </p:nvPr>
        </p:nvGraphicFramePr>
        <p:xfrm>
          <a:off x="5335588" y="4516120"/>
          <a:ext cx="1375035" cy="1764000"/>
        </p:xfrm>
        <a:graphic>
          <a:graphicData uri="http://schemas.openxmlformats.org/presentationml/2006/ole">
            <mc:AlternateContent xmlns:mc="http://schemas.openxmlformats.org/markup-compatibility/2006">
              <mc:Choice xmlns:v="urn:schemas-microsoft-com:vml" Requires="v">
                <p:oleObj spid="_x0000_s3078" name="" r:id="rId25" imgW="762000" imgH="977900" progId="Equation.3">
                  <p:embed/>
                </p:oleObj>
              </mc:Choice>
              <mc:Fallback>
                <p:oleObj name="" r:id="rId25" imgW="762000" imgH="977900" progId="Equation.3">
                  <p:embed/>
                  <p:pic>
                    <p:nvPicPr>
                      <p:cNvPr id="0" name="图片 3077"/>
                      <p:cNvPicPr/>
                      <p:nvPr/>
                    </p:nvPicPr>
                    <p:blipFill>
                      <a:blip r:embed="rId26"/>
                      <a:stretch>
                        <a:fillRect/>
                      </a:stretch>
                    </p:blipFill>
                    <p:spPr>
                      <a:xfrm>
                        <a:off x="5335588" y="4516120"/>
                        <a:ext cx="1375035" cy="1764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7</a:t>
            </a:r>
            <a:r>
              <a:rPr lang="zh-CN" sz="2800" dirty="0" err="1"/>
              <a:t>、</a:t>
            </a:r>
            <a:r>
              <a:rPr sz="2800" dirty="0" err="1"/>
              <a:t>推迟势和似稳电磁场</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5.7.3 </a:t>
            </a:r>
            <a:r>
              <a:rPr sz="2400" b="1" kern="0">
                <a:sym typeface="+mn-ea"/>
              </a:rPr>
              <a:t>电磁理论与电路理论之间的关系</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总结：</a:t>
            </a: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低频电路理论是麦克斯韦方程组的近似结果，条件：</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（1） </a:t>
            </a:r>
            <a:r>
              <a:rPr lang="en-US" altLang="zh-CN" sz="2400" dirty="0">
                <a:effectLst/>
                <a:latin typeface="+mn-ea"/>
                <a:cs typeface="+mn-ea"/>
                <a:sym typeface="+mn-ea"/>
              </a:rPr>
              <a:t>          </a:t>
            </a:r>
            <a:r>
              <a:rPr lang="zh-CN" altLang="en-US" sz="2400" dirty="0">
                <a:effectLst/>
                <a:latin typeface="+mn-ea"/>
                <a:cs typeface="+mn-ea"/>
                <a:sym typeface="+mn-ea"/>
              </a:rPr>
              <a:t>静态条件即似稳条件</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（2）认为电路的电场能量和磁场能量分别集中于电容和电感且忽略其中能量损耗及电路导线损耗。</a:t>
            </a:r>
            <a:endParaRPr lang="zh-CN" altLang="en-US" sz="2400" dirty="0">
              <a:effectLst/>
              <a:latin typeface="+mn-ea"/>
              <a:cs typeface="+mn-ea"/>
              <a:sym typeface="+mn-ea"/>
            </a:endParaRPr>
          </a:p>
        </p:txBody>
      </p:sp>
      <p:graphicFrame>
        <p:nvGraphicFramePr>
          <p:cNvPr id="2" name="对象 1">
            <a:hlinkClick r:id="" action="ppaction://ole?verb="/>
          </p:cNvPr>
          <p:cNvGraphicFramePr>
            <a:graphicFrameLocks noChangeAspect="1"/>
          </p:cNvGraphicFramePr>
          <p:nvPr/>
        </p:nvGraphicFramePr>
        <p:xfrm>
          <a:off x="1818640" y="2778760"/>
          <a:ext cx="1475452" cy="1188000"/>
        </p:xfrm>
        <a:graphic>
          <a:graphicData uri="http://schemas.openxmlformats.org/presentationml/2006/ole">
            <mc:AlternateContent xmlns:mc="http://schemas.openxmlformats.org/markup-compatibility/2006">
              <mc:Choice xmlns:v="urn:schemas-microsoft-com:vml" Requires="v">
                <p:oleObj spid="_x0000_s4097" name="" r:id="rId11" imgW="1041400" imgH="838200" progId="Equation.DSMT4">
                  <p:embed/>
                </p:oleObj>
              </mc:Choice>
              <mc:Fallback>
                <p:oleObj name="" r:id="rId11" imgW="1041400" imgH="838200" progId="Equation.DSMT4">
                  <p:embed/>
                  <p:pic>
                    <p:nvPicPr>
                      <p:cNvPr id="0" name="图片 4096"/>
                      <p:cNvPicPr/>
                      <p:nvPr/>
                    </p:nvPicPr>
                    <p:blipFill>
                      <a:blip r:embed="rId12"/>
                      <a:stretch>
                        <a:fillRect/>
                      </a:stretch>
                    </p:blipFill>
                    <p:spPr>
                      <a:xfrm>
                        <a:off x="1818640" y="2778760"/>
                        <a:ext cx="1475452" cy="11880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8</a:t>
            </a:r>
            <a:r>
              <a:rPr lang="zh-CN" sz="2800" dirty="0" err="1"/>
              <a:t>、</a:t>
            </a:r>
            <a:r>
              <a:rPr sz="2800" dirty="0" err="1"/>
              <a:t>MATLAB在求解时变电磁场的应用</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5.8.1 </a:t>
            </a:r>
            <a:r>
              <a:rPr sz="2400" b="1" kern="0">
                <a:sym typeface="+mn-ea"/>
              </a:rPr>
              <a:t>涡流</a:t>
            </a:r>
            <a:r>
              <a:rPr lang="zh-CN" sz="2400" b="1" kern="0">
                <a:sym typeface="+mn-ea"/>
              </a:rPr>
              <a:t>传感</a:t>
            </a:r>
            <a:r>
              <a:rPr sz="2400" b="1" kern="0">
                <a:sym typeface="+mn-ea"/>
              </a:rPr>
              <a:t>原理演示</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根据Dodd-Deeds 模型，可以得到涡流线圈阻抗变化量的积分解析表达式。</a:t>
            </a: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其中，</a:t>
            </a:r>
            <a:endParaRPr lang="zh-CN" altLang="en-US" sz="2400" dirty="0">
              <a:effectLst/>
              <a:latin typeface="+mn-ea"/>
              <a:cs typeface="+mn-ea"/>
              <a:sym typeface="+mn-ea"/>
            </a:endParaRPr>
          </a:p>
        </p:txBody>
      </p:sp>
      <p:graphicFrame>
        <p:nvGraphicFramePr>
          <p:cNvPr id="4" name="对象 3">
            <a:hlinkClick r:id="" action="ppaction://ole?verb="/>
          </p:cNvPr>
          <p:cNvGraphicFramePr>
            <a:graphicFrameLocks noChangeAspect="1"/>
          </p:cNvGraphicFramePr>
          <p:nvPr/>
        </p:nvGraphicFramePr>
        <p:xfrm>
          <a:off x="3615055" y="2079943"/>
          <a:ext cx="5442501" cy="1260000"/>
        </p:xfrm>
        <a:graphic>
          <a:graphicData uri="http://schemas.openxmlformats.org/presentationml/2006/ole">
            <mc:AlternateContent xmlns:mc="http://schemas.openxmlformats.org/markup-compatibility/2006">
              <mc:Choice xmlns:v="urn:schemas-microsoft-com:vml" Requires="v">
                <p:oleObj spid="_x0000_s1025" name="" r:id="rId11" imgW="3949700" imgH="914400" progId="Equation.DSMT4">
                  <p:embed/>
                </p:oleObj>
              </mc:Choice>
              <mc:Fallback>
                <p:oleObj name="" r:id="rId11" imgW="3949700" imgH="914400" progId="Equation.DSMT4">
                  <p:embed/>
                  <p:pic>
                    <p:nvPicPr>
                      <p:cNvPr id="0" name="图片 1024"/>
                      <p:cNvPicPr/>
                      <p:nvPr/>
                    </p:nvPicPr>
                    <p:blipFill>
                      <a:blip r:embed="rId12"/>
                      <a:stretch>
                        <a:fillRect/>
                      </a:stretch>
                    </p:blipFill>
                    <p:spPr>
                      <a:xfrm>
                        <a:off x="3615055" y="2079943"/>
                        <a:ext cx="5442501" cy="126000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1657985" y="4274503"/>
          <a:ext cx="2090000" cy="684000"/>
        </p:xfrm>
        <a:graphic>
          <a:graphicData uri="http://schemas.openxmlformats.org/presentationml/2006/ole">
            <mc:AlternateContent xmlns:mc="http://schemas.openxmlformats.org/markup-compatibility/2006">
              <mc:Choice xmlns:v="urn:schemas-microsoft-com:vml" Requires="v">
                <p:oleObj spid="_x0000_s1026" name="" r:id="rId13" imgW="1397000" imgH="457200" progId="Equation.DSMT4">
                  <p:embed/>
                </p:oleObj>
              </mc:Choice>
              <mc:Fallback>
                <p:oleObj name="" r:id="rId13" imgW="1397000" imgH="457200" progId="Equation.DSMT4">
                  <p:embed/>
                  <p:pic>
                    <p:nvPicPr>
                      <p:cNvPr id="0" name="图片 1025"/>
                      <p:cNvPicPr/>
                      <p:nvPr/>
                    </p:nvPicPr>
                    <p:blipFill>
                      <a:blip r:embed="rId14"/>
                      <a:stretch>
                        <a:fillRect/>
                      </a:stretch>
                    </p:blipFill>
                    <p:spPr>
                      <a:xfrm>
                        <a:off x="1657985" y="4274503"/>
                        <a:ext cx="2090000" cy="68400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custDataLst>
              <p:tags r:id="rId15"/>
            </p:custDataLst>
          </p:nvPr>
        </p:nvGraphicFramePr>
        <p:xfrm>
          <a:off x="4364462" y="4379331"/>
          <a:ext cx="2204085" cy="474345"/>
        </p:xfrm>
        <a:graphic>
          <a:graphicData uri="http://schemas.openxmlformats.org/presentationml/2006/ole">
            <mc:AlternateContent xmlns:mc="http://schemas.openxmlformats.org/markup-compatibility/2006">
              <mc:Choice xmlns:v="urn:schemas-microsoft-com:vml" Requires="v">
                <p:oleObj spid="_x0000_s2" name="" r:id="rId16" imgW="1473200" imgH="316865" progId="Equation.DSMT4">
                  <p:embed/>
                </p:oleObj>
              </mc:Choice>
              <mc:Fallback>
                <p:oleObj name="" r:id="rId16" imgW="1473200" imgH="316865" progId="Equation.DSMT4">
                  <p:embed/>
                  <p:pic>
                    <p:nvPicPr>
                      <p:cNvPr id="0" name="图片 1025"/>
                      <p:cNvPicPr/>
                      <p:nvPr/>
                    </p:nvPicPr>
                    <p:blipFill>
                      <a:blip r:embed="rId17"/>
                      <a:stretch>
                        <a:fillRect/>
                      </a:stretch>
                    </p:blipFill>
                    <p:spPr>
                      <a:xfrm>
                        <a:off x="4364462" y="4379331"/>
                        <a:ext cx="2204085" cy="474345"/>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custDataLst>
              <p:tags r:id="rId18"/>
            </p:custDataLst>
          </p:nvPr>
        </p:nvGraphicFramePr>
        <p:xfrm>
          <a:off x="6980662" y="4274874"/>
          <a:ext cx="4655185" cy="722630"/>
        </p:xfrm>
        <a:graphic>
          <a:graphicData uri="http://schemas.openxmlformats.org/presentationml/2006/ole">
            <mc:AlternateContent xmlns:mc="http://schemas.openxmlformats.org/markup-compatibility/2006">
              <mc:Choice xmlns:v="urn:schemas-microsoft-com:vml" Requires="v">
                <p:oleObj spid="_x0000_s19" name="" r:id="rId19" imgW="3111500" imgH="482600" progId="Equation.DSMT4">
                  <p:embed/>
                </p:oleObj>
              </mc:Choice>
              <mc:Fallback>
                <p:oleObj name="" r:id="rId19" imgW="3111500" imgH="482600" progId="Equation.DSMT4">
                  <p:embed/>
                  <p:pic>
                    <p:nvPicPr>
                      <p:cNvPr id="0" name="图片 1025"/>
                      <p:cNvPicPr/>
                      <p:nvPr/>
                    </p:nvPicPr>
                    <p:blipFill>
                      <a:blip r:embed="rId20"/>
                      <a:stretch>
                        <a:fillRect/>
                      </a:stretch>
                    </p:blipFill>
                    <p:spPr>
                      <a:xfrm>
                        <a:off x="6980662" y="4274874"/>
                        <a:ext cx="4655185" cy="722630"/>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custDataLst>
              <p:tags r:id="rId21"/>
            </p:custDataLst>
          </p:nvPr>
        </p:nvGraphicFramePr>
        <p:xfrm>
          <a:off x="3221462" y="5446766"/>
          <a:ext cx="2243659" cy="432000"/>
        </p:xfrm>
        <a:graphic>
          <a:graphicData uri="http://schemas.openxmlformats.org/presentationml/2006/ole">
            <mc:AlternateContent xmlns:mc="http://schemas.openxmlformats.org/markup-compatibility/2006">
              <mc:Choice xmlns:v="urn:schemas-microsoft-com:vml" Requires="v">
                <p:oleObj spid="_x0000_s21" name="" r:id="rId22" imgW="1320165" imgH="254000" progId="Equation.DSMT4">
                  <p:embed/>
                </p:oleObj>
              </mc:Choice>
              <mc:Fallback>
                <p:oleObj name="" r:id="rId22" imgW="1320165" imgH="254000" progId="Equation.DSMT4">
                  <p:embed/>
                  <p:pic>
                    <p:nvPicPr>
                      <p:cNvPr id="0" name="图片 1025"/>
                      <p:cNvPicPr/>
                      <p:nvPr/>
                    </p:nvPicPr>
                    <p:blipFill>
                      <a:blip r:embed="rId23"/>
                      <a:stretch>
                        <a:fillRect/>
                      </a:stretch>
                    </p:blipFill>
                    <p:spPr>
                      <a:xfrm>
                        <a:off x="3221462" y="5446766"/>
                        <a:ext cx="2243659" cy="432000"/>
                      </a:xfrm>
                      <a:prstGeom prst="rect">
                        <a:avLst/>
                      </a:prstGeom>
                    </p:spPr>
                  </p:pic>
                </p:oleObj>
              </mc:Fallback>
            </mc:AlternateContent>
          </a:graphicData>
        </a:graphic>
      </p:graphicFrame>
      <p:graphicFrame>
        <p:nvGraphicFramePr>
          <p:cNvPr id="22" name="对象 21">
            <a:hlinkClick r:id="" action="ppaction://ole?verb="/>
          </p:cNvPr>
          <p:cNvGraphicFramePr>
            <a:graphicFrameLocks noChangeAspect="1"/>
          </p:cNvGraphicFramePr>
          <p:nvPr>
            <p:custDataLst>
              <p:tags r:id="rId24"/>
            </p:custDataLst>
          </p:nvPr>
        </p:nvGraphicFramePr>
        <p:xfrm>
          <a:off x="6329470" y="5366121"/>
          <a:ext cx="1633220" cy="437515"/>
        </p:xfrm>
        <a:graphic>
          <a:graphicData uri="http://schemas.openxmlformats.org/presentationml/2006/ole">
            <mc:AlternateContent xmlns:mc="http://schemas.openxmlformats.org/markup-compatibility/2006">
              <mc:Choice xmlns:v="urn:schemas-microsoft-com:vml" Requires="v">
                <p:oleObj spid="_x0000_s23" name="" r:id="rId25" imgW="1091565" imgH="292100" progId="Equation.DSMT4">
                  <p:embed/>
                </p:oleObj>
              </mc:Choice>
              <mc:Fallback>
                <p:oleObj name="" r:id="rId25" imgW="1091565" imgH="292100" progId="Equation.DSMT4">
                  <p:embed/>
                  <p:pic>
                    <p:nvPicPr>
                      <p:cNvPr id="0" name="图片 1025"/>
                      <p:cNvPicPr/>
                      <p:nvPr/>
                    </p:nvPicPr>
                    <p:blipFill>
                      <a:blip r:embed="rId26"/>
                      <a:stretch>
                        <a:fillRect/>
                      </a:stretch>
                    </p:blipFill>
                    <p:spPr>
                      <a:xfrm>
                        <a:off x="6329470" y="5366121"/>
                        <a:ext cx="1633220" cy="43751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8</a:t>
            </a:r>
            <a:r>
              <a:rPr lang="zh-CN" sz="2800" dirty="0" err="1"/>
              <a:t>、</a:t>
            </a:r>
            <a:r>
              <a:rPr sz="2800" dirty="0" err="1"/>
              <a:t>MATLAB在求解时变电磁场的应用</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5.8.1 </a:t>
            </a:r>
            <a:r>
              <a:rPr sz="2400" b="1" kern="0">
                <a:sym typeface="+mn-ea"/>
              </a:rPr>
              <a:t>涡流</a:t>
            </a:r>
            <a:r>
              <a:rPr lang="zh-CN" sz="2400" b="1" kern="0">
                <a:sym typeface="+mn-ea"/>
              </a:rPr>
              <a:t>传感</a:t>
            </a:r>
            <a:r>
              <a:rPr sz="2400" b="1" kern="0">
                <a:sym typeface="+mn-ea"/>
              </a:rPr>
              <a:t>原理演示</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根据上面的推导，可使用</a:t>
            </a:r>
            <a:r>
              <a:rPr lang="en-US" altLang="zh-CN" sz="2400" dirty="0">
                <a:effectLst/>
                <a:latin typeface="+mn-ea"/>
                <a:cs typeface="+mn-ea"/>
                <a:sym typeface="+mn-ea"/>
              </a:rPr>
              <a:t>MATLAB</a:t>
            </a:r>
            <a:r>
              <a:rPr lang="zh-CN" altLang="en-US" sz="2400" dirty="0">
                <a:effectLst/>
                <a:latin typeface="+mn-ea"/>
                <a:cs typeface="+mn-ea"/>
                <a:sym typeface="+mn-ea"/>
              </a:rPr>
              <a:t>计算阻抗随金属厚度变化的变化量：</a:t>
            </a:r>
            <a:endParaRPr lang="zh-CN" altLang="en-US" sz="2400" dirty="0">
              <a:effectLst/>
              <a:latin typeface="+mn-ea"/>
              <a:cs typeface="+mn-ea"/>
              <a:sym typeface="+mn-ea"/>
            </a:endParaRPr>
          </a:p>
        </p:txBody>
      </p:sp>
      <p:pic>
        <p:nvPicPr>
          <p:cNvPr id="24" name="图片 23"/>
          <p:cNvPicPr>
            <a:picLocks noChangeAspect="1"/>
          </p:cNvPicPr>
          <p:nvPr>
            <p:custDataLst>
              <p:tags r:id="rId11"/>
            </p:custDataLst>
          </p:nvPr>
        </p:nvPicPr>
        <p:blipFill>
          <a:blip r:embed="rId12"/>
          <a:stretch>
            <a:fillRect/>
          </a:stretch>
        </p:blipFill>
        <p:spPr>
          <a:xfrm>
            <a:off x="1506855" y="1953895"/>
            <a:ext cx="4584065" cy="3996690"/>
          </a:xfrm>
          <a:prstGeom prst="rect">
            <a:avLst/>
          </a:prstGeom>
        </p:spPr>
      </p:pic>
      <p:pic>
        <p:nvPicPr>
          <p:cNvPr id="25" name="图片 24"/>
          <p:cNvPicPr>
            <a:picLocks noChangeAspect="1"/>
          </p:cNvPicPr>
          <p:nvPr>
            <p:custDataLst>
              <p:tags r:id="rId13"/>
            </p:custDataLst>
          </p:nvPr>
        </p:nvPicPr>
        <p:blipFill>
          <a:blip r:embed="rId14"/>
          <a:stretch>
            <a:fillRect/>
          </a:stretch>
        </p:blipFill>
        <p:spPr>
          <a:xfrm>
            <a:off x="6297930" y="1953895"/>
            <a:ext cx="4622800" cy="3990975"/>
          </a:xfrm>
          <a:prstGeom prst="rect">
            <a:avLst/>
          </a:prstGeo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8</a:t>
            </a:r>
            <a:r>
              <a:rPr lang="zh-CN" sz="2800" dirty="0" err="1"/>
              <a:t>、</a:t>
            </a:r>
            <a:r>
              <a:rPr sz="2800" dirty="0" err="1"/>
              <a:t>MATLAB在求解时变电磁场的应用</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5.8.1 </a:t>
            </a:r>
            <a:r>
              <a:rPr sz="2400" b="1" kern="0">
                <a:sym typeface="+mn-ea"/>
              </a:rPr>
              <a:t>涡流</a:t>
            </a:r>
            <a:r>
              <a:rPr lang="zh-CN" sz="2400" b="1" kern="0">
                <a:sym typeface="+mn-ea"/>
              </a:rPr>
              <a:t>传感</a:t>
            </a:r>
            <a:r>
              <a:rPr sz="2400" b="1" kern="0">
                <a:sym typeface="+mn-ea"/>
              </a:rPr>
              <a:t>原理演示</a:t>
            </a:r>
            <a:endParaRPr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dirty="0">
                <a:effectLst/>
                <a:latin typeface="+mn-ea"/>
                <a:cs typeface="+mn-ea"/>
                <a:sym typeface="+mn-ea"/>
              </a:rPr>
              <a:t>同理，也可使用</a:t>
            </a:r>
            <a:r>
              <a:rPr lang="en-US" altLang="zh-CN" sz="2400" dirty="0">
                <a:effectLst/>
                <a:latin typeface="+mn-ea"/>
                <a:cs typeface="+mn-ea"/>
                <a:sym typeface="+mn-ea"/>
              </a:rPr>
              <a:t>MATLAB</a:t>
            </a:r>
            <a:r>
              <a:rPr lang="zh-CN" altLang="en-US" sz="2400" dirty="0">
                <a:effectLst/>
                <a:latin typeface="+mn-ea"/>
                <a:cs typeface="+mn-ea"/>
                <a:sym typeface="+mn-ea"/>
              </a:rPr>
              <a:t>计算阻抗随距离变化的变化量：</a:t>
            </a:r>
            <a:endParaRPr lang="zh-CN" altLang="en-US" sz="2400" dirty="0">
              <a:effectLst/>
              <a:latin typeface="+mn-ea"/>
              <a:cs typeface="+mn-ea"/>
              <a:sym typeface="+mn-ea"/>
            </a:endParaRPr>
          </a:p>
        </p:txBody>
      </p:sp>
      <p:pic>
        <p:nvPicPr>
          <p:cNvPr id="2" name="图片 1"/>
          <p:cNvPicPr>
            <a:picLocks noChangeAspect="1"/>
          </p:cNvPicPr>
          <p:nvPr>
            <p:custDataLst>
              <p:tags r:id="rId11"/>
            </p:custDataLst>
          </p:nvPr>
        </p:nvPicPr>
        <p:blipFill>
          <a:blip r:embed="rId12"/>
          <a:stretch>
            <a:fillRect/>
          </a:stretch>
        </p:blipFill>
        <p:spPr>
          <a:xfrm>
            <a:off x="1532890" y="1961515"/>
            <a:ext cx="4784725" cy="4137025"/>
          </a:xfrm>
          <a:prstGeom prst="rect">
            <a:avLst/>
          </a:prstGeom>
        </p:spPr>
      </p:pic>
      <p:pic>
        <p:nvPicPr>
          <p:cNvPr id="4" name="图片 3"/>
          <p:cNvPicPr>
            <a:picLocks noChangeAspect="1"/>
          </p:cNvPicPr>
          <p:nvPr>
            <p:custDataLst>
              <p:tags r:id="rId13"/>
            </p:custDataLst>
          </p:nvPr>
        </p:nvPicPr>
        <p:blipFill>
          <a:blip r:embed="rId14"/>
          <a:stretch>
            <a:fillRect/>
          </a:stretch>
        </p:blipFill>
        <p:spPr>
          <a:xfrm>
            <a:off x="6511290" y="1921510"/>
            <a:ext cx="4878070" cy="4177030"/>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8</a:t>
            </a:r>
            <a:r>
              <a:rPr lang="zh-CN" sz="2800" dirty="0" err="1"/>
              <a:t>、</a:t>
            </a:r>
            <a:r>
              <a:rPr sz="2800" dirty="0" err="1"/>
              <a:t>MATLAB在求解时变电磁场的应用</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5.8.2 </a:t>
            </a:r>
            <a:r>
              <a:rPr lang="zh-CN" sz="2400" b="1" kern="0">
                <a:sym typeface="+mn-ea"/>
              </a:rPr>
              <a:t>完美电磁隐身衣演示</a:t>
            </a:r>
            <a:endParaRPr lang="zh-CN"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en-US" sz="2400" dirty="0">
                <a:effectLst/>
                <a:latin typeface="+mn-ea"/>
                <a:cs typeface="+mn-ea"/>
                <a:sym typeface="+mn-ea"/>
              </a:rPr>
              <a:t>        </a:t>
            </a:r>
            <a:r>
              <a:rPr sz="2400" dirty="0">
                <a:effectLst/>
                <a:latin typeface="+mn-ea"/>
                <a:cs typeface="+mn-ea"/>
                <a:sym typeface="+mn-ea"/>
              </a:rPr>
              <a:t>2006年，美国《科学》杂志发表了Pendry 等的论文《控制电磁场》。文中，作者首次提出了利用麦克斯韦方程组的协变性来控制电磁场的思路，并以此论文为基础，提出了变换光学（变换电磁学）的理论。由此，全球范围内关于电磁隐形的研究成为科研领域的热点。同年，杜克大学的Smith等，利用人工电磁超材料，设计并加工了第一个柱状隐形装置，发表在《科学》杂志上，并被该杂志评为当年度全球十大科技进展。</a:t>
            </a:r>
            <a:endParaRPr sz="2400" dirty="0">
              <a:effectLst/>
              <a:latin typeface="+mn-ea"/>
              <a:cs typeface="+mn-ea"/>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5.1</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5.1.2 </a:t>
            </a:r>
            <a:r>
              <a:rPr sz="2400" b="1" kern="0">
                <a:sym typeface="+mn-ea"/>
              </a:rPr>
              <a:t>感应电动势的计算</a:t>
            </a:r>
            <a:endParaRPr sz="2400" b="1" kern="0">
              <a:sym typeface="+mn-ea"/>
            </a:endParaRPr>
          </a:p>
        </p:txBody>
      </p:sp>
      <p:sp>
        <p:nvSpPr>
          <p:cNvPr id="11266" name="文本占位符 11265"/>
          <p:cNvSpPr>
            <a:spLocks noGrp="1"/>
          </p:cNvSpPr>
          <p:nvPr>
            <p:custDataLst>
              <p:tags r:id="rId10"/>
            </p:custDataLst>
          </p:nvPr>
        </p:nvSpPr>
        <p:spPr>
          <a:xfrm>
            <a:off x="857250" y="1297940"/>
            <a:ext cx="1101915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strike="noStrike" noProof="1" dirty="0">
                <a:effectLst/>
                <a:latin typeface="+mn-ea"/>
                <a:cs typeface="+mn-ea"/>
              </a:rPr>
              <a:t>根据磁通变化的原因，感应电动势的产生有三种方式：</a:t>
            </a:r>
            <a:endParaRPr lang="zh-CN" altLang="en-US" sz="2400" strike="noStrike" noProof="1" dirty="0">
              <a:effectLst/>
              <a:latin typeface="+mn-ea"/>
              <a:cs typeface="+mn-ea"/>
            </a:endParaRPr>
          </a:p>
        </p:txBody>
      </p:sp>
      <p:sp>
        <p:nvSpPr>
          <p:cNvPr id="13315" name="文本框 13314"/>
          <p:cNvSpPr txBox="1"/>
          <p:nvPr>
            <p:custDataLst>
              <p:tags r:id="rId11"/>
            </p:custDataLst>
          </p:nvPr>
        </p:nvSpPr>
        <p:spPr>
          <a:xfrm>
            <a:off x="2943543" y="2279650"/>
            <a:ext cx="5113337" cy="519113"/>
          </a:xfrm>
          <a:prstGeom prst="rect">
            <a:avLst/>
          </a:prstGeom>
          <a:noFill/>
          <a:ln w="9525">
            <a:noFill/>
          </a:ln>
        </p:spPr>
        <p:txBody>
          <a:bodyPr anchor="t">
            <a:spAutoFit/>
          </a:bodyPr>
          <a:p>
            <a:pPr>
              <a:spcBef>
                <a:spcPct val="50000"/>
              </a:spcBef>
            </a:pPr>
            <a:r>
              <a:rPr lang="en-US" altLang="zh-CN" sz="2800" dirty="0">
                <a:solidFill>
                  <a:schemeClr val="tx1"/>
                </a:solidFill>
                <a:latin typeface="Times New Roman" panose="02020603050405020304" charset="0"/>
                <a:ea typeface="华文中宋" panose="02010600040101010101" pitchFamily="2" charset="-122"/>
              </a:rPr>
              <a:t>1</a:t>
            </a:r>
            <a:r>
              <a:rPr lang="en-US" altLang="zh-CN" sz="2800" dirty="0">
                <a:solidFill>
                  <a:schemeClr val="tx1"/>
                </a:solidFill>
                <a:latin typeface="华文中宋" panose="02010600040101010101" pitchFamily="2" charset="-122"/>
                <a:ea typeface="华文中宋" panose="02010600040101010101" pitchFamily="2" charset="-122"/>
              </a:rPr>
              <a:t>.</a:t>
            </a:r>
            <a:r>
              <a:rPr lang="zh-CN" altLang="en-US" sz="2800" dirty="0">
                <a:solidFill>
                  <a:schemeClr val="tx1"/>
                </a:solidFill>
                <a:latin typeface="华文中宋" panose="02010600040101010101" pitchFamily="2" charset="-122"/>
                <a:ea typeface="华文中宋" panose="02010600040101010101" pitchFamily="2" charset="-122"/>
              </a:rPr>
              <a:t>回路不变，磁场随时间变化</a:t>
            </a:r>
            <a:endParaRPr lang="zh-CN" altLang="en-US" sz="2800" dirty="0">
              <a:solidFill>
                <a:schemeClr val="tx1"/>
              </a:solidFill>
              <a:latin typeface="华文中宋" panose="02010600040101010101" pitchFamily="2" charset="-122"/>
              <a:ea typeface="华文中宋" panose="02010600040101010101" pitchFamily="2" charset="-122"/>
            </a:endParaRPr>
          </a:p>
        </p:txBody>
      </p:sp>
      <p:sp>
        <p:nvSpPr>
          <p:cNvPr id="13319" name="文本框 13318"/>
          <p:cNvSpPr txBox="1"/>
          <p:nvPr>
            <p:custDataLst>
              <p:tags r:id="rId12"/>
            </p:custDataLst>
          </p:nvPr>
        </p:nvSpPr>
        <p:spPr>
          <a:xfrm>
            <a:off x="2943543" y="3143250"/>
            <a:ext cx="5095875" cy="519113"/>
          </a:xfrm>
          <a:prstGeom prst="rect">
            <a:avLst/>
          </a:prstGeom>
          <a:noFill/>
          <a:ln w="9525">
            <a:noFill/>
          </a:ln>
        </p:spPr>
        <p:txBody>
          <a:bodyPr anchor="t">
            <a:spAutoFit/>
          </a:bodyPr>
          <a:p>
            <a:pPr>
              <a:spcBef>
                <a:spcPct val="50000"/>
              </a:spcBef>
            </a:pPr>
            <a:r>
              <a:rPr lang="en-US" altLang="zh-CN" sz="2800" dirty="0">
                <a:solidFill>
                  <a:schemeClr val="tx1"/>
                </a:solidFill>
                <a:latin typeface="Times New Roman" panose="02020603050405020304" charset="0"/>
                <a:ea typeface="华文中宋" panose="02010600040101010101" pitchFamily="2" charset="-122"/>
              </a:rPr>
              <a:t>2</a:t>
            </a:r>
            <a:r>
              <a:rPr lang="en-US" altLang="zh-CN" sz="2800" dirty="0">
                <a:solidFill>
                  <a:schemeClr val="tx1"/>
                </a:solidFill>
                <a:latin typeface="华文中宋" panose="02010600040101010101" pitchFamily="2" charset="-122"/>
                <a:ea typeface="华文中宋" panose="02010600040101010101" pitchFamily="2" charset="-122"/>
              </a:rPr>
              <a:t>.</a:t>
            </a:r>
            <a:r>
              <a:rPr lang="zh-CN" altLang="en-US" sz="2800" dirty="0">
                <a:solidFill>
                  <a:schemeClr val="tx1"/>
                </a:solidFill>
                <a:latin typeface="华文中宋" panose="02010600040101010101" pitchFamily="2" charset="-122"/>
                <a:ea typeface="华文中宋" panose="02010600040101010101" pitchFamily="2" charset="-122"/>
              </a:rPr>
              <a:t>磁场不变，回路切割磁力线</a:t>
            </a:r>
            <a:endParaRPr lang="zh-CN" altLang="en-US" sz="2800" dirty="0">
              <a:solidFill>
                <a:schemeClr val="tx1"/>
              </a:solidFill>
              <a:latin typeface="华文中宋" panose="02010600040101010101" pitchFamily="2" charset="-122"/>
              <a:ea typeface="华文中宋" panose="02010600040101010101" pitchFamily="2" charset="-122"/>
            </a:endParaRPr>
          </a:p>
        </p:txBody>
      </p:sp>
      <p:sp>
        <p:nvSpPr>
          <p:cNvPr id="13320" name="文本框 13319"/>
          <p:cNvSpPr txBox="1"/>
          <p:nvPr>
            <p:custDataLst>
              <p:tags r:id="rId13"/>
            </p:custDataLst>
          </p:nvPr>
        </p:nvSpPr>
        <p:spPr>
          <a:xfrm>
            <a:off x="2943543" y="4008438"/>
            <a:ext cx="6192837" cy="519112"/>
          </a:xfrm>
          <a:prstGeom prst="rect">
            <a:avLst/>
          </a:prstGeom>
          <a:noFill/>
          <a:ln w="9525">
            <a:noFill/>
          </a:ln>
        </p:spPr>
        <p:txBody>
          <a:bodyPr anchor="t">
            <a:spAutoFit/>
          </a:bodyPr>
          <a:p>
            <a:pPr>
              <a:spcBef>
                <a:spcPct val="50000"/>
              </a:spcBef>
            </a:pPr>
            <a:r>
              <a:rPr lang="en-US" altLang="zh-CN" sz="2800" dirty="0">
                <a:solidFill>
                  <a:schemeClr val="tx1"/>
                </a:solidFill>
                <a:latin typeface="Times New Roman" panose="02020603050405020304" charset="0"/>
                <a:ea typeface="华文中宋" panose="02010600040101010101" pitchFamily="2" charset="-122"/>
              </a:rPr>
              <a:t>3</a:t>
            </a:r>
            <a:r>
              <a:rPr lang="en-US" altLang="zh-CN" sz="2800" dirty="0">
                <a:solidFill>
                  <a:schemeClr val="tx1"/>
                </a:solidFill>
                <a:latin typeface="华文中宋" panose="02010600040101010101" pitchFamily="2" charset="-122"/>
                <a:ea typeface="华文中宋" panose="02010600040101010101" pitchFamily="2" charset="-122"/>
              </a:rPr>
              <a:t>.</a:t>
            </a:r>
            <a:r>
              <a:rPr lang="zh-CN" altLang="en-US" sz="2800" dirty="0">
                <a:solidFill>
                  <a:schemeClr val="tx1"/>
                </a:solidFill>
                <a:latin typeface="华文中宋" panose="02010600040101010101" pitchFamily="2" charset="-122"/>
                <a:ea typeface="华文中宋" panose="02010600040101010101" pitchFamily="2" charset="-122"/>
              </a:rPr>
              <a:t>磁场随时间变化，回路切割磁力线</a:t>
            </a:r>
            <a:endParaRPr lang="zh-CN" altLang="en-US" sz="2800" dirty="0">
              <a:solidFill>
                <a:schemeClr val="tx1"/>
              </a:solidFill>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blinds(horizontal)">
                                      <p:cBhvr>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9"/>
                                        </p:tgtEl>
                                        <p:attrNameLst>
                                          <p:attrName>style.visibility</p:attrName>
                                        </p:attrNameLst>
                                      </p:cBhvr>
                                      <p:to>
                                        <p:strVal val="visible"/>
                                      </p:to>
                                    </p:set>
                                    <p:animEffect transition="in" filter="blinds(horizontal)">
                                      <p:cBhvr>
                                        <p:cTn id="12" dur="500"/>
                                        <p:tgtEl>
                                          <p:spTgt spid="133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20"/>
                                        </p:tgtEl>
                                        <p:attrNameLst>
                                          <p:attrName>style.visibility</p:attrName>
                                        </p:attrNameLst>
                                      </p:cBhvr>
                                      <p:to>
                                        <p:strVal val="visible"/>
                                      </p:to>
                                    </p:set>
                                    <p:animEffect transition="in" filter="blinds(horizontal)">
                                      <p:cBhvr>
                                        <p:cTn id="17" dur="500"/>
                                        <p:tgtEl>
                                          <p:spTgt spid="13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ldLvl="0"/>
      <p:bldP spid="13319" grpId="0" bldLvl="0"/>
      <p:bldP spid="13320" grpId="0" bldLvl="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8</a:t>
            </a:r>
            <a:r>
              <a:rPr lang="zh-CN" sz="2800" dirty="0" err="1"/>
              <a:t>、</a:t>
            </a:r>
            <a:r>
              <a:rPr sz="2800" dirty="0" err="1"/>
              <a:t>MATLAB在求解时变电磁场的应用</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5.8.2 </a:t>
            </a:r>
            <a:r>
              <a:rPr lang="zh-CN" sz="2400" b="1" kern="0">
                <a:sym typeface="+mn-ea"/>
              </a:rPr>
              <a:t>完美电磁隐身衣演示</a:t>
            </a:r>
            <a:endParaRPr lang="zh-CN" sz="2400" b="1" kern="0">
              <a:sym typeface="+mn-ea"/>
            </a:endParaRPr>
          </a:p>
        </p:txBody>
      </p:sp>
      <p:sp>
        <p:nvSpPr>
          <p:cNvPr id="11266" name="文本占位符 11265"/>
          <p:cNvSpPr>
            <a:spLocks noGrp="1"/>
          </p:cNvSpPr>
          <p:nvPr>
            <p:custDataLst>
              <p:tags r:id="rId10"/>
            </p:custDataLst>
          </p:nvPr>
        </p:nvSpPr>
        <p:spPr>
          <a:xfrm>
            <a:off x="857250" y="1374140"/>
            <a:ext cx="5186045" cy="47244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en-US" altLang="zh-CN" sz="2400" dirty="0">
                <a:effectLst/>
                <a:latin typeface="+mn-ea"/>
                <a:cs typeface="+mn-ea"/>
                <a:sym typeface="+mn-ea"/>
              </a:rPr>
              <a:t>    </a:t>
            </a:r>
            <a:r>
              <a:rPr lang="zh-CN" altLang="en-US" sz="2400" dirty="0">
                <a:effectLst/>
                <a:latin typeface="+mn-ea"/>
                <a:cs typeface="+mn-ea"/>
                <a:sym typeface="+mn-ea"/>
              </a:rPr>
              <a:t>与使用</a:t>
            </a:r>
            <a:r>
              <a:rPr sz="2400" dirty="0">
                <a:effectLst/>
                <a:latin typeface="+mn-ea"/>
                <a:cs typeface="+mn-ea"/>
                <a:sym typeface="+mn-ea"/>
              </a:rPr>
              <a:t>射线追踪的方法</a:t>
            </a:r>
            <a:r>
              <a:rPr lang="zh-CN" sz="2400" dirty="0">
                <a:effectLst/>
                <a:latin typeface="+mn-ea"/>
                <a:cs typeface="+mn-ea"/>
                <a:sym typeface="+mn-ea"/>
              </a:rPr>
              <a:t>仿真球</a:t>
            </a:r>
            <a:r>
              <a:rPr sz="2400" dirty="0">
                <a:effectLst/>
                <a:latin typeface="+mn-ea"/>
                <a:cs typeface="+mn-ea"/>
                <a:sym typeface="+mn-ea"/>
              </a:rPr>
              <a:t>形隐身衣</a:t>
            </a:r>
            <a:r>
              <a:rPr lang="zh-CN" sz="2400" dirty="0">
                <a:effectLst/>
                <a:latin typeface="+mn-ea"/>
                <a:cs typeface="+mn-ea"/>
                <a:sym typeface="+mn-ea"/>
              </a:rPr>
              <a:t>类似，</a:t>
            </a:r>
            <a:r>
              <a:rPr lang="zh-CN" sz="2400" dirty="0">
                <a:effectLst/>
                <a:latin typeface="+mn-ea"/>
                <a:cs typeface="+mn-ea"/>
                <a:sym typeface="+mn-ea"/>
              </a:rPr>
              <a:t>可通过</a:t>
            </a:r>
            <a:r>
              <a:rPr lang="en-US" altLang="zh-CN" sz="2400" dirty="0">
                <a:effectLst/>
                <a:latin typeface="+mn-ea"/>
                <a:cs typeface="+mn-ea"/>
                <a:sym typeface="+mn-ea"/>
              </a:rPr>
              <a:t>MATLAB</a:t>
            </a:r>
            <a:r>
              <a:rPr sz="2400" dirty="0">
                <a:effectLst/>
                <a:latin typeface="+mn-ea"/>
                <a:cs typeface="+mn-ea"/>
                <a:sym typeface="+mn-ea"/>
              </a:rPr>
              <a:t>使用射线追踪的方法</a:t>
            </a:r>
            <a:r>
              <a:rPr lang="zh-CN" sz="2400" dirty="0">
                <a:effectLst/>
                <a:latin typeface="+mn-ea"/>
                <a:cs typeface="+mn-ea"/>
                <a:sym typeface="+mn-ea"/>
              </a:rPr>
              <a:t>仿真</a:t>
            </a:r>
            <a:r>
              <a:rPr sz="2400" dirty="0">
                <a:effectLst/>
                <a:latin typeface="+mn-ea"/>
                <a:cs typeface="+mn-ea"/>
                <a:sym typeface="+mn-ea"/>
              </a:rPr>
              <a:t>柱形隐身衣</a:t>
            </a:r>
            <a:r>
              <a:rPr lang="zh-CN" sz="2400" dirty="0">
                <a:effectLst/>
                <a:latin typeface="+mn-ea"/>
                <a:cs typeface="+mn-ea"/>
                <a:sym typeface="+mn-ea"/>
              </a:rPr>
              <a:t>，由仿真结果可知，隐身装置的外部电磁场几乎没有扰动，实现了较好的隐身效果。</a:t>
            </a:r>
            <a:endParaRPr lang="zh-CN" sz="2400" dirty="0">
              <a:effectLst/>
              <a:latin typeface="+mn-ea"/>
              <a:cs typeface="+mn-ea"/>
              <a:sym typeface="+mn-ea"/>
            </a:endParaRPr>
          </a:p>
        </p:txBody>
      </p:sp>
      <p:pic>
        <p:nvPicPr>
          <p:cNvPr id="2" name="图片 1"/>
          <p:cNvPicPr>
            <a:picLocks noChangeAspect="1"/>
          </p:cNvPicPr>
          <p:nvPr>
            <p:custDataLst>
              <p:tags r:id="rId11"/>
            </p:custDataLst>
          </p:nvPr>
        </p:nvPicPr>
        <p:blipFill>
          <a:blip r:embed="rId12"/>
          <a:stretch>
            <a:fillRect/>
          </a:stretch>
        </p:blipFill>
        <p:spPr>
          <a:xfrm>
            <a:off x="7235190" y="1593850"/>
            <a:ext cx="4283710" cy="4504690"/>
          </a:xfrm>
          <a:prstGeom prst="rect">
            <a:avLst/>
          </a:prstGeom>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8</a:t>
            </a:r>
            <a:r>
              <a:rPr lang="zh-CN" sz="2800" dirty="0" err="1"/>
              <a:t>、</a:t>
            </a:r>
            <a:r>
              <a:rPr sz="2800" dirty="0" err="1"/>
              <a:t>MATLAB在求解时变电磁场的应用</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5.8.3 </a:t>
            </a:r>
            <a:r>
              <a:rPr lang="zh-CN" sz="2400" b="1" kern="0">
                <a:sym typeface="+mn-ea"/>
              </a:rPr>
              <a:t>PDE工具箱求解波动方程演示</a:t>
            </a:r>
            <a:endParaRPr lang="zh-CN"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en-US" altLang="zh-CN" sz="2400" dirty="0">
                <a:effectLst/>
                <a:latin typeface="+mn-ea"/>
                <a:cs typeface="+mn-ea"/>
                <a:sym typeface="+mn-ea"/>
              </a:rPr>
              <a:t>    </a:t>
            </a:r>
            <a:r>
              <a:rPr sz="2400" dirty="0">
                <a:effectLst/>
                <a:latin typeface="+mn-ea"/>
                <a:cs typeface="+mn-ea"/>
                <a:sym typeface="+mn-ea"/>
              </a:rPr>
              <a:t>考虑一个二维波动问题，在边长为1的正方形谐振腔内，</a:t>
            </a:r>
            <a:r>
              <a:rPr lang="zh-CN" sz="2400" dirty="0">
                <a:effectLst/>
                <a:latin typeface="+mn-ea"/>
                <a:cs typeface="+mn-ea"/>
                <a:sym typeface="+mn-ea"/>
              </a:rPr>
              <a:t>求</a:t>
            </a:r>
            <a:r>
              <a:rPr sz="2400" dirty="0">
                <a:effectLst/>
                <a:latin typeface="+mn-ea"/>
                <a:cs typeface="+mn-ea"/>
                <a:sym typeface="+mn-ea"/>
              </a:rPr>
              <a:t>电磁场纵向分量随时间做简谐振动的情况。</a:t>
            </a:r>
            <a:endParaRPr sz="2400" dirty="0">
              <a:effectLst/>
              <a:latin typeface="+mn-ea"/>
              <a:cs typeface="+mn-ea"/>
              <a:sym typeface="+mn-ea"/>
            </a:endParaRPr>
          </a:p>
          <a:p>
            <a:pPr marL="0" indent="0">
              <a:lnSpc>
                <a:spcPct val="150000"/>
              </a:lnSpc>
              <a:spcBef>
                <a:spcPts val="0"/>
              </a:spcBef>
              <a:buNone/>
            </a:pPr>
            <a:endParaRPr sz="2400" dirty="0">
              <a:effectLst/>
              <a:latin typeface="+mn-ea"/>
              <a:cs typeface="+mn-ea"/>
              <a:sym typeface="+mn-ea"/>
            </a:endParaRPr>
          </a:p>
          <a:p>
            <a:pPr marL="0" indent="0">
              <a:lnSpc>
                <a:spcPct val="150000"/>
              </a:lnSpc>
              <a:spcBef>
                <a:spcPts val="0"/>
              </a:spcBef>
              <a:buNone/>
            </a:pPr>
            <a:endParaRPr sz="2400" dirty="0">
              <a:effectLst/>
              <a:latin typeface="+mn-ea"/>
              <a:cs typeface="+mn-ea"/>
              <a:sym typeface="+mn-ea"/>
            </a:endParaRPr>
          </a:p>
          <a:p>
            <a:pPr marL="0" indent="0">
              <a:lnSpc>
                <a:spcPct val="150000"/>
              </a:lnSpc>
              <a:spcBef>
                <a:spcPts val="0"/>
              </a:spcBef>
              <a:buNone/>
            </a:pPr>
            <a:endParaRPr sz="2400" dirty="0">
              <a:effectLst/>
              <a:latin typeface="+mn-ea"/>
              <a:cs typeface="+mn-ea"/>
              <a:sym typeface="+mn-ea"/>
            </a:endParaRPr>
          </a:p>
          <a:p>
            <a:pPr marL="0" indent="0">
              <a:lnSpc>
                <a:spcPct val="150000"/>
              </a:lnSpc>
              <a:spcBef>
                <a:spcPts val="0"/>
              </a:spcBef>
              <a:buNone/>
            </a:pPr>
            <a:endParaRPr sz="2400" dirty="0">
              <a:effectLst/>
              <a:latin typeface="+mn-ea"/>
              <a:cs typeface="+mn-ea"/>
              <a:sym typeface="+mn-ea"/>
            </a:endParaRPr>
          </a:p>
          <a:p>
            <a:pPr marL="0" indent="0">
              <a:lnSpc>
                <a:spcPct val="150000"/>
              </a:lnSpc>
              <a:spcBef>
                <a:spcPts val="0"/>
              </a:spcBef>
              <a:buNone/>
            </a:pPr>
            <a:r>
              <a:rPr sz="2400" dirty="0">
                <a:effectLst/>
                <a:latin typeface="+mn-ea"/>
                <a:cs typeface="+mn-ea"/>
                <a:sym typeface="+mn-ea"/>
              </a:rPr>
              <a:t>用分离变量法求解可以得到解析解：</a:t>
            </a:r>
            <a:endParaRPr sz="2400" dirty="0">
              <a:effectLst/>
              <a:latin typeface="+mn-ea"/>
              <a:cs typeface="+mn-ea"/>
              <a:sym typeface="+mn-ea"/>
            </a:endParaRPr>
          </a:p>
        </p:txBody>
      </p:sp>
      <p:graphicFrame>
        <p:nvGraphicFramePr>
          <p:cNvPr id="4" name="对象 3">
            <a:hlinkClick r:id="" action="ppaction://ole?verb="/>
          </p:cNvPr>
          <p:cNvGraphicFramePr>
            <a:graphicFrameLocks noChangeAspect="1"/>
          </p:cNvGraphicFramePr>
          <p:nvPr/>
        </p:nvGraphicFramePr>
        <p:xfrm>
          <a:off x="4656828" y="2557912"/>
          <a:ext cx="3121269" cy="2052000"/>
        </p:xfrm>
        <a:graphic>
          <a:graphicData uri="http://schemas.openxmlformats.org/presentationml/2006/ole">
            <mc:AlternateContent xmlns:mc="http://schemas.openxmlformats.org/markup-compatibility/2006">
              <mc:Choice xmlns:v="urn:schemas-microsoft-com:vml" Requires="v">
                <p:oleObj spid="_x0000_s2049" name="" r:id="rId11" imgW="1777365" imgH="1168400" progId="Equation.DSMT4">
                  <p:embed/>
                </p:oleObj>
              </mc:Choice>
              <mc:Fallback>
                <p:oleObj name="" r:id="rId11" imgW="1777365" imgH="1168400" progId="Equation.DSMT4">
                  <p:embed/>
                  <p:pic>
                    <p:nvPicPr>
                      <p:cNvPr id="0" name="图片 2048"/>
                      <p:cNvPicPr/>
                      <p:nvPr/>
                    </p:nvPicPr>
                    <p:blipFill>
                      <a:blip r:embed="rId12"/>
                      <a:stretch>
                        <a:fillRect/>
                      </a:stretch>
                    </p:blipFill>
                    <p:spPr>
                      <a:xfrm>
                        <a:off x="4656828" y="2557912"/>
                        <a:ext cx="3121269" cy="205200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4315778" y="5307013"/>
          <a:ext cx="3317564" cy="648000"/>
        </p:xfrm>
        <a:graphic>
          <a:graphicData uri="http://schemas.openxmlformats.org/presentationml/2006/ole">
            <mc:AlternateContent xmlns:mc="http://schemas.openxmlformats.org/markup-compatibility/2006">
              <mc:Choice xmlns:v="urn:schemas-microsoft-com:vml" Requires="v">
                <p:oleObj spid="_x0000_s2050" name="" r:id="rId13" imgW="2145665" imgH="419100" progId="Equation.DSMT4">
                  <p:embed/>
                </p:oleObj>
              </mc:Choice>
              <mc:Fallback>
                <p:oleObj name="" r:id="rId13" imgW="2145665" imgH="419100" progId="Equation.DSMT4">
                  <p:embed/>
                  <p:pic>
                    <p:nvPicPr>
                      <p:cNvPr id="0" name="图片 2049"/>
                      <p:cNvPicPr/>
                      <p:nvPr/>
                    </p:nvPicPr>
                    <p:blipFill>
                      <a:blip r:embed="rId14"/>
                      <a:stretch>
                        <a:fillRect/>
                      </a:stretch>
                    </p:blipFill>
                    <p:spPr>
                      <a:xfrm>
                        <a:off x="4315778" y="5307013"/>
                        <a:ext cx="3317564" cy="6480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8</a:t>
            </a:r>
            <a:r>
              <a:rPr lang="zh-CN" sz="2800" dirty="0" err="1"/>
              <a:t>、</a:t>
            </a:r>
            <a:r>
              <a:rPr sz="2800" dirty="0" err="1"/>
              <a:t>MATLAB在求解时变电磁场的应用</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5.8.3 </a:t>
            </a:r>
            <a:r>
              <a:rPr lang="zh-CN" sz="2400" b="1" kern="0">
                <a:sym typeface="+mn-ea"/>
              </a:rPr>
              <a:t>PDE工具箱求解波动方程演示</a:t>
            </a:r>
            <a:endParaRPr lang="zh-CN" sz="2400" b="1" kern="0">
              <a:sym typeface="+mn-ea"/>
            </a:endParaRPr>
          </a:p>
        </p:txBody>
      </p:sp>
      <p:sp>
        <p:nvSpPr>
          <p:cNvPr id="11266" name="文本占位符 11265"/>
          <p:cNvSpPr>
            <a:spLocks noGrp="1"/>
          </p:cNvSpPr>
          <p:nvPr>
            <p:custDataLst>
              <p:tags r:id="rId10"/>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en-US" altLang="zh-CN" sz="2400" dirty="0">
                <a:effectLst/>
                <a:latin typeface="+mn-ea"/>
                <a:cs typeface="+mn-ea"/>
                <a:sym typeface="+mn-ea"/>
              </a:rPr>
              <a:t>    </a:t>
            </a:r>
            <a:r>
              <a:rPr lang="zh-CN" altLang="en-US" sz="2400" dirty="0">
                <a:effectLst/>
                <a:latin typeface="+mn-ea"/>
                <a:cs typeface="+mn-ea"/>
                <a:sym typeface="+mn-ea"/>
              </a:rPr>
              <a:t>解析计算结果如下：</a:t>
            </a:r>
            <a:endParaRPr lang="zh-CN" altLang="en-US" sz="2400" dirty="0">
              <a:effectLst/>
              <a:latin typeface="+mn-ea"/>
              <a:cs typeface="+mn-ea"/>
              <a:sym typeface="+mn-ea"/>
            </a:endParaRPr>
          </a:p>
        </p:txBody>
      </p:sp>
      <p:pic>
        <p:nvPicPr>
          <p:cNvPr id="7" name="图片 6"/>
          <p:cNvPicPr>
            <a:picLocks noChangeAspect="1"/>
          </p:cNvPicPr>
          <p:nvPr>
            <p:custDataLst>
              <p:tags r:id="rId11"/>
            </p:custDataLst>
          </p:nvPr>
        </p:nvPicPr>
        <p:blipFill>
          <a:blip r:embed="rId12"/>
          <a:stretch>
            <a:fillRect/>
          </a:stretch>
        </p:blipFill>
        <p:spPr>
          <a:xfrm>
            <a:off x="4866640" y="1132840"/>
            <a:ext cx="3327400" cy="2599055"/>
          </a:xfrm>
          <a:prstGeom prst="rect">
            <a:avLst/>
          </a:prstGeom>
        </p:spPr>
      </p:pic>
      <p:pic>
        <p:nvPicPr>
          <p:cNvPr id="18" name="图片 17"/>
          <p:cNvPicPr>
            <a:picLocks noChangeAspect="1"/>
          </p:cNvPicPr>
          <p:nvPr>
            <p:custDataLst>
              <p:tags r:id="rId13"/>
            </p:custDataLst>
          </p:nvPr>
        </p:nvPicPr>
        <p:blipFill>
          <a:blip r:embed="rId14"/>
          <a:stretch>
            <a:fillRect/>
          </a:stretch>
        </p:blipFill>
        <p:spPr>
          <a:xfrm>
            <a:off x="8482330" y="1145540"/>
            <a:ext cx="3227070" cy="2531110"/>
          </a:xfrm>
          <a:prstGeom prst="rect">
            <a:avLst/>
          </a:prstGeom>
        </p:spPr>
      </p:pic>
      <p:pic>
        <p:nvPicPr>
          <p:cNvPr id="19" name="图片 18"/>
          <p:cNvPicPr>
            <a:picLocks noChangeAspect="1"/>
          </p:cNvPicPr>
          <p:nvPr>
            <p:custDataLst>
              <p:tags r:id="rId15"/>
            </p:custDataLst>
          </p:nvPr>
        </p:nvPicPr>
        <p:blipFill>
          <a:blip r:embed="rId16"/>
          <a:stretch>
            <a:fillRect/>
          </a:stretch>
        </p:blipFill>
        <p:spPr>
          <a:xfrm>
            <a:off x="4866640" y="3591560"/>
            <a:ext cx="3312160" cy="2597150"/>
          </a:xfrm>
          <a:prstGeom prst="rect">
            <a:avLst/>
          </a:prstGeom>
        </p:spPr>
      </p:pic>
      <p:pic>
        <p:nvPicPr>
          <p:cNvPr id="20" name="图片 19"/>
          <p:cNvPicPr>
            <a:picLocks noChangeAspect="1"/>
          </p:cNvPicPr>
          <p:nvPr>
            <p:custDataLst>
              <p:tags r:id="rId17"/>
            </p:custDataLst>
          </p:nvPr>
        </p:nvPicPr>
        <p:blipFill>
          <a:blip r:embed="rId18"/>
          <a:stretch>
            <a:fillRect/>
          </a:stretch>
        </p:blipFill>
        <p:spPr>
          <a:xfrm>
            <a:off x="8410575" y="3757930"/>
            <a:ext cx="3274060" cy="2557780"/>
          </a:xfrm>
          <a:prstGeom prst="rect">
            <a:avLst/>
          </a:prstGeom>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2"/>
          <a:stretch>
            <a:fillRect/>
          </a:stretch>
        </p:blipFill>
        <p:spPr>
          <a:xfrm>
            <a:off x="8241030" y="1145540"/>
            <a:ext cx="3586480" cy="2710815"/>
          </a:xfrm>
          <a:prstGeom prst="rect">
            <a:avLst/>
          </a:prstGeom>
        </p:spPr>
      </p:pic>
      <p:pic>
        <p:nvPicPr>
          <p:cNvPr id="21" name="图片 20"/>
          <p:cNvPicPr>
            <a:picLocks noChangeAspect="1"/>
          </p:cNvPicPr>
          <p:nvPr>
            <p:custDataLst>
              <p:tags r:id="rId3"/>
            </p:custDataLst>
          </p:nvPr>
        </p:nvPicPr>
        <p:blipFill>
          <a:blip r:embed="rId4"/>
          <a:stretch>
            <a:fillRect/>
          </a:stretch>
        </p:blipFill>
        <p:spPr>
          <a:xfrm>
            <a:off x="8241030" y="3740785"/>
            <a:ext cx="3585845" cy="2700655"/>
          </a:xfrm>
          <a:prstGeom prst="rect">
            <a:avLst/>
          </a:prstGeom>
        </p:spPr>
      </p:pic>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5"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6"/>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7"/>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8</a:t>
            </a:r>
            <a:r>
              <a:rPr lang="zh-CN" sz="2800" dirty="0" err="1"/>
              <a:t>、</a:t>
            </a:r>
            <a:r>
              <a:rPr sz="2800" dirty="0" err="1"/>
              <a:t>MATLAB在求解时变电磁场的应用</a:t>
            </a:r>
            <a:endParaRPr sz="2800" dirty="0" err="1"/>
          </a:p>
        </p:txBody>
      </p:sp>
      <p:sp>
        <p:nvSpPr>
          <p:cNvPr id="17" name="文本框 16"/>
          <p:cNvSpPr txBox="1"/>
          <p:nvPr>
            <p:custDataLst>
              <p:tags r:id="rId8"/>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5.8.3 </a:t>
            </a:r>
            <a:r>
              <a:rPr lang="zh-CN" sz="2400" b="1" kern="0">
                <a:sym typeface="+mn-ea"/>
              </a:rPr>
              <a:t>PDE工具箱求解波动方程演示</a:t>
            </a:r>
            <a:endParaRPr lang="zh-CN" sz="2400" b="1" kern="0">
              <a:sym typeface="+mn-ea"/>
            </a:endParaRPr>
          </a:p>
        </p:txBody>
      </p:sp>
      <p:sp>
        <p:nvSpPr>
          <p:cNvPr id="11266" name="文本占位符 11265"/>
          <p:cNvSpPr>
            <a:spLocks noGrp="1"/>
          </p:cNvSpPr>
          <p:nvPr>
            <p:custDataLst>
              <p:tags r:id="rId9"/>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en-US" altLang="zh-CN" sz="2400" dirty="0">
                <a:effectLst/>
                <a:latin typeface="+mn-ea"/>
                <a:cs typeface="+mn-ea"/>
                <a:sym typeface="+mn-ea"/>
              </a:rPr>
              <a:t>    </a:t>
            </a:r>
            <a:r>
              <a:rPr lang="zh-CN" altLang="en-US" sz="2400" dirty="0">
                <a:effectLst/>
                <a:latin typeface="+mn-ea"/>
                <a:cs typeface="+mn-ea"/>
                <a:sym typeface="+mn-ea"/>
              </a:rPr>
              <a:t>也可以使用</a:t>
            </a:r>
            <a:r>
              <a:rPr lang="en-US" altLang="zh-CN" sz="2400" dirty="0">
                <a:effectLst/>
                <a:latin typeface="+mn-ea"/>
                <a:cs typeface="+mn-ea"/>
                <a:sym typeface="+mn-ea"/>
              </a:rPr>
              <a:t>MATLAB</a:t>
            </a:r>
            <a:r>
              <a:rPr lang="zh-CN" altLang="en-US" sz="2400" dirty="0">
                <a:effectLst/>
                <a:latin typeface="+mn-ea"/>
                <a:cs typeface="+mn-ea"/>
                <a:sym typeface="+mn-ea"/>
              </a:rPr>
              <a:t>中</a:t>
            </a: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的</a:t>
            </a:r>
            <a:r>
              <a:rPr lang="en-US" altLang="zh-CN" sz="2400" dirty="0">
                <a:effectLst/>
                <a:latin typeface="+mn-ea"/>
                <a:cs typeface="+mn-ea"/>
                <a:sym typeface="+mn-ea"/>
              </a:rPr>
              <a:t>PDETool</a:t>
            </a:r>
            <a:r>
              <a:rPr lang="zh-CN" altLang="en-US" sz="2400" dirty="0">
                <a:effectLst/>
                <a:latin typeface="+mn-ea"/>
                <a:cs typeface="+mn-ea"/>
                <a:sym typeface="+mn-ea"/>
              </a:rPr>
              <a:t>进行仿真，两种</a:t>
            </a:r>
            <a:endParaRPr lang="zh-CN" altLang="en-US" sz="2400" dirty="0">
              <a:effectLst/>
              <a:latin typeface="+mn-ea"/>
              <a:cs typeface="+mn-ea"/>
              <a:sym typeface="+mn-ea"/>
            </a:endParaRPr>
          </a:p>
          <a:p>
            <a:pPr marL="0" indent="0">
              <a:lnSpc>
                <a:spcPct val="150000"/>
              </a:lnSpc>
              <a:spcBef>
                <a:spcPts val="0"/>
              </a:spcBef>
              <a:buNone/>
            </a:pPr>
            <a:r>
              <a:rPr lang="zh-CN" altLang="en-US" sz="2400" dirty="0">
                <a:effectLst/>
                <a:latin typeface="+mn-ea"/>
                <a:cs typeface="+mn-ea"/>
                <a:sym typeface="+mn-ea"/>
              </a:rPr>
              <a:t>方法的计算结果相同。</a:t>
            </a:r>
            <a:endParaRPr lang="zh-CN" altLang="en-US" sz="2400" dirty="0">
              <a:effectLst/>
              <a:latin typeface="+mn-ea"/>
              <a:cs typeface="+mn-ea"/>
              <a:sym typeface="+mn-ea"/>
            </a:endParaRPr>
          </a:p>
        </p:txBody>
      </p:sp>
      <p:pic>
        <p:nvPicPr>
          <p:cNvPr id="2" name="图片 1"/>
          <p:cNvPicPr>
            <a:picLocks noChangeAspect="1"/>
          </p:cNvPicPr>
          <p:nvPr>
            <p:custDataLst>
              <p:tags r:id="rId10"/>
            </p:custDataLst>
          </p:nvPr>
        </p:nvPicPr>
        <p:blipFill>
          <a:blip r:embed="rId11"/>
          <a:stretch>
            <a:fillRect/>
          </a:stretch>
        </p:blipFill>
        <p:spPr>
          <a:xfrm>
            <a:off x="4628515" y="1145540"/>
            <a:ext cx="3612515" cy="2731135"/>
          </a:xfrm>
          <a:prstGeom prst="rect">
            <a:avLst/>
          </a:prstGeom>
        </p:spPr>
      </p:pic>
      <p:pic>
        <p:nvPicPr>
          <p:cNvPr id="6" name="图片 5"/>
          <p:cNvPicPr>
            <a:picLocks noChangeAspect="1"/>
          </p:cNvPicPr>
          <p:nvPr>
            <p:custDataLst>
              <p:tags r:id="rId12"/>
            </p:custDataLst>
          </p:nvPr>
        </p:nvPicPr>
        <p:blipFill>
          <a:blip r:embed="rId13"/>
          <a:stretch>
            <a:fillRect/>
          </a:stretch>
        </p:blipFill>
        <p:spPr>
          <a:xfrm>
            <a:off x="4628515" y="3740785"/>
            <a:ext cx="3613150" cy="2716530"/>
          </a:xfrm>
          <a:prstGeom prst="rect">
            <a:avLst/>
          </a:prstGeom>
        </p:spPr>
      </p:pic>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15">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16">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17"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18" cstate="print"/>
            <a:srcRect t="18211" b="8984"/>
            <a:stretch>
              <a:fillRect/>
            </a:stretch>
          </p:blipFill>
          <p:spPr>
            <a:xfrm>
              <a:off x="1554468" y="6496881"/>
              <a:ext cx="469176" cy="341581"/>
            </a:xfrm>
            <a:prstGeom prst="rect">
              <a:avLst/>
            </a:prstGeom>
          </p:spPr>
        </p:pic>
      </p:gr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1"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2"/>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3"/>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8</a:t>
            </a:r>
            <a:r>
              <a:rPr lang="zh-CN" sz="2800" dirty="0" err="1"/>
              <a:t>、</a:t>
            </a:r>
            <a:r>
              <a:rPr sz="2800" dirty="0" err="1"/>
              <a:t>MATLAB在求解时变电磁场的应用</a:t>
            </a:r>
            <a:endParaRPr sz="2800" dirty="0" err="1"/>
          </a:p>
        </p:txBody>
      </p:sp>
      <p:sp>
        <p:nvSpPr>
          <p:cNvPr id="17" name="文本框 16"/>
          <p:cNvSpPr txBox="1"/>
          <p:nvPr>
            <p:custDataLst>
              <p:tags r:id="rId4"/>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5.8.3 </a:t>
            </a:r>
            <a:r>
              <a:rPr lang="zh-CN" sz="2400" b="1" kern="0">
                <a:sym typeface="+mn-ea"/>
              </a:rPr>
              <a:t>PDE工具箱求解波动方程演示</a:t>
            </a:r>
            <a:endParaRPr lang="zh-CN" sz="2400" b="1" kern="0">
              <a:sym typeface="+mn-ea"/>
            </a:endParaRPr>
          </a:p>
        </p:txBody>
      </p:sp>
      <p:sp>
        <p:nvSpPr>
          <p:cNvPr id="11266" name="文本占位符 11265"/>
          <p:cNvSpPr>
            <a:spLocks noGrp="1"/>
          </p:cNvSpPr>
          <p:nvPr>
            <p:custDataLst>
              <p:tags r:id="rId5"/>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en-US" altLang="zh-CN" sz="2400" dirty="0">
                <a:effectLst/>
                <a:latin typeface="+mn-ea"/>
                <a:cs typeface="+mn-ea"/>
                <a:sym typeface="+mn-ea"/>
              </a:rPr>
              <a:t>    </a:t>
            </a:r>
            <a:r>
              <a:rPr sz="2400" dirty="0">
                <a:effectLst/>
                <a:latin typeface="+mn-ea"/>
                <a:cs typeface="+mn-ea"/>
                <a:sym typeface="+mn-ea"/>
              </a:rPr>
              <a:t>考虑如下的本征值问题。它大致相当于圆形波导中的TE模式，其中物理量u就是纵向磁场</a:t>
            </a:r>
            <a:r>
              <a:rPr lang="en-US" sz="2400" dirty="0">
                <a:effectLst/>
                <a:latin typeface="+mn-ea"/>
                <a:cs typeface="+mn-ea"/>
                <a:sym typeface="+mn-ea"/>
              </a:rPr>
              <a:t>    </a:t>
            </a:r>
            <a:r>
              <a:rPr sz="2400" dirty="0">
                <a:effectLst/>
                <a:latin typeface="+mn-ea"/>
                <a:cs typeface="+mn-ea"/>
                <a:sym typeface="+mn-ea"/>
              </a:rPr>
              <a:t>。</a:t>
            </a:r>
            <a:endParaRPr sz="2400" dirty="0">
              <a:effectLst/>
              <a:latin typeface="+mn-ea"/>
              <a:cs typeface="+mn-ea"/>
              <a:sym typeface="+mn-ea"/>
            </a:endParaRPr>
          </a:p>
          <a:p>
            <a:pPr marL="0" indent="0">
              <a:lnSpc>
                <a:spcPct val="150000"/>
              </a:lnSpc>
              <a:spcBef>
                <a:spcPts val="0"/>
              </a:spcBef>
              <a:buNone/>
            </a:pPr>
            <a:endParaRPr sz="2400" dirty="0">
              <a:effectLst/>
              <a:latin typeface="+mn-ea"/>
              <a:cs typeface="+mn-ea"/>
              <a:sym typeface="+mn-ea"/>
            </a:endParaRPr>
          </a:p>
          <a:p>
            <a:pPr marL="0" indent="0">
              <a:lnSpc>
                <a:spcPct val="150000"/>
              </a:lnSpc>
              <a:spcBef>
                <a:spcPts val="0"/>
              </a:spcBef>
              <a:buNone/>
            </a:pPr>
            <a:r>
              <a:rPr sz="2400" dirty="0">
                <a:effectLst/>
                <a:latin typeface="+mn-ea"/>
                <a:cs typeface="+mn-ea"/>
                <a:sym typeface="+mn-ea"/>
              </a:rPr>
              <a:t>首先，利用分离变量法求解可得</a:t>
            </a:r>
            <a:endParaRPr sz="2400" dirty="0">
              <a:effectLst/>
              <a:latin typeface="+mn-ea"/>
              <a:cs typeface="+mn-ea"/>
              <a:sym typeface="+mn-ea"/>
            </a:endParaRPr>
          </a:p>
          <a:p>
            <a:pPr marL="0" indent="0">
              <a:lnSpc>
                <a:spcPct val="150000"/>
              </a:lnSpc>
              <a:spcBef>
                <a:spcPts val="0"/>
              </a:spcBef>
              <a:buNone/>
            </a:pPr>
            <a:endParaRPr sz="2400" dirty="0">
              <a:effectLst/>
              <a:latin typeface="+mn-ea"/>
              <a:cs typeface="+mn-ea"/>
              <a:sym typeface="+mn-ea"/>
            </a:endParaRPr>
          </a:p>
          <a:p>
            <a:pPr marL="0" indent="0">
              <a:lnSpc>
                <a:spcPct val="150000"/>
              </a:lnSpc>
              <a:spcBef>
                <a:spcPts val="0"/>
              </a:spcBef>
              <a:buNone/>
            </a:pPr>
            <a:r>
              <a:rPr sz="2400" dirty="0">
                <a:effectLst/>
                <a:latin typeface="+mn-ea"/>
                <a:cs typeface="+mn-ea"/>
                <a:sym typeface="+mn-ea"/>
              </a:rPr>
              <a:t>考虑到边界条件有</a:t>
            </a:r>
            <a:endParaRPr sz="2400" dirty="0">
              <a:effectLst/>
              <a:latin typeface="+mn-ea"/>
              <a:cs typeface="+mn-ea"/>
              <a:sym typeface="+mn-ea"/>
            </a:endParaRPr>
          </a:p>
          <a:p>
            <a:pPr marL="0" indent="0">
              <a:lnSpc>
                <a:spcPct val="150000"/>
              </a:lnSpc>
              <a:spcBef>
                <a:spcPts val="0"/>
              </a:spcBef>
              <a:buNone/>
            </a:pPr>
            <a:endParaRPr sz="2400" dirty="0">
              <a:effectLst/>
              <a:latin typeface="+mn-ea"/>
              <a:cs typeface="+mn-ea"/>
              <a:sym typeface="+mn-ea"/>
            </a:endParaRPr>
          </a:p>
          <a:p>
            <a:pPr marL="0" indent="0">
              <a:lnSpc>
                <a:spcPct val="150000"/>
              </a:lnSpc>
              <a:spcBef>
                <a:spcPts val="0"/>
              </a:spcBef>
              <a:buNone/>
            </a:pPr>
            <a:r>
              <a:rPr sz="2400" dirty="0">
                <a:effectLst/>
                <a:latin typeface="+mn-ea"/>
                <a:cs typeface="+mn-ea"/>
                <a:sym typeface="+mn-ea"/>
              </a:rPr>
              <a:t>这就是上述本征值问题对应的本征函数和本征值。其中，</a:t>
            </a:r>
            <a:r>
              <a:rPr lang="en-US" sz="2400" dirty="0">
                <a:effectLst/>
                <a:latin typeface="+mn-ea"/>
                <a:cs typeface="+mn-ea"/>
                <a:sym typeface="+mn-ea"/>
              </a:rPr>
              <a:t>    </a:t>
            </a:r>
            <a:r>
              <a:rPr sz="2400" dirty="0">
                <a:effectLst/>
                <a:latin typeface="+mn-ea"/>
                <a:cs typeface="+mn-ea"/>
                <a:sym typeface="+mn-ea"/>
              </a:rPr>
              <a:t>表示m阶贝塞尔函数的导数的第i个根。</a:t>
            </a:r>
            <a:endParaRPr sz="2400" dirty="0">
              <a:effectLst/>
              <a:latin typeface="+mn-ea"/>
              <a:cs typeface="+mn-ea"/>
              <a:sym typeface="+mn-ea"/>
            </a:endParaRPr>
          </a:p>
        </p:txBody>
      </p: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7">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8">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9"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10" cstate="print"/>
            <a:srcRect t="18211" b="8984"/>
            <a:stretch>
              <a:fillRect/>
            </a:stretch>
          </p:blipFill>
          <p:spPr>
            <a:xfrm>
              <a:off x="1554468" y="6496881"/>
              <a:ext cx="469176" cy="341581"/>
            </a:xfrm>
            <a:prstGeom prst="rect">
              <a:avLst/>
            </a:prstGeom>
          </p:spPr>
        </p:pic>
      </p:grpSp>
      <p:graphicFrame>
        <p:nvGraphicFramePr>
          <p:cNvPr id="7" name="对象 6">
            <a:hlinkClick r:id="" action="ppaction://ole?verb="/>
          </p:cNvPr>
          <p:cNvGraphicFramePr>
            <a:graphicFrameLocks noChangeAspect="1"/>
          </p:cNvGraphicFramePr>
          <p:nvPr/>
        </p:nvGraphicFramePr>
        <p:xfrm>
          <a:off x="2960370" y="2032000"/>
          <a:ext cx="360000" cy="360000"/>
        </p:xfrm>
        <a:graphic>
          <a:graphicData uri="http://schemas.openxmlformats.org/presentationml/2006/ole">
            <mc:AlternateContent xmlns:mc="http://schemas.openxmlformats.org/markup-compatibility/2006">
              <mc:Choice xmlns:v="urn:schemas-microsoft-com:vml" Requires="v">
                <p:oleObj spid="_x0000_s1025" name="" r:id="rId11" imgW="190500" imgH="190500" progId="Equation.DSMT4">
                  <p:embed/>
                </p:oleObj>
              </mc:Choice>
              <mc:Fallback>
                <p:oleObj name="" r:id="rId11" imgW="190500" imgH="190500" progId="Equation.DSMT4">
                  <p:embed/>
                  <p:pic>
                    <p:nvPicPr>
                      <p:cNvPr id="0" name="图片 1024"/>
                      <p:cNvPicPr/>
                      <p:nvPr/>
                    </p:nvPicPr>
                    <p:blipFill>
                      <a:blip r:embed="rId12"/>
                      <a:stretch>
                        <a:fillRect/>
                      </a:stretch>
                    </p:blipFill>
                    <p:spPr>
                      <a:xfrm>
                        <a:off x="2960370" y="2032000"/>
                        <a:ext cx="360000" cy="360000"/>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5398135" y="2031683"/>
          <a:ext cx="1312596" cy="1044000"/>
        </p:xfrm>
        <a:graphic>
          <a:graphicData uri="http://schemas.openxmlformats.org/presentationml/2006/ole">
            <mc:AlternateContent xmlns:mc="http://schemas.openxmlformats.org/markup-compatibility/2006">
              <mc:Choice xmlns:v="urn:schemas-microsoft-com:vml" Requires="v">
                <p:oleObj spid="_x0000_s1026" name="" r:id="rId13" imgW="685800" imgH="545465" progId="Equation.DSMT4">
                  <p:embed/>
                </p:oleObj>
              </mc:Choice>
              <mc:Fallback>
                <p:oleObj name="" r:id="rId13" imgW="685800" imgH="545465" progId="Equation.DSMT4">
                  <p:embed/>
                  <p:pic>
                    <p:nvPicPr>
                      <p:cNvPr id="0" name="图片 1025"/>
                      <p:cNvPicPr/>
                      <p:nvPr/>
                    </p:nvPicPr>
                    <p:blipFill>
                      <a:blip r:embed="rId14"/>
                      <a:stretch>
                        <a:fillRect/>
                      </a:stretch>
                    </p:blipFill>
                    <p:spPr>
                      <a:xfrm>
                        <a:off x="5398135" y="2031683"/>
                        <a:ext cx="1312596" cy="1044000"/>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4293235" y="3604895"/>
          <a:ext cx="3606353" cy="468000"/>
        </p:xfrm>
        <a:graphic>
          <a:graphicData uri="http://schemas.openxmlformats.org/presentationml/2006/ole">
            <mc:AlternateContent xmlns:mc="http://schemas.openxmlformats.org/markup-compatibility/2006">
              <mc:Choice xmlns:v="urn:schemas-microsoft-com:vml" Requires="v">
                <p:oleObj spid="_x0000_s1027" name="" r:id="rId15" imgW="1663700" imgH="215900" progId="Equation.DSMT4">
                  <p:embed/>
                </p:oleObj>
              </mc:Choice>
              <mc:Fallback>
                <p:oleObj name="" r:id="rId15" imgW="1663700" imgH="215900" progId="Equation.DSMT4">
                  <p:embed/>
                  <p:pic>
                    <p:nvPicPr>
                      <p:cNvPr id="0" name="图片 1026"/>
                      <p:cNvPicPr/>
                      <p:nvPr/>
                    </p:nvPicPr>
                    <p:blipFill>
                      <a:blip r:embed="rId16"/>
                      <a:stretch>
                        <a:fillRect/>
                      </a:stretch>
                    </p:blipFill>
                    <p:spPr>
                      <a:xfrm>
                        <a:off x="4293235" y="3604895"/>
                        <a:ext cx="3606353" cy="468000"/>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5461318" y="4561205"/>
          <a:ext cx="1269318" cy="432000"/>
        </p:xfrm>
        <a:graphic>
          <a:graphicData uri="http://schemas.openxmlformats.org/presentationml/2006/ole">
            <mc:AlternateContent xmlns:mc="http://schemas.openxmlformats.org/markup-compatibility/2006">
              <mc:Choice xmlns:v="urn:schemas-microsoft-com:vml" Requires="v">
                <p:oleObj spid="_x0000_s1028" name="" r:id="rId17" imgW="634365" imgH="215900" progId="Equation.DSMT4">
                  <p:embed/>
                </p:oleObj>
              </mc:Choice>
              <mc:Fallback>
                <p:oleObj name="" r:id="rId17" imgW="634365" imgH="215900" progId="Equation.DSMT4">
                  <p:embed/>
                  <p:pic>
                    <p:nvPicPr>
                      <p:cNvPr id="0" name="图片 1027"/>
                      <p:cNvPicPr/>
                      <p:nvPr/>
                    </p:nvPicPr>
                    <p:blipFill>
                      <a:blip r:embed="rId18"/>
                      <a:stretch>
                        <a:fillRect/>
                      </a:stretch>
                    </p:blipFill>
                    <p:spPr>
                      <a:xfrm>
                        <a:off x="5461318" y="4561205"/>
                        <a:ext cx="1269318" cy="432000"/>
                      </a:xfrm>
                      <a:prstGeom prst="rect">
                        <a:avLst/>
                      </a:prstGeom>
                    </p:spPr>
                  </p:pic>
                </p:oleObj>
              </mc:Fallback>
            </mc:AlternateContent>
          </a:graphicData>
        </a:graphic>
      </p:graphicFrame>
      <p:graphicFrame>
        <p:nvGraphicFramePr>
          <p:cNvPr id="22" name="对象 21">
            <a:hlinkClick r:id="" action="ppaction://ole?verb="/>
          </p:cNvPr>
          <p:cNvGraphicFramePr>
            <a:graphicFrameLocks noChangeAspect="1"/>
          </p:cNvGraphicFramePr>
          <p:nvPr/>
        </p:nvGraphicFramePr>
        <p:xfrm>
          <a:off x="8418830" y="5304155"/>
          <a:ext cx="419294" cy="396000"/>
        </p:xfrm>
        <a:graphic>
          <a:graphicData uri="http://schemas.openxmlformats.org/presentationml/2006/ole">
            <mc:AlternateContent xmlns:mc="http://schemas.openxmlformats.org/markup-compatibility/2006">
              <mc:Choice xmlns:v="urn:schemas-microsoft-com:vml" Requires="v">
                <p:oleObj spid="_x0000_s1029" name="" r:id="rId19" imgW="228600" imgH="215900" progId="Equation.DSMT4">
                  <p:embed/>
                </p:oleObj>
              </mc:Choice>
              <mc:Fallback>
                <p:oleObj name="" r:id="rId19" imgW="228600" imgH="215900" progId="Equation.DSMT4">
                  <p:embed/>
                  <p:pic>
                    <p:nvPicPr>
                      <p:cNvPr id="0" name="图片 1028"/>
                      <p:cNvPicPr/>
                      <p:nvPr/>
                    </p:nvPicPr>
                    <p:blipFill>
                      <a:blip r:embed="rId20"/>
                      <a:stretch>
                        <a:fillRect/>
                      </a:stretch>
                    </p:blipFill>
                    <p:spPr>
                      <a:xfrm>
                        <a:off x="8418830" y="5304155"/>
                        <a:ext cx="419294" cy="3960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1"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2"/>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3"/>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8</a:t>
            </a:r>
            <a:r>
              <a:rPr lang="zh-CN" sz="2800" dirty="0" err="1"/>
              <a:t>、</a:t>
            </a:r>
            <a:r>
              <a:rPr sz="2800" dirty="0" err="1"/>
              <a:t>MATLAB在求解时变电磁场的应用</a:t>
            </a:r>
            <a:endParaRPr sz="2800" dirty="0" err="1"/>
          </a:p>
        </p:txBody>
      </p:sp>
      <p:sp>
        <p:nvSpPr>
          <p:cNvPr id="17" name="文本框 16"/>
          <p:cNvSpPr txBox="1"/>
          <p:nvPr>
            <p:custDataLst>
              <p:tags r:id="rId4"/>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5.8.3 </a:t>
            </a:r>
            <a:r>
              <a:rPr lang="zh-CN" sz="2400" b="1" kern="0">
                <a:sym typeface="+mn-ea"/>
              </a:rPr>
              <a:t>PDE工具箱求解波动方程演示</a:t>
            </a:r>
            <a:endParaRPr lang="zh-CN" sz="2400" b="1" kern="0">
              <a:sym typeface="+mn-ea"/>
            </a:endParaRPr>
          </a:p>
        </p:txBody>
      </p:sp>
      <p:sp>
        <p:nvSpPr>
          <p:cNvPr id="11266" name="文本占位符 11265"/>
          <p:cNvSpPr>
            <a:spLocks noGrp="1"/>
          </p:cNvSpPr>
          <p:nvPr>
            <p:custDataLst>
              <p:tags r:id="rId5"/>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en-US" altLang="zh-CN" sz="2400" dirty="0">
                <a:effectLst/>
                <a:latin typeface="+mn-ea"/>
                <a:cs typeface="+mn-ea"/>
                <a:sym typeface="+mn-ea"/>
              </a:rPr>
              <a:t>    </a:t>
            </a:r>
            <a:r>
              <a:rPr lang="zh-CN" sz="2400" dirty="0">
                <a:effectLst/>
                <a:latin typeface="+mn-ea"/>
                <a:cs typeface="+mn-ea"/>
                <a:sym typeface="+mn-ea"/>
              </a:rPr>
              <a:t>可通过</a:t>
            </a:r>
            <a:r>
              <a:rPr lang="en-US" altLang="zh-CN" sz="2400" dirty="0">
                <a:effectLst/>
                <a:latin typeface="+mn-ea"/>
                <a:cs typeface="+mn-ea"/>
                <a:sym typeface="+mn-ea"/>
              </a:rPr>
              <a:t>MATLAB</a:t>
            </a:r>
            <a:r>
              <a:rPr lang="zh-CN" sz="2400" dirty="0">
                <a:effectLst/>
                <a:latin typeface="+mn-ea"/>
                <a:cs typeface="+mn-ea"/>
                <a:sym typeface="+mn-ea"/>
              </a:rPr>
              <a:t>代码可以求解模式</a:t>
            </a:r>
            <a:r>
              <a:rPr lang="en-US" altLang="zh-CN" sz="2400" dirty="0">
                <a:effectLst/>
                <a:latin typeface="+mn-ea"/>
                <a:cs typeface="+mn-ea"/>
                <a:sym typeface="+mn-ea"/>
              </a:rPr>
              <a:t>   </a:t>
            </a:r>
            <a:r>
              <a:rPr lang="zh-CN" sz="2400" dirty="0">
                <a:effectLst/>
                <a:latin typeface="+mn-ea"/>
                <a:cs typeface="+mn-ea"/>
                <a:sym typeface="+mn-ea"/>
              </a:rPr>
              <a:t>的本征值和本征模，并利用函数绘制模式分布</a:t>
            </a:r>
            <a:r>
              <a:rPr lang="zh-CN" sz="2400" dirty="0">
                <a:effectLst/>
                <a:latin typeface="+mn-ea"/>
                <a:cs typeface="+mn-ea"/>
                <a:sym typeface="+mn-ea"/>
              </a:rPr>
              <a:t>如下。</a:t>
            </a:r>
            <a:endParaRPr lang="zh-CN" sz="2400" dirty="0">
              <a:effectLst/>
              <a:latin typeface="+mn-ea"/>
              <a:cs typeface="+mn-ea"/>
              <a:sym typeface="+mn-ea"/>
            </a:endParaRPr>
          </a:p>
        </p:txBody>
      </p: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7">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8">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9"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10" cstate="print"/>
            <a:srcRect t="18211" b="8984"/>
            <a:stretch>
              <a:fillRect/>
            </a:stretch>
          </p:blipFill>
          <p:spPr>
            <a:xfrm>
              <a:off x="1554468" y="6496881"/>
              <a:ext cx="469176" cy="341581"/>
            </a:xfrm>
            <a:prstGeom prst="rect">
              <a:avLst/>
            </a:prstGeom>
          </p:spPr>
        </p:pic>
      </p:grpSp>
      <p:graphicFrame>
        <p:nvGraphicFramePr>
          <p:cNvPr id="2" name="对象 1">
            <a:hlinkClick r:id="" action="ppaction://ole?verb="/>
          </p:cNvPr>
          <p:cNvGraphicFramePr>
            <a:graphicFrameLocks noChangeAspect="1"/>
          </p:cNvGraphicFramePr>
          <p:nvPr/>
        </p:nvGraphicFramePr>
        <p:xfrm>
          <a:off x="5901690" y="1543050"/>
          <a:ext cx="388800" cy="324000"/>
        </p:xfrm>
        <a:graphic>
          <a:graphicData uri="http://schemas.openxmlformats.org/presentationml/2006/ole">
            <mc:AlternateContent xmlns:mc="http://schemas.openxmlformats.org/markup-compatibility/2006">
              <mc:Choice xmlns:v="urn:schemas-microsoft-com:vml" Requires="v">
                <p:oleObj spid="_x0000_s2049" name="" r:id="rId11" imgW="228600" imgH="190500" progId="Equation.DSMT4">
                  <p:embed/>
                </p:oleObj>
              </mc:Choice>
              <mc:Fallback>
                <p:oleObj name="" r:id="rId11" imgW="228600" imgH="190500" progId="Equation.DSMT4">
                  <p:embed/>
                  <p:pic>
                    <p:nvPicPr>
                      <p:cNvPr id="0" name="图片 2048"/>
                      <p:cNvPicPr/>
                      <p:nvPr/>
                    </p:nvPicPr>
                    <p:blipFill>
                      <a:blip r:embed="rId12"/>
                      <a:stretch>
                        <a:fillRect/>
                      </a:stretch>
                    </p:blipFill>
                    <p:spPr>
                      <a:xfrm>
                        <a:off x="5901690" y="1543050"/>
                        <a:ext cx="388800" cy="324000"/>
                      </a:xfrm>
                      <a:prstGeom prst="rect">
                        <a:avLst/>
                      </a:prstGeom>
                    </p:spPr>
                  </p:pic>
                </p:oleObj>
              </mc:Fallback>
            </mc:AlternateContent>
          </a:graphicData>
        </a:graphic>
      </p:graphicFrame>
      <p:pic>
        <p:nvPicPr>
          <p:cNvPr id="4" name="图片 3"/>
          <p:cNvPicPr>
            <a:picLocks noChangeAspect="1"/>
          </p:cNvPicPr>
          <p:nvPr>
            <p:custDataLst>
              <p:tags r:id="rId13"/>
            </p:custDataLst>
          </p:nvPr>
        </p:nvPicPr>
        <p:blipFill>
          <a:blip r:embed="rId14"/>
          <a:stretch>
            <a:fillRect/>
          </a:stretch>
        </p:blipFill>
        <p:spPr>
          <a:xfrm>
            <a:off x="3433445" y="2163445"/>
            <a:ext cx="5325110" cy="4137025"/>
          </a:xfrm>
          <a:prstGeom prst="rect">
            <a:avLst/>
          </a:prstGeom>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1"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2"/>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3"/>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8</a:t>
            </a:r>
            <a:r>
              <a:rPr lang="zh-CN" sz="2800" dirty="0" err="1"/>
              <a:t>、</a:t>
            </a:r>
            <a:r>
              <a:rPr sz="2800" dirty="0" err="1"/>
              <a:t>MATLAB在求解时变电磁场的应用</a:t>
            </a:r>
            <a:endParaRPr sz="2800" dirty="0" err="1"/>
          </a:p>
        </p:txBody>
      </p:sp>
      <p:sp>
        <p:nvSpPr>
          <p:cNvPr id="17" name="文本框 16"/>
          <p:cNvSpPr txBox="1"/>
          <p:nvPr>
            <p:custDataLst>
              <p:tags r:id="rId4"/>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5.8.3 </a:t>
            </a:r>
            <a:r>
              <a:rPr lang="zh-CN" sz="2400" b="1" kern="0">
                <a:sym typeface="+mn-ea"/>
              </a:rPr>
              <a:t>PDE工具箱求解波动方程演示</a:t>
            </a:r>
            <a:endParaRPr lang="zh-CN" sz="2400" b="1" kern="0">
              <a:sym typeface="+mn-ea"/>
            </a:endParaRPr>
          </a:p>
        </p:txBody>
      </p:sp>
      <p:sp>
        <p:nvSpPr>
          <p:cNvPr id="11266" name="文本占位符 11265"/>
          <p:cNvSpPr>
            <a:spLocks noGrp="1"/>
          </p:cNvSpPr>
          <p:nvPr>
            <p:custDataLst>
              <p:tags r:id="rId5"/>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en-US" altLang="zh-CN" sz="2400" dirty="0">
                <a:effectLst/>
                <a:latin typeface="+mn-ea"/>
                <a:cs typeface="+mn-ea"/>
                <a:sym typeface="+mn-ea"/>
              </a:rPr>
              <a:t>    </a:t>
            </a:r>
            <a:r>
              <a:rPr sz="2400" dirty="0">
                <a:effectLst/>
                <a:latin typeface="+mn-ea"/>
                <a:cs typeface="+mn-ea"/>
                <a:sym typeface="+mn-ea"/>
              </a:rPr>
              <a:t>可以看出，由于</a:t>
            </a:r>
            <a:r>
              <a:rPr lang="en-US" sz="2400" dirty="0">
                <a:effectLst/>
                <a:latin typeface="+mn-ea"/>
                <a:cs typeface="+mn-ea"/>
                <a:sym typeface="+mn-ea"/>
              </a:rPr>
              <a:t>        </a:t>
            </a:r>
            <a:r>
              <a:rPr sz="2400" dirty="0">
                <a:effectLst/>
                <a:latin typeface="+mn-ea"/>
                <a:cs typeface="+mn-ea"/>
                <a:sym typeface="+mn-ea"/>
              </a:rPr>
              <a:t>，所以模式分布具有轴对称的特点，与角向变量无关。查看结果可以知道</a:t>
            </a:r>
            <a:endParaRPr sz="2400" dirty="0">
              <a:effectLst/>
              <a:latin typeface="+mn-ea"/>
              <a:cs typeface="+mn-ea"/>
              <a:sym typeface="+mn-ea"/>
            </a:endParaRPr>
          </a:p>
          <a:p>
            <a:pPr marL="0" indent="0">
              <a:lnSpc>
                <a:spcPct val="150000"/>
              </a:lnSpc>
              <a:spcBef>
                <a:spcPts val="0"/>
              </a:spcBef>
              <a:buNone/>
            </a:pPr>
            <a:endParaRPr sz="2400" dirty="0">
              <a:effectLst/>
              <a:latin typeface="+mn-ea"/>
              <a:cs typeface="+mn-ea"/>
              <a:sym typeface="+mn-ea"/>
            </a:endParaRPr>
          </a:p>
          <a:p>
            <a:pPr marL="0" indent="0">
              <a:lnSpc>
                <a:spcPct val="150000"/>
              </a:lnSpc>
              <a:spcBef>
                <a:spcPts val="0"/>
              </a:spcBef>
              <a:buNone/>
            </a:pPr>
            <a:r>
              <a:rPr sz="2400" dirty="0">
                <a:effectLst/>
                <a:latin typeface="+mn-ea"/>
                <a:cs typeface="+mn-ea"/>
                <a:sym typeface="+mn-ea"/>
              </a:rPr>
              <a:t>进一步可求出波动问题的本征值：</a:t>
            </a:r>
            <a:endParaRPr sz="2400" dirty="0">
              <a:effectLst/>
              <a:latin typeface="+mn-ea"/>
              <a:cs typeface="+mn-ea"/>
              <a:sym typeface="+mn-ea"/>
            </a:endParaRPr>
          </a:p>
        </p:txBody>
      </p: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7">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8">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9"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10" cstate="print"/>
            <a:srcRect t="18211" b="8984"/>
            <a:stretch>
              <a:fillRect/>
            </a:stretch>
          </p:blipFill>
          <p:spPr>
            <a:xfrm>
              <a:off x="1554468" y="6496881"/>
              <a:ext cx="469176" cy="341581"/>
            </a:xfrm>
            <a:prstGeom prst="rect">
              <a:avLst/>
            </a:prstGeom>
          </p:spPr>
        </p:pic>
      </p:grpSp>
      <p:graphicFrame>
        <p:nvGraphicFramePr>
          <p:cNvPr id="6" name="对象 5">
            <a:hlinkClick r:id="" action="ppaction://ole?verb="/>
          </p:cNvPr>
          <p:cNvGraphicFramePr>
            <a:graphicFrameLocks noChangeAspect="1"/>
          </p:cNvGraphicFramePr>
          <p:nvPr/>
        </p:nvGraphicFramePr>
        <p:xfrm>
          <a:off x="3703320" y="1544320"/>
          <a:ext cx="624000" cy="288000"/>
        </p:xfrm>
        <a:graphic>
          <a:graphicData uri="http://schemas.openxmlformats.org/presentationml/2006/ole">
            <mc:AlternateContent xmlns:mc="http://schemas.openxmlformats.org/markup-compatibility/2006">
              <mc:Choice xmlns:v="urn:schemas-microsoft-com:vml" Requires="v">
                <p:oleObj spid="_x0000_s3073" name="" r:id="rId11" imgW="330200" imgH="152400" progId="Equation.DSMT4">
                  <p:embed/>
                </p:oleObj>
              </mc:Choice>
              <mc:Fallback>
                <p:oleObj name="" r:id="rId11" imgW="330200" imgH="152400" progId="Equation.DSMT4">
                  <p:embed/>
                  <p:pic>
                    <p:nvPicPr>
                      <p:cNvPr id="0" name="图片 3072"/>
                      <p:cNvPicPr/>
                      <p:nvPr/>
                    </p:nvPicPr>
                    <p:blipFill>
                      <a:blip r:embed="rId12"/>
                      <a:stretch>
                        <a:fillRect/>
                      </a:stretch>
                    </p:blipFill>
                    <p:spPr>
                      <a:xfrm>
                        <a:off x="3703320" y="1544320"/>
                        <a:ext cx="624000" cy="28800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5311284" y="2387678"/>
          <a:ext cx="1474470" cy="409575"/>
        </p:xfrm>
        <a:graphic>
          <a:graphicData uri="http://schemas.openxmlformats.org/presentationml/2006/ole">
            <mc:AlternateContent xmlns:mc="http://schemas.openxmlformats.org/markup-compatibility/2006">
              <mc:Choice xmlns:v="urn:schemas-microsoft-com:vml" Requires="v">
                <p:oleObj spid="_x0000_s3074" name="" r:id="rId13" imgW="685800" imgH="190500" progId="Equation.DSMT4">
                  <p:embed/>
                </p:oleObj>
              </mc:Choice>
              <mc:Fallback>
                <p:oleObj name="" r:id="rId13" imgW="685800" imgH="190500" progId="Equation.DSMT4">
                  <p:embed/>
                  <p:pic>
                    <p:nvPicPr>
                      <p:cNvPr id="0" name="图片 3073"/>
                      <p:cNvPicPr/>
                      <p:nvPr/>
                    </p:nvPicPr>
                    <p:blipFill>
                      <a:blip r:embed="rId14"/>
                      <a:stretch>
                        <a:fillRect/>
                      </a:stretch>
                    </p:blipFill>
                    <p:spPr>
                      <a:xfrm>
                        <a:off x="5311284" y="2387678"/>
                        <a:ext cx="1474470" cy="409575"/>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custDataLst>
              <p:tags r:id="rId15"/>
            </p:custDataLst>
          </p:nvPr>
        </p:nvGraphicFramePr>
        <p:xfrm>
          <a:off x="5060141" y="3498928"/>
          <a:ext cx="2047875" cy="464185"/>
        </p:xfrm>
        <a:graphic>
          <a:graphicData uri="http://schemas.openxmlformats.org/presentationml/2006/ole">
            <mc:AlternateContent xmlns:mc="http://schemas.openxmlformats.org/markup-compatibility/2006">
              <mc:Choice xmlns:v="urn:schemas-microsoft-com:vml" Requires="v">
                <p:oleObj spid="_x0000_s3074" name="" r:id="rId16" imgW="952500" imgH="215900" progId="Equation.DSMT4">
                  <p:embed/>
                </p:oleObj>
              </mc:Choice>
              <mc:Fallback>
                <p:oleObj name="" r:id="rId16" imgW="952500" imgH="215900" progId="Equation.DSMT4">
                  <p:embed/>
                  <p:pic>
                    <p:nvPicPr>
                      <p:cNvPr id="0" name="图片 3073"/>
                      <p:cNvPicPr/>
                      <p:nvPr/>
                    </p:nvPicPr>
                    <p:blipFill>
                      <a:blip r:embed="rId17"/>
                      <a:stretch>
                        <a:fillRect/>
                      </a:stretch>
                    </p:blipFill>
                    <p:spPr>
                      <a:xfrm>
                        <a:off x="5060141" y="3498928"/>
                        <a:ext cx="2047875" cy="46418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1"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2"/>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3"/>
            </p:custDataLst>
          </p:nvPr>
        </p:nvSpPr>
        <p:spPr>
          <a:xfrm>
            <a:off x="0" y="50800"/>
            <a:ext cx="7323455" cy="521970"/>
          </a:xfrm>
          <a:prstGeom prst="rect">
            <a:avLst/>
          </a:prstGeom>
          <a:noFill/>
        </p:spPr>
        <p:txBody>
          <a:bodyPr wrap="square" rtlCol="0">
            <a:spAutoFit/>
          </a:bodyPr>
          <a:p>
            <a:pPr>
              <a:buClrTx/>
              <a:buSzTx/>
              <a:buFontTx/>
            </a:pPr>
            <a:r>
              <a:rPr sz="2800" dirty="0" err="1"/>
              <a:t>5.</a:t>
            </a:r>
            <a:r>
              <a:rPr lang="en-US" sz="2800" dirty="0" err="1"/>
              <a:t>8</a:t>
            </a:r>
            <a:r>
              <a:rPr lang="zh-CN" sz="2800" dirty="0" err="1"/>
              <a:t>、</a:t>
            </a:r>
            <a:r>
              <a:rPr sz="2800" dirty="0" err="1"/>
              <a:t>MATLAB在求解时变电磁场的应用</a:t>
            </a:r>
            <a:endParaRPr sz="2800" dirty="0" err="1"/>
          </a:p>
        </p:txBody>
      </p:sp>
      <p:sp>
        <p:nvSpPr>
          <p:cNvPr id="17" name="文本框 16"/>
          <p:cNvSpPr txBox="1"/>
          <p:nvPr>
            <p:custDataLst>
              <p:tags r:id="rId4"/>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5.8.3 </a:t>
            </a:r>
            <a:r>
              <a:rPr lang="zh-CN" sz="2400" b="1" kern="0">
                <a:sym typeface="+mn-ea"/>
              </a:rPr>
              <a:t>PDE工具箱求解波动方程演示</a:t>
            </a:r>
            <a:endParaRPr lang="zh-CN" sz="2400" b="1" kern="0">
              <a:sym typeface="+mn-ea"/>
            </a:endParaRPr>
          </a:p>
        </p:txBody>
      </p:sp>
      <p:sp>
        <p:nvSpPr>
          <p:cNvPr id="11266" name="文本占位符 11265"/>
          <p:cNvSpPr>
            <a:spLocks noGrp="1"/>
          </p:cNvSpPr>
          <p:nvPr>
            <p:custDataLst>
              <p:tags r:id="rId5"/>
            </p:custDataLst>
          </p:nvPr>
        </p:nvSpPr>
        <p:spPr>
          <a:xfrm>
            <a:off x="857250" y="1297940"/>
            <a:ext cx="107207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en-US" altLang="zh-CN" sz="2400" dirty="0">
                <a:effectLst/>
                <a:latin typeface="+mn-ea"/>
                <a:cs typeface="+mn-ea"/>
                <a:sym typeface="+mn-ea"/>
              </a:rPr>
              <a:t>    </a:t>
            </a:r>
            <a:endParaRPr sz="2400" dirty="0">
              <a:effectLst/>
              <a:latin typeface="+mn-ea"/>
              <a:cs typeface="+mn-ea"/>
              <a:sym typeface="+mn-ea"/>
            </a:endParaRPr>
          </a:p>
        </p:txBody>
      </p: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7">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8">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9"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10" cstate="print"/>
            <a:srcRect t="18211" b="8984"/>
            <a:stretch>
              <a:fillRect/>
            </a:stretch>
          </p:blipFill>
          <p:spPr>
            <a:xfrm>
              <a:off x="1554468" y="6496881"/>
              <a:ext cx="469176" cy="341581"/>
            </a:xfrm>
            <a:prstGeom prst="rect">
              <a:avLst/>
            </a:prstGeom>
          </p:spPr>
        </p:pic>
      </p:grpSp>
      <p:pic>
        <p:nvPicPr>
          <p:cNvPr id="4" name="图片 3"/>
          <p:cNvPicPr>
            <a:picLocks noChangeAspect="1"/>
          </p:cNvPicPr>
          <p:nvPr>
            <p:custDataLst>
              <p:tags r:id="rId11"/>
            </p:custDataLst>
          </p:nvPr>
        </p:nvPicPr>
        <p:blipFill>
          <a:blip r:embed="rId12"/>
          <a:stretch>
            <a:fillRect/>
          </a:stretch>
        </p:blipFill>
        <p:spPr>
          <a:xfrm>
            <a:off x="5208270" y="986155"/>
            <a:ext cx="6983730" cy="4333875"/>
          </a:xfrm>
          <a:prstGeom prst="rect">
            <a:avLst/>
          </a:prstGeom>
        </p:spPr>
      </p:pic>
      <p:sp>
        <p:nvSpPr>
          <p:cNvPr id="20" name="文本占位符 11265"/>
          <p:cNvSpPr>
            <a:spLocks noGrp="1"/>
          </p:cNvSpPr>
          <p:nvPr>
            <p:custDataLst>
              <p:tags r:id="rId13"/>
            </p:custDataLst>
          </p:nvPr>
        </p:nvSpPr>
        <p:spPr>
          <a:xfrm>
            <a:off x="984250" y="1424940"/>
            <a:ext cx="4326890"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en-US" altLang="zh-CN" sz="2400" dirty="0">
                <a:effectLst/>
                <a:latin typeface="+mn-ea"/>
                <a:cs typeface="+mn-ea"/>
                <a:sym typeface="+mn-ea"/>
              </a:rPr>
              <a:t>    </a:t>
            </a:r>
            <a:r>
              <a:rPr lang="zh-CN" sz="2400" dirty="0">
                <a:effectLst/>
                <a:latin typeface="+mn-ea"/>
                <a:cs typeface="+mn-ea"/>
                <a:sym typeface="+mn-ea"/>
              </a:rPr>
              <a:t>同理也可以使用</a:t>
            </a:r>
            <a:r>
              <a:rPr lang="en-US" altLang="zh-CN" sz="2400" dirty="0">
                <a:effectLst/>
                <a:latin typeface="+mn-ea"/>
                <a:cs typeface="+mn-ea"/>
                <a:sym typeface="+mn-ea"/>
              </a:rPr>
              <a:t>PDE</a:t>
            </a:r>
            <a:r>
              <a:rPr lang="zh-CN" altLang="en-US" sz="2400" dirty="0">
                <a:effectLst/>
                <a:latin typeface="+mn-ea"/>
                <a:cs typeface="+mn-ea"/>
                <a:sym typeface="+mn-ea"/>
              </a:rPr>
              <a:t>工具箱计算仿真，步骤与问题一类似，由结果可以看出，</a:t>
            </a:r>
            <a:r>
              <a:rPr lang="zh-CN" altLang="en-US" sz="2400" dirty="0">
                <a:effectLst/>
                <a:latin typeface="+mn-ea"/>
                <a:cs typeface="+mn-ea"/>
                <a:sym typeface="+mn-ea"/>
              </a:rPr>
              <a:t>数值计算与</a:t>
            </a:r>
            <a:r>
              <a:rPr lang="en-US" altLang="zh-CN" sz="2400" dirty="0">
                <a:effectLst/>
                <a:latin typeface="+mn-ea"/>
                <a:cs typeface="+mn-ea"/>
                <a:sym typeface="+mn-ea"/>
              </a:rPr>
              <a:t>PDE</a:t>
            </a:r>
            <a:r>
              <a:rPr lang="zh-CN" altLang="en-US" sz="2400" dirty="0">
                <a:effectLst/>
                <a:latin typeface="+mn-ea"/>
                <a:cs typeface="+mn-ea"/>
                <a:sym typeface="+mn-ea"/>
              </a:rPr>
              <a:t>计算模式分布</a:t>
            </a:r>
            <a:r>
              <a:rPr lang="zh-CN" altLang="en-US" sz="2400" dirty="0">
                <a:effectLst/>
                <a:latin typeface="+mn-ea"/>
                <a:cs typeface="+mn-ea"/>
                <a:sym typeface="+mn-ea"/>
              </a:rPr>
              <a:t>一致</a:t>
            </a:r>
            <a:r>
              <a:rPr lang="zh-CN" altLang="en-US" sz="2400" dirty="0">
                <a:effectLst/>
                <a:latin typeface="+mn-ea"/>
                <a:cs typeface="+mn-ea"/>
                <a:sym typeface="+mn-ea"/>
              </a:rPr>
              <a:t>，且求解出的本征值</a:t>
            </a:r>
            <a:r>
              <a:rPr lang="zh-CN" altLang="en-US" sz="2400" dirty="0">
                <a:effectLst/>
                <a:latin typeface="+mn-ea"/>
                <a:cs typeface="+mn-ea"/>
                <a:sym typeface="+mn-ea"/>
              </a:rPr>
              <a:t>相同</a:t>
            </a:r>
            <a:r>
              <a:rPr lang="zh-CN" altLang="en-US" sz="2400" dirty="0">
                <a:effectLst/>
                <a:latin typeface="+mn-ea"/>
                <a:cs typeface="+mn-ea"/>
                <a:sym typeface="+mn-ea"/>
              </a:rPr>
              <a:t>。</a:t>
            </a:r>
            <a:endParaRPr lang="zh-CN" altLang="en-US" sz="2400" dirty="0">
              <a:effectLst/>
              <a:latin typeface="+mn-ea"/>
              <a:cs typeface="+mn-ea"/>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5.1</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5.1.2 </a:t>
            </a:r>
            <a:r>
              <a:rPr sz="2400" b="1" kern="0">
                <a:sym typeface="+mn-ea"/>
              </a:rPr>
              <a:t>感应电动势的计算</a:t>
            </a:r>
            <a:endParaRPr sz="2400" b="1" kern="0">
              <a:sym typeface="+mn-ea"/>
            </a:endParaRPr>
          </a:p>
        </p:txBody>
      </p:sp>
      <p:grpSp>
        <p:nvGrpSpPr>
          <p:cNvPr id="14339" name="组合 14338"/>
          <p:cNvGrpSpPr/>
          <p:nvPr/>
        </p:nvGrpSpPr>
        <p:grpSpPr>
          <a:xfrm>
            <a:off x="2062163" y="1274128"/>
            <a:ext cx="4648200" cy="2332037"/>
            <a:chOff x="0" y="0"/>
            <a:chExt cx="2928" cy="1469"/>
          </a:xfrm>
        </p:grpSpPr>
        <p:sp>
          <p:nvSpPr>
            <p:cNvPr id="13315" name="文本框 14339"/>
            <p:cNvSpPr txBox="1"/>
            <p:nvPr>
              <p:custDataLst>
                <p:tags r:id="rId10"/>
              </p:custDataLst>
            </p:nvPr>
          </p:nvSpPr>
          <p:spPr>
            <a:xfrm>
              <a:off x="614" y="1237"/>
              <a:ext cx="1679" cy="232"/>
            </a:xfrm>
            <a:prstGeom prst="rect">
              <a:avLst/>
            </a:prstGeom>
            <a:noFill/>
            <a:ln w="9525">
              <a:noFill/>
            </a:ln>
          </p:spPr>
          <p:txBody>
            <a:bodyPr anchor="t">
              <a:spAutoFit/>
            </a:bodyPr>
            <a:p>
              <a:pPr>
                <a:spcBef>
                  <a:spcPct val="50000"/>
                </a:spcBef>
              </a:pPr>
              <a:r>
                <a:rPr lang="en-US" altLang="zh-CN" dirty="0">
                  <a:latin typeface="宋体" panose="02010600030101010101" pitchFamily="2" charset="-122"/>
                  <a:ea typeface="宋体" panose="02010600030101010101" pitchFamily="2" charset="-122"/>
                  <a:cs typeface="宋体" panose="02010600030101010101" pitchFamily="2" charset="-122"/>
                </a:rPr>
                <a:t>    </a:t>
              </a:r>
              <a:r>
                <a:rPr lang="zh-CN" altLang="en-US" dirty="0">
                  <a:latin typeface="宋体" panose="02010600030101010101" pitchFamily="2" charset="-122"/>
                  <a:ea typeface="宋体" panose="02010600030101010101" pitchFamily="2" charset="-122"/>
                  <a:cs typeface="宋体" panose="02010600030101010101" pitchFamily="2" charset="-122"/>
                </a:rPr>
                <a:t>感生电动势</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pic>
          <p:nvPicPr>
            <p:cNvPr id="13316" name="图片 14340" descr="4"/>
            <p:cNvPicPr>
              <a:picLocks noChangeAspect="1"/>
            </p:cNvPicPr>
            <p:nvPr>
              <p:custDataLst>
                <p:tags r:id="rId11"/>
              </p:custDataLst>
            </p:nvPr>
          </p:nvPicPr>
          <p:blipFill>
            <a:blip r:embed="rId12"/>
            <a:stretch>
              <a:fillRect/>
            </a:stretch>
          </p:blipFill>
          <p:spPr>
            <a:xfrm>
              <a:off x="0" y="0"/>
              <a:ext cx="2928" cy="1171"/>
            </a:xfrm>
            <a:prstGeom prst="rect">
              <a:avLst/>
            </a:prstGeom>
            <a:noFill/>
            <a:ln w="9525">
              <a:noFill/>
            </a:ln>
          </p:spPr>
        </p:pic>
      </p:grpSp>
      <p:grpSp>
        <p:nvGrpSpPr>
          <p:cNvPr id="14342" name="组合 14341"/>
          <p:cNvGrpSpPr/>
          <p:nvPr/>
        </p:nvGrpSpPr>
        <p:grpSpPr>
          <a:xfrm>
            <a:off x="7648258" y="1349058"/>
            <a:ext cx="3455987" cy="3182937"/>
            <a:chOff x="0" y="0"/>
            <a:chExt cx="2177" cy="2005"/>
          </a:xfrm>
        </p:grpSpPr>
        <p:sp>
          <p:nvSpPr>
            <p:cNvPr id="13318" name="文本框 14342"/>
            <p:cNvSpPr txBox="1"/>
            <p:nvPr>
              <p:custDataLst>
                <p:tags r:id="rId13"/>
              </p:custDataLst>
            </p:nvPr>
          </p:nvSpPr>
          <p:spPr>
            <a:xfrm>
              <a:off x="136" y="1755"/>
              <a:ext cx="1951" cy="250"/>
            </a:xfrm>
            <a:prstGeom prst="rect">
              <a:avLst/>
            </a:prstGeom>
            <a:noFill/>
            <a:ln w="9525">
              <a:noFill/>
            </a:ln>
          </p:spPr>
          <p:txBody>
            <a:bodyPr anchor="t">
              <a:spAutoFit/>
            </a:bodyPr>
            <a:p>
              <a:pPr>
                <a:spcBef>
                  <a:spcPct val="50000"/>
                </a:spcBef>
              </a:pPr>
              <a:r>
                <a:rPr lang="en-US" altLang="zh-CN" dirty="0">
                  <a:latin typeface="宋体" panose="02010600030101010101" pitchFamily="2" charset="-122"/>
                  <a:ea typeface="宋体" panose="02010600030101010101" pitchFamily="2" charset="-122"/>
                  <a:cs typeface="宋体" panose="02010600030101010101" pitchFamily="2" charset="-122"/>
                </a:rPr>
                <a:t>      </a:t>
              </a:r>
              <a:r>
                <a:rPr lang="zh-CN" altLang="en-US" dirty="0">
                  <a:latin typeface="宋体" panose="02010600030101010101" pitchFamily="2" charset="-122"/>
                  <a:ea typeface="宋体" panose="02010600030101010101" pitchFamily="2" charset="-122"/>
                  <a:cs typeface="宋体" panose="02010600030101010101" pitchFamily="2" charset="-122"/>
                </a:rPr>
                <a:t>动生电动势</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pic>
          <p:nvPicPr>
            <p:cNvPr id="13319" name="图片 14343" descr="4"/>
            <p:cNvPicPr>
              <a:picLocks noChangeAspect="1"/>
            </p:cNvPicPr>
            <p:nvPr>
              <p:custDataLst>
                <p:tags r:id="rId14"/>
              </p:custDataLst>
            </p:nvPr>
          </p:nvPicPr>
          <p:blipFill>
            <a:blip r:embed="rId15">
              <a:lum bright="35999"/>
            </a:blip>
            <a:stretch>
              <a:fillRect/>
            </a:stretch>
          </p:blipFill>
          <p:spPr>
            <a:xfrm>
              <a:off x="0" y="0"/>
              <a:ext cx="2177" cy="1709"/>
            </a:xfrm>
            <a:prstGeom prst="rect">
              <a:avLst/>
            </a:prstGeom>
            <a:noFill/>
            <a:ln w="9525">
              <a:noFill/>
            </a:ln>
          </p:spPr>
        </p:pic>
      </p:grpSp>
      <p:pic>
        <p:nvPicPr>
          <p:cNvPr id="14345" name="内容占位符 14344"/>
          <p:cNvPicPr>
            <a:picLocks noChangeAspect="1"/>
          </p:cNvPicPr>
          <p:nvPr>
            <p:custDataLst>
              <p:tags r:id="rId16"/>
            </p:custDataLst>
          </p:nvPr>
        </p:nvPicPr>
        <p:blipFill>
          <a:blip r:embed="rId17"/>
          <a:stretch>
            <a:fillRect/>
          </a:stretch>
        </p:blipFill>
        <p:spPr>
          <a:xfrm>
            <a:off x="2711450" y="3777298"/>
            <a:ext cx="3095625" cy="2036762"/>
          </a:xfrm>
          <a:prstGeom prst="rect">
            <a:avLst/>
          </a:prstGeom>
          <a:noFill/>
          <a:ln w="9525">
            <a:noFill/>
          </a:ln>
        </p:spPr>
      </p:pic>
      <p:sp>
        <p:nvSpPr>
          <p:cNvPr id="14346" name="文本框 14345"/>
          <p:cNvSpPr txBox="1"/>
          <p:nvPr>
            <p:custDataLst>
              <p:tags r:id="rId18"/>
            </p:custDataLst>
          </p:nvPr>
        </p:nvSpPr>
        <p:spPr>
          <a:xfrm>
            <a:off x="3820954" y="5757228"/>
            <a:ext cx="1097280" cy="368300"/>
          </a:xfrm>
          <a:prstGeom prst="rect">
            <a:avLst/>
          </a:prstGeom>
          <a:noFill/>
          <a:ln w="9525">
            <a:noFill/>
          </a:ln>
        </p:spPr>
        <p:txBody>
          <a:bodyPr wrap="none" anchor="t">
            <a:spAutoFit/>
          </a:bodyPr>
          <a:p>
            <a:pPr algn="ctr"/>
            <a:r>
              <a:rPr lang="zh-CN" altLang="en-US" dirty="0">
                <a:latin typeface="宋体" panose="02010600030101010101" pitchFamily="2" charset="-122"/>
                <a:ea typeface="宋体" panose="02010600030101010101" pitchFamily="2" charset="-122"/>
              </a:rPr>
              <a:t>无线输电</a:t>
            </a:r>
            <a:endParaRPr lang="zh-CN" altLang="en-US"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additive="base">
                                        <p:cTn id="7" dur="500" fill="hold"/>
                                        <p:tgtEl>
                                          <p:spTgt spid="14339"/>
                                        </p:tgtEl>
                                        <p:attrNameLst>
                                          <p:attrName>ppt_x</p:attrName>
                                        </p:attrNameLst>
                                      </p:cBhvr>
                                      <p:tavLst>
                                        <p:tav tm="0">
                                          <p:val>
                                            <p:strVal val="#ppt_x"/>
                                          </p:val>
                                        </p:tav>
                                        <p:tav tm="100000">
                                          <p:val>
                                            <p:strVal val="#ppt_x"/>
                                          </p:val>
                                        </p:tav>
                                      </p:tavLst>
                                    </p:anim>
                                    <p:anim calcmode="lin" valueType="num">
                                      <p:cBhvr additive="base">
                                        <p:cTn id="8" dur="500" fill="hold"/>
                                        <p:tgtEl>
                                          <p:spTgt spid="143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45"/>
                                        </p:tgtEl>
                                        <p:attrNameLst>
                                          <p:attrName>style.visibility</p:attrName>
                                        </p:attrNameLst>
                                      </p:cBhvr>
                                      <p:to>
                                        <p:strVal val="visible"/>
                                      </p:to>
                                    </p:set>
                                    <p:anim calcmode="lin" valueType="num">
                                      <p:cBhvr additive="base">
                                        <p:cTn id="13" dur="500" fill="hold"/>
                                        <p:tgtEl>
                                          <p:spTgt spid="14345"/>
                                        </p:tgtEl>
                                        <p:attrNameLst>
                                          <p:attrName>ppt_x</p:attrName>
                                        </p:attrNameLst>
                                      </p:cBhvr>
                                      <p:tavLst>
                                        <p:tav tm="0">
                                          <p:val>
                                            <p:strVal val="#ppt_x"/>
                                          </p:val>
                                        </p:tav>
                                        <p:tav tm="100000">
                                          <p:val>
                                            <p:strVal val="#ppt_x"/>
                                          </p:val>
                                        </p:tav>
                                      </p:tavLst>
                                    </p:anim>
                                    <p:anim calcmode="lin" valueType="num">
                                      <p:cBhvr additive="base">
                                        <p:cTn id="14" dur="500" fill="hold"/>
                                        <p:tgtEl>
                                          <p:spTgt spid="1434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4346"/>
                                        </p:tgtEl>
                                        <p:attrNameLst>
                                          <p:attrName>style.visibility</p:attrName>
                                        </p:attrNameLst>
                                      </p:cBhvr>
                                      <p:to>
                                        <p:strVal val="visible"/>
                                      </p:to>
                                    </p:set>
                                    <p:anim calcmode="lin" valueType="num">
                                      <p:cBhvr additive="base">
                                        <p:cTn id="17" dur="500" fill="hold"/>
                                        <p:tgtEl>
                                          <p:spTgt spid="14346"/>
                                        </p:tgtEl>
                                        <p:attrNameLst>
                                          <p:attrName>ppt_x</p:attrName>
                                        </p:attrNameLst>
                                      </p:cBhvr>
                                      <p:tavLst>
                                        <p:tav tm="0">
                                          <p:val>
                                            <p:strVal val="#ppt_x"/>
                                          </p:val>
                                        </p:tav>
                                        <p:tav tm="100000">
                                          <p:val>
                                            <p:strVal val="#ppt_x"/>
                                          </p:val>
                                        </p:tav>
                                      </p:tavLst>
                                    </p:anim>
                                    <p:anim calcmode="lin" valueType="num">
                                      <p:cBhvr additive="base">
                                        <p:cTn id="18" dur="500" fill="hold"/>
                                        <p:tgtEl>
                                          <p:spTgt spid="1434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4342"/>
                                        </p:tgtEl>
                                        <p:attrNameLst>
                                          <p:attrName>style.visibility</p:attrName>
                                        </p:attrNameLst>
                                      </p:cBhvr>
                                      <p:to>
                                        <p:strVal val="visible"/>
                                      </p:to>
                                    </p:set>
                                    <p:animEffect transition="in" filter="checkerboard(across)">
                                      <p:cBhvr>
                                        <p:cTn id="23" dur="500"/>
                                        <p:tgtEl>
                                          <p:spTgt spid="14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 grpId="0" bldLvl="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BEAUTIFY_FLAG" val=""/>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BEAUTIFY_FLAG" val=""/>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BEAUTIFY_FLAG" val=""/>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BEAUTIFY_FLAG" val=""/>
</p:tagLst>
</file>

<file path=ppt/tags/tag466.xml><?xml version="1.0" encoding="utf-8"?>
<p:tagLst xmlns:p="http://schemas.openxmlformats.org/presentationml/2006/main">
  <p:tag name="KSO_WM_BEAUTIFY_FLAG" val=""/>
</p:tagLst>
</file>

<file path=ppt/tags/tag467.xml><?xml version="1.0" encoding="utf-8"?>
<p:tagLst xmlns:p="http://schemas.openxmlformats.org/presentationml/2006/main">
  <p:tag name="KSO_WM_BEAUTIFY_FLAG" val=""/>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BEAUTIFY_FLAG" val=""/>
</p:tagLst>
</file>

<file path=ppt/tags/tag472.xml><?xml version="1.0" encoding="utf-8"?>
<p:tagLst xmlns:p="http://schemas.openxmlformats.org/presentationml/2006/main">
  <p:tag name="KSO_WM_BEAUTIFY_FLAG" val=""/>
</p:tagLst>
</file>

<file path=ppt/tags/tag473.xml><?xml version="1.0" encoding="utf-8"?>
<p:tagLst xmlns:p="http://schemas.openxmlformats.org/presentationml/2006/main">
  <p:tag name="KSO_WM_BEAUTIFY_FLAG" val=""/>
</p:tagLst>
</file>

<file path=ppt/tags/tag474.xml><?xml version="1.0" encoding="utf-8"?>
<p:tagLst xmlns:p="http://schemas.openxmlformats.org/presentationml/2006/main">
  <p:tag name="KSO_WM_BEAUTIFY_FLAG" val=""/>
</p:tagLst>
</file>

<file path=ppt/tags/tag475.xml><?xml version="1.0" encoding="utf-8"?>
<p:tagLst xmlns:p="http://schemas.openxmlformats.org/presentationml/2006/main">
  <p:tag name="KSO_WM_BEAUTIFY_FLAG" val=""/>
</p:tagLst>
</file>

<file path=ppt/tags/tag476.xml><?xml version="1.0" encoding="utf-8"?>
<p:tagLst xmlns:p="http://schemas.openxmlformats.org/presentationml/2006/main">
  <p:tag name="KSO_WM_BEAUTIFY_FLAG" val=""/>
</p:tagLst>
</file>

<file path=ppt/tags/tag477.xml><?xml version="1.0" encoding="utf-8"?>
<p:tagLst xmlns:p="http://schemas.openxmlformats.org/presentationml/2006/main">
  <p:tag name="KSO_WM_BEAUTIFY_FLAG" val=""/>
</p:tagLst>
</file>

<file path=ppt/tags/tag478.xml><?xml version="1.0" encoding="utf-8"?>
<p:tagLst xmlns:p="http://schemas.openxmlformats.org/presentationml/2006/main">
  <p:tag name="KSO_WM_BEAUTIFY_FLAG" val=""/>
</p:tagLst>
</file>

<file path=ppt/tags/tag479.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80.xml><?xml version="1.0" encoding="utf-8"?>
<p:tagLst xmlns:p="http://schemas.openxmlformats.org/presentationml/2006/main">
  <p:tag name="KSO_WM_BEAUTIFY_FLAG" val=""/>
</p:tagLst>
</file>

<file path=ppt/tags/tag481.xml><?xml version="1.0" encoding="utf-8"?>
<p:tagLst xmlns:p="http://schemas.openxmlformats.org/presentationml/2006/main">
  <p:tag name="KSO_WM_BEAUTIFY_FLAG" val=""/>
</p:tagLst>
</file>

<file path=ppt/tags/tag482.xml><?xml version="1.0" encoding="utf-8"?>
<p:tagLst xmlns:p="http://schemas.openxmlformats.org/presentationml/2006/main">
  <p:tag name="KSO_WM_BEAUTIFY_FLAG" val=""/>
</p:tagLst>
</file>

<file path=ppt/tags/tag483.xml><?xml version="1.0" encoding="utf-8"?>
<p:tagLst xmlns:p="http://schemas.openxmlformats.org/presentationml/2006/main">
  <p:tag name="KSO_WM_BEAUTIFY_FLAG" val=""/>
</p:tagLst>
</file>

<file path=ppt/tags/tag484.xml><?xml version="1.0" encoding="utf-8"?>
<p:tagLst xmlns:p="http://schemas.openxmlformats.org/presentationml/2006/main">
  <p:tag name="KSO_WM_BEAUTIFY_FLAG" val=""/>
</p:tagLst>
</file>

<file path=ppt/tags/tag485.xml><?xml version="1.0" encoding="utf-8"?>
<p:tagLst xmlns:p="http://schemas.openxmlformats.org/presentationml/2006/main">
  <p:tag name="KSO_WM_BEAUTIFY_FLAG" val=""/>
</p:tagLst>
</file>

<file path=ppt/tags/tag486.xml><?xml version="1.0" encoding="utf-8"?>
<p:tagLst xmlns:p="http://schemas.openxmlformats.org/presentationml/2006/main">
  <p:tag name="KSO_WM_BEAUTIFY_FLAG" val=""/>
</p:tagLst>
</file>

<file path=ppt/tags/tag487.xml><?xml version="1.0" encoding="utf-8"?>
<p:tagLst xmlns:p="http://schemas.openxmlformats.org/presentationml/2006/main">
  <p:tag name="KSO_WM_BEAUTIFY_FLAG" val=""/>
</p:tagLst>
</file>

<file path=ppt/tags/tag488.xml><?xml version="1.0" encoding="utf-8"?>
<p:tagLst xmlns:p="http://schemas.openxmlformats.org/presentationml/2006/main">
  <p:tag name="KSO_WM_BEAUTIFY_FLAG" val=""/>
</p:tagLst>
</file>

<file path=ppt/tags/tag489.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490.xml><?xml version="1.0" encoding="utf-8"?>
<p:tagLst xmlns:p="http://schemas.openxmlformats.org/presentationml/2006/main">
  <p:tag name="KSO_WM_BEAUTIFY_FLAG" val=""/>
</p:tagLst>
</file>

<file path=ppt/tags/tag491.xml><?xml version="1.0" encoding="utf-8"?>
<p:tagLst xmlns:p="http://schemas.openxmlformats.org/presentationml/2006/main">
  <p:tag name="KSO_WM_BEAUTIFY_FLAG" val=""/>
</p:tagLst>
</file>

<file path=ppt/tags/tag492.xml><?xml version="1.0" encoding="utf-8"?>
<p:tagLst xmlns:p="http://schemas.openxmlformats.org/presentationml/2006/main">
  <p:tag name="KSO_WM_BEAUTIFY_FLAG" val=""/>
</p:tagLst>
</file>

<file path=ppt/tags/tag493.xml><?xml version="1.0" encoding="utf-8"?>
<p:tagLst xmlns:p="http://schemas.openxmlformats.org/presentationml/2006/main">
  <p:tag name="KSO_WM_BEAUTIFY_FLAG" val=""/>
</p:tagLst>
</file>

<file path=ppt/tags/tag494.xml><?xml version="1.0" encoding="utf-8"?>
<p:tagLst xmlns:p="http://schemas.openxmlformats.org/presentationml/2006/main">
  <p:tag name="KSO_WM_BEAUTIFY_FLAG" val=""/>
</p:tagLst>
</file>

<file path=ppt/tags/tag495.xml><?xml version="1.0" encoding="utf-8"?>
<p:tagLst xmlns:p="http://schemas.openxmlformats.org/presentationml/2006/main">
  <p:tag name="KSO_WM_BEAUTIFY_FLAG" val=""/>
</p:tagLst>
</file>

<file path=ppt/tags/tag496.xml><?xml version="1.0" encoding="utf-8"?>
<p:tagLst xmlns:p="http://schemas.openxmlformats.org/presentationml/2006/main">
  <p:tag name="KSO_WM_BEAUTIFY_FLAG" val=""/>
</p:tagLst>
</file>

<file path=ppt/tags/tag497.xml><?xml version="1.0" encoding="utf-8"?>
<p:tagLst xmlns:p="http://schemas.openxmlformats.org/presentationml/2006/main">
  <p:tag name="KSO_WM_BEAUTIFY_FLAG" val=""/>
</p:tagLst>
</file>

<file path=ppt/tags/tag498.xml><?xml version="1.0" encoding="utf-8"?>
<p:tagLst xmlns:p="http://schemas.openxmlformats.org/presentationml/2006/main">
  <p:tag name="KSO_WM_BEAUTIFY_FLAG" val=""/>
</p:tagLst>
</file>

<file path=ppt/tags/tag49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00.xml><?xml version="1.0" encoding="utf-8"?>
<p:tagLst xmlns:p="http://schemas.openxmlformats.org/presentationml/2006/main">
  <p:tag name="KSO_WM_BEAUTIFY_FLAG" val=""/>
</p:tagLst>
</file>

<file path=ppt/tags/tag501.xml><?xml version="1.0" encoding="utf-8"?>
<p:tagLst xmlns:p="http://schemas.openxmlformats.org/presentationml/2006/main">
  <p:tag name="KSO_WM_BEAUTIFY_FLAG" val=""/>
</p:tagLst>
</file>

<file path=ppt/tags/tag502.xml><?xml version="1.0" encoding="utf-8"?>
<p:tagLst xmlns:p="http://schemas.openxmlformats.org/presentationml/2006/main">
  <p:tag name="KSO_WM_BEAUTIFY_FLAG" val=""/>
</p:tagLst>
</file>

<file path=ppt/tags/tag503.xml><?xml version="1.0" encoding="utf-8"?>
<p:tagLst xmlns:p="http://schemas.openxmlformats.org/presentationml/2006/main">
  <p:tag name="KSO_WM_BEAUTIFY_FLAG" val=""/>
</p:tagLst>
</file>

<file path=ppt/tags/tag504.xml><?xml version="1.0" encoding="utf-8"?>
<p:tagLst xmlns:p="http://schemas.openxmlformats.org/presentationml/2006/main">
  <p:tag name="KSO_WM_BEAUTIFY_FLAG" val=""/>
</p:tagLst>
</file>

<file path=ppt/tags/tag505.xml><?xml version="1.0" encoding="utf-8"?>
<p:tagLst xmlns:p="http://schemas.openxmlformats.org/presentationml/2006/main">
  <p:tag name="KSO_WM_BEAUTIFY_FLAG" val=""/>
</p:tagLst>
</file>

<file path=ppt/tags/tag506.xml><?xml version="1.0" encoding="utf-8"?>
<p:tagLst xmlns:p="http://schemas.openxmlformats.org/presentationml/2006/main">
  <p:tag name="KSO_WM_BEAUTIFY_FLAG" val=""/>
</p:tagLst>
</file>

<file path=ppt/tags/tag507.xml><?xml version="1.0" encoding="utf-8"?>
<p:tagLst xmlns:p="http://schemas.openxmlformats.org/presentationml/2006/main">
  <p:tag name="KSO_WM_BEAUTIFY_FLAG" val=""/>
</p:tagLst>
</file>

<file path=ppt/tags/tag508.xml><?xml version="1.0" encoding="utf-8"?>
<p:tagLst xmlns:p="http://schemas.openxmlformats.org/presentationml/2006/main">
  <p:tag name="KSO_WM_BEAUTIFY_FLAG" val=""/>
</p:tagLst>
</file>

<file path=ppt/tags/tag509.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10.xml><?xml version="1.0" encoding="utf-8"?>
<p:tagLst xmlns:p="http://schemas.openxmlformats.org/presentationml/2006/main">
  <p:tag name="KSO_WM_BEAUTIFY_FLAG" val=""/>
</p:tagLst>
</file>

<file path=ppt/tags/tag511.xml><?xml version="1.0" encoding="utf-8"?>
<p:tagLst xmlns:p="http://schemas.openxmlformats.org/presentationml/2006/main">
  <p:tag name="KSO_WM_BEAUTIFY_FLAG" val=""/>
</p:tagLst>
</file>

<file path=ppt/tags/tag512.xml><?xml version="1.0" encoding="utf-8"?>
<p:tagLst xmlns:p="http://schemas.openxmlformats.org/presentationml/2006/main">
  <p:tag name="KSO_WM_BEAUTIFY_FLAG" val=""/>
</p:tagLst>
</file>

<file path=ppt/tags/tag513.xml><?xml version="1.0" encoding="utf-8"?>
<p:tagLst xmlns:p="http://schemas.openxmlformats.org/presentationml/2006/main">
  <p:tag name="KSO_WM_BEAUTIFY_FLAG" val=""/>
</p:tagLst>
</file>

<file path=ppt/tags/tag514.xml><?xml version="1.0" encoding="utf-8"?>
<p:tagLst xmlns:p="http://schemas.openxmlformats.org/presentationml/2006/main">
  <p:tag name="KSO_WM_BEAUTIFY_FLAG" val=""/>
</p:tagLst>
</file>

<file path=ppt/tags/tag515.xml><?xml version="1.0" encoding="utf-8"?>
<p:tagLst xmlns:p="http://schemas.openxmlformats.org/presentationml/2006/main">
  <p:tag name="KSO_WM_BEAUTIFY_FLAG" val=""/>
</p:tagLst>
</file>

<file path=ppt/tags/tag516.xml><?xml version="1.0" encoding="utf-8"?>
<p:tagLst xmlns:p="http://schemas.openxmlformats.org/presentationml/2006/main">
  <p:tag name="KSO_WM_BEAUTIFY_FLAG" val=""/>
</p:tagLst>
</file>

<file path=ppt/tags/tag517.xml><?xml version="1.0" encoding="utf-8"?>
<p:tagLst xmlns:p="http://schemas.openxmlformats.org/presentationml/2006/main">
  <p:tag name="KSO_WM_BEAUTIFY_FLAG" val=""/>
</p:tagLst>
</file>

<file path=ppt/tags/tag518.xml><?xml version="1.0" encoding="utf-8"?>
<p:tagLst xmlns:p="http://schemas.openxmlformats.org/presentationml/2006/main">
  <p:tag name="KSO_WM_BEAUTIFY_FLAG" val=""/>
</p:tagLst>
</file>

<file path=ppt/tags/tag519.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20.xml><?xml version="1.0" encoding="utf-8"?>
<p:tagLst xmlns:p="http://schemas.openxmlformats.org/presentationml/2006/main">
  <p:tag name="KSO_WM_BEAUTIFY_FLAG" val=""/>
</p:tagLst>
</file>

<file path=ppt/tags/tag521.xml><?xml version="1.0" encoding="utf-8"?>
<p:tagLst xmlns:p="http://schemas.openxmlformats.org/presentationml/2006/main">
  <p:tag name="KSO_WM_BEAUTIFY_FLAG" val=""/>
</p:tagLst>
</file>

<file path=ppt/tags/tag522.xml><?xml version="1.0" encoding="utf-8"?>
<p:tagLst xmlns:p="http://schemas.openxmlformats.org/presentationml/2006/main">
  <p:tag name="KSO_WM_BEAUTIFY_FLAG" val=""/>
</p:tagLst>
</file>

<file path=ppt/tags/tag523.xml><?xml version="1.0" encoding="utf-8"?>
<p:tagLst xmlns:p="http://schemas.openxmlformats.org/presentationml/2006/main">
  <p:tag name="KSO_WM_BEAUTIFY_FLAG" val=""/>
</p:tagLst>
</file>

<file path=ppt/tags/tag524.xml><?xml version="1.0" encoding="utf-8"?>
<p:tagLst xmlns:p="http://schemas.openxmlformats.org/presentationml/2006/main">
  <p:tag name="KSO_WM_BEAUTIFY_FLAG" val=""/>
</p:tagLst>
</file>

<file path=ppt/tags/tag525.xml><?xml version="1.0" encoding="utf-8"?>
<p:tagLst xmlns:p="http://schemas.openxmlformats.org/presentationml/2006/main">
  <p:tag name="KSO_WM_BEAUTIFY_FLAG" val=""/>
</p:tagLst>
</file>

<file path=ppt/tags/tag526.xml><?xml version="1.0" encoding="utf-8"?>
<p:tagLst xmlns:p="http://schemas.openxmlformats.org/presentationml/2006/main">
  <p:tag name="KSO_WM_BEAUTIFY_FLAG" val=""/>
</p:tagLst>
</file>

<file path=ppt/tags/tag527.xml><?xml version="1.0" encoding="utf-8"?>
<p:tagLst xmlns:p="http://schemas.openxmlformats.org/presentationml/2006/main">
  <p:tag name="KSO_WM_BEAUTIFY_FLAG" val=""/>
</p:tagLst>
</file>

<file path=ppt/tags/tag528.xml><?xml version="1.0" encoding="utf-8"?>
<p:tagLst xmlns:p="http://schemas.openxmlformats.org/presentationml/2006/main">
  <p:tag name="KSO_WM_BEAUTIFY_FLAG" val=""/>
</p:tagLst>
</file>

<file path=ppt/tags/tag529.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30.xml><?xml version="1.0" encoding="utf-8"?>
<p:tagLst xmlns:p="http://schemas.openxmlformats.org/presentationml/2006/main">
  <p:tag name="KSO_WM_BEAUTIFY_FLAG" val=""/>
</p:tagLst>
</file>

<file path=ppt/tags/tag531.xml><?xml version="1.0" encoding="utf-8"?>
<p:tagLst xmlns:p="http://schemas.openxmlformats.org/presentationml/2006/main">
  <p:tag name="KSO_WM_BEAUTIFY_FLAG" val=""/>
</p:tagLst>
</file>

<file path=ppt/tags/tag532.xml><?xml version="1.0" encoding="utf-8"?>
<p:tagLst xmlns:p="http://schemas.openxmlformats.org/presentationml/2006/main">
  <p:tag name="KSO_WM_BEAUTIFY_FLAG" val=""/>
</p:tagLst>
</file>

<file path=ppt/tags/tag533.xml><?xml version="1.0" encoding="utf-8"?>
<p:tagLst xmlns:p="http://schemas.openxmlformats.org/presentationml/2006/main">
  <p:tag name="KSO_WM_BEAUTIFY_FLAG" val=""/>
</p:tagLst>
</file>

<file path=ppt/tags/tag534.xml><?xml version="1.0" encoding="utf-8"?>
<p:tagLst xmlns:p="http://schemas.openxmlformats.org/presentationml/2006/main">
  <p:tag name="KSO_WM_BEAUTIFY_FLAG" val=""/>
</p:tagLst>
</file>

<file path=ppt/tags/tag535.xml><?xml version="1.0" encoding="utf-8"?>
<p:tagLst xmlns:p="http://schemas.openxmlformats.org/presentationml/2006/main">
  <p:tag name="KSO_WM_BEAUTIFY_FLAG" val=""/>
</p:tagLst>
</file>

<file path=ppt/tags/tag536.xml><?xml version="1.0" encoding="utf-8"?>
<p:tagLst xmlns:p="http://schemas.openxmlformats.org/presentationml/2006/main">
  <p:tag name="KSO_WM_BEAUTIFY_FLAG" val=""/>
</p:tagLst>
</file>

<file path=ppt/tags/tag537.xml><?xml version="1.0" encoding="utf-8"?>
<p:tagLst xmlns:p="http://schemas.openxmlformats.org/presentationml/2006/main">
  <p:tag name="KSO_WM_BEAUTIFY_FLAG" val=""/>
</p:tagLst>
</file>

<file path=ppt/tags/tag538.xml><?xml version="1.0" encoding="utf-8"?>
<p:tagLst xmlns:p="http://schemas.openxmlformats.org/presentationml/2006/main">
  <p:tag name="KSO_WM_BEAUTIFY_FLAG" val=""/>
</p:tagLst>
</file>

<file path=ppt/tags/tag539.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40.xml><?xml version="1.0" encoding="utf-8"?>
<p:tagLst xmlns:p="http://schemas.openxmlformats.org/presentationml/2006/main">
  <p:tag name="KSO_WM_BEAUTIFY_FLAG" val=""/>
</p:tagLst>
</file>

<file path=ppt/tags/tag541.xml><?xml version="1.0" encoding="utf-8"?>
<p:tagLst xmlns:p="http://schemas.openxmlformats.org/presentationml/2006/main">
  <p:tag name="KSO_WM_BEAUTIFY_FLAG" val=""/>
</p:tagLst>
</file>

<file path=ppt/tags/tag542.xml><?xml version="1.0" encoding="utf-8"?>
<p:tagLst xmlns:p="http://schemas.openxmlformats.org/presentationml/2006/main">
  <p:tag name="KSO_WM_BEAUTIFY_FLAG" val=""/>
</p:tagLst>
</file>

<file path=ppt/tags/tag543.xml><?xml version="1.0" encoding="utf-8"?>
<p:tagLst xmlns:p="http://schemas.openxmlformats.org/presentationml/2006/main">
  <p:tag name="KSO_WM_BEAUTIFY_FLAG" val=""/>
</p:tagLst>
</file>

<file path=ppt/tags/tag544.xml><?xml version="1.0" encoding="utf-8"?>
<p:tagLst xmlns:p="http://schemas.openxmlformats.org/presentationml/2006/main">
  <p:tag name="KSO_WM_BEAUTIFY_FLAG" val=""/>
</p:tagLst>
</file>

<file path=ppt/tags/tag545.xml><?xml version="1.0" encoding="utf-8"?>
<p:tagLst xmlns:p="http://schemas.openxmlformats.org/presentationml/2006/main">
  <p:tag name="KSO_WM_BEAUTIFY_FLAG" val=""/>
</p:tagLst>
</file>

<file path=ppt/tags/tag546.xml><?xml version="1.0" encoding="utf-8"?>
<p:tagLst xmlns:p="http://schemas.openxmlformats.org/presentationml/2006/main">
  <p:tag name="KSO_WM_BEAUTIFY_FLAG" val=""/>
</p:tagLst>
</file>

<file path=ppt/tags/tag547.xml><?xml version="1.0" encoding="utf-8"?>
<p:tagLst xmlns:p="http://schemas.openxmlformats.org/presentationml/2006/main">
  <p:tag name="KSO_WM_BEAUTIFY_FLAG" val=""/>
</p:tagLst>
</file>

<file path=ppt/tags/tag548.xml><?xml version="1.0" encoding="utf-8"?>
<p:tagLst xmlns:p="http://schemas.openxmlformats.org/presentationml/2006/main">
  <p:tag name="KSO_WM_BEAUTIFY_FLAG" val=""/>
</p:tagLst>
</file>

<file path=ppt/tags/tag549.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50.xml><?xml version="1.0" encoding="utf-8"?>
<p:tagLst xmlns:p="http://schemas.openxmlformats.org/presentationml/2006/main">
  <p:tag name="KSO_WM_BEAUTIFY_FLAG" val=""/>
</p:tagLst>
</file>

<file path=ppt/tags/tag551.xml><?xml version="1.0" encoding="utf-8"?>
<p:tagLst xmlns:p="http://schemas.openxmlformats.org/presentationml/2006/main">
  <p:tag name="KSO_WM_BEAUTIFY_FLAG" val=""/>
</p:tagLst>
</file>

<file path=ppt/tags/tag552.xml><?xml version="1.0" encoding="utf-8"?>
<p:tagLst xmlns:p="http://schemas.openxmlformats.org/presentationml/2006/main">
  <p:tag name="KSO_WM_BEAUTIFY_FLAG" val=""/>
</p:tagLst>
</file>

<file path=ppt/tags/tag553.xml><?xml version="1.0" encoding="utf-8"?>
<p:tagLst xmlns:p="http://schemas.openxmlformats.org/presentationml/2006/main">
  <p:tag name="KSO_WM_BEAUTIFY_FLAG" val=""/>
</p:tagLst>
</file>

<file path=ppt/tags/tag554.xml><?xml version="1.0" encoding="utf-8"?>
<p:tagLst xmlns:p="http://schemas.openxmlformats.org/presentationml/2006/main">
  <p:tag name="KSO_WM_BEAUTIFY_FLAG" val=""/>
</p:tagLst>
</file>

<file path=ppt/tags/tag555.xml><?xml version="1.0" encoding="utf-8"?>
<p:tagLst xmlns:p="http://schemas.openxmlformats.org/presentationml/2006/main">
  <p:tag name="KSO_WM_BEAUTIFY_FLAG" val=""/>
</p:tagLst>
</file>

<file path=ppt/tags/tag556.xml><?xml version="1.0" encoding="utf-8"?>
<p:tagLst xmlns:p="http://schemas.openxmlformats.org/presentationml/2006/main">
  <p:tag name="KSO_WM_BEAUTIFY_FLAG" val=""/>
</p:tagLst>
</file>

<file path=ppt/tags/tag557.xml><?xml version="1.0" encoding="utf-8"?>
<p:tagLst xmlns:p="http://schemas.openxmlformats.org/presentationml/2006/main">
  <p:tag name="KSO_WM_BEAUTIFY_FLAG" val=""/>
</p:tagLst>
</file>

<file path=ppt/tags/tag558.xml><?xml version="1.0" encoding="utf-8"?>
<p:tagLst xmlns:p="http://schemas.openxmlformats.org/presentationml/2006/main">
  <p:tag name="KSO_WM_BEAUTIFY_FLAG" val=""/>
</p:tagLst>
</file>

<file path=ppt/tags/tag559.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60.xml><?xml version="1.0" encoding="utf-8"?>
<p:tagLst xmlns:p="http://schemas.openxmlformats.org/presentationml/2006/main">
  <p:tag name="KSO_WM_BEAUTIFY_FLAG" val=""/>
</p:tagLst>
</file>

<file path=ppt/tags/tag561.xml><?xml version="1.0" encoding="utf-8"?>
<p:tagLst xmlns:p="http://schemas.openxmlformats.org/presentationml/2006/main">
  <p:tag name="KSO_WM_BEAUTIFY_FLAG" val=""/>
</p:tagLst>
</file>

<file path=ppt/tags/tag562.xml><?xml version="1.0" encoding="utf-8"?>
<p:tagLst xmlns:p="http://schemas.openxmlformats.org/presentationml/2006/main">
  <p:tag name="KSO_WM_BEAUTIFY_FLAG" val=""/>
</p:tagLst>
</file>

<file path=ppt/tags/tag563.xml><?xml version="1.0" encoding="utf-8"?>
<p:tagLst xmlns:p="http://schemas.openxmlformats.org/presentationml/2006/main">
  <p:tag name="KSO_WM_BEAUTIFY_FLAG" val=""/>
</p:tagLst>
</file>

<file path=ppt/tags/tag564.xml><?xml version="1.0" encoding="utf-8"?>
<p:tagLst xmlns:p="http://schemas.openxmlformats.org/presentationml/2006/main">
  <p:tag name="KSO_WM_BEAUTIFY_FLAG" val=""/>
</p:tagLst>
</file>

<file path=ppt/tags/tag565.xml><?xml version="1.0" encoding="utf-8"?>
<p:tagLst xmlns:p="http://schemas.openxmlformats.org/presentationml/2006/main">
  <p:tag name="KSO_WM_BEAUTIFY_FLAG" val=""/>
</p:tagLst>
</file>

<file path=ppt/tags/tag566.xml><?xml version="1.0" encoding="utf-8"?>
<p:tagLst xmlns:p="http://schemas.openxmlformats.org/presentationml/2006/main">
  <p:tag name="KSO_WM_BEAUTIFY_FLAG" val=""/>
</p:tagLst>
</file>

<file path=ppt/tags/tag567.xml><?xml version="1.0" encoding="utf-8"?>
<p:tagLst xmlns:p="http://schemas.openxmlformats.org/presentationml/2006/main">
  <p:tag name="KSO_WM_BEAUTIFY_FLAG" val=""/>
</p:tagLst>
</file>

<file path=ppt/tags/tag568.xml><?xml version="1.0" encoding="utf-8"?>
<p:tagLst xmlns:p="http://schemas.openxmlformats.org/presentationml/2006/main">
  <p:tag name="KSO_WM_BEAUTIFY_FLAG" val=""/>
</p:tagLst>
</file>

<file path=ppt/tags/tag569.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70.xml><?xml version="1.0" encoding="utf-8"?>
<p:tagLst xmlns:p="http://schemas.openxmlformats.org/presentationml/2006/main">
  <p:tag name="KSO_WM_BEAUTIFY_FLAG" val=""/>
</p:tagLst>
</file>

<file path=ppt/tags/tag571.xml><?xml version="1.0" encoding="utf-8"?>
<p:tagLst xmlns:p="http://schemas.openxmlformats.org/presentationml/2006/main">
  <p:tag name="KSO_WM_BEAUTIFY_FLAG" val=""/>
</p:tagLst>
</file>

<file path=ppt/tags/tag572.xml><?xml version="1.0" encoding="utf-8"?>
<p:tagLst xmlns:p="http://schemas.openxmlformats.org/presentationml/2006/main">
  <p:tag name="KSO_WM_BEAUTIFY_FLAG" val=""/>
</p:tagLst>
</file>

<file path=ppt/tags/tag573.xml><?xml version="1.0" encoding="utf-8"?>
<p:tagLst xmlns:p="http://schemas.openxmlformats.org/presentationml/2006/main">
  <p:tag name="KSO_WM_BEAUTIFY_FLAG" val=""/>
</p:tagLst>
</file>

<file path=ppt/tags/tag574.xml><?xml version="1.0" encoding="utf-8"?>
<p:tagLst xmlns:p="http://schemas.openxmlformats.org/presentationml/2006/main">
  <p:tag name="KSO_WM_BEAUTIFY_FLAG" val=""/>
</p:tagLst>
</file>

<file path=ppt/tags/tag575.xml><?xml version="1.0" encoding="utf-8"?>
<p:tagLst xmlns:p="http://schemas.openxmlformats.org/presentationml/2006/main">
  <p:tag name="KSO_WM_BEAUTIFY_FLAG" val=""/>
</p:tagLst>
</file>

<file path=ppt/tags/tag576.xml><?xml version="1.0" encoding="utf-8"?>
<p:tagLst xmlns:p="http://schemas.openxmlformats.org/presentationml/2006/main">
  <p:tag name="KSO_WM_BEAUTIFY_FLAG" val=""/>
</p:tagLst>
</file>

<file path=ppt/tags/tag577.xml><?xml version="1.0" encoding="utf-8"?>
<p:tagLst xmlns:p="http://schemas.openxmlformats.org/presentationml/2006/main">
  <p:tag name="KSO_WM_BEAUTIFY_FLAG" val=""/>
</p:tagLst>
</file>

<file path=ppt/tags/tag578.xml><?xml version="1.0" encoding="utf-8"?>
<p:tagLst xmlns:p="http://schemas.openxmlformats.org/presentationml/2006/main">
  <p:tag name="KSO_WM_BEAUTIFY_FLAG" val=""/>
</p:tagLst>
</file>

<file path=ppt/tags/tag579.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80.xml><?xml version="1.0" encoding="utf-8"?>
<p:tagLst xmlns:p="http://schemas.openxmlformats.org/presentationml/2006/main">
  <p:tag name="KSO_WM_BEAUTIFY_FLAG" val=""/>
</p:tagLst>
</file>

<file path=ppt/tags/tag581.xml><?xml version="1.0" encoding="utf-8"?>
<p:tagLst xmlns:p="http://schemas.openxmlformats.org/presentationml/2006/main">
  <p:tag name="KSO_WM_BEAUTIFY_FLAG" val=""/>
</p:tagLst>
</file>

<file path=ppt/tags/tag582.xml><?xml version="1.0" encoding="utf-8"?>
<p:tagLst xmlns:p="http://schemas.openxmlformats.org/presentationml/2006/main">
  <p:tag name="KSO_WM_BEAUTIFY_FLAG" val=""/>
</p:tagLst>
</file>

<file path=ppt/tags/tag583.xml><?xml version="1.0" encoding="utf-8"?>
<p:tagLst xmlns:p="http://schemas.openxmlformats.org/presentationml/2006/main">
  <p:tag name="KSO_WM_BEAUTIFY_FLAG" val=""/>
</p:tagLst>
</file>

<file path=ppt/tags/tag584.xml><?xml version="1.0" encoding="utf-8"?>
<p:tagLst xmlns:p="http://schemas.openxmlformats.org/presentationml/2006/main">
  <p:tag name="KSO_WM_BEAUTIFY_FLAG" val=""/>
</p:tagLst>
</file>

<file path=ppt/tags/tag585.xml><?xml version="1.0" encoding="utf-8"?>
<p:tagLst xmlns:p="http://schemas.openxmlformats.org/presentationml/2006/main">
  <p:tag name="KSO_WM_BEAUTIFY_FLAG" val=""/>
</p:tagLst>
</file>

<file path=ppt/tags/tag586.xml><?xml version="1.0" encoding="utf-8"?>
<p:tagLst xmlns:p="http://schemas.openxmlformats.org/presentationml/2006/main">
  <p:tag name="KSO_WM_BEAUTIFY_FLAG" val=""/>
</p:tagLst>
</file>

<file path=ppt/tags/tag587.xml><?xml version="1.0" encoding="utf-8"?>
<p:tagLst xmlns:p="http://schemas.openxmlformats.org/presentationml/2006/main">
  <p:tag name="KSO_WM_BEAUTIFY_FLAG" val=""/>
</p:tagLst>
</file>

<file path=ppt/tags/tag588.xml><?xml version="1.0" encoding="utf-8"?>
<p:tagLst xmlns:p="http://schemas.openxmlformats.org/presentationml/2006/main">
  <p:tag name="KSO_WM_BEAUTIFY_FLAG" val=""/>
</p:tagLst>
</file>

<file path=ppt/tags/tag589.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590.xml><?xml version="1.0" encoding="utf-8"?>
<p:tagLst xmlns:p="http://schemas.openxmlformats.org/presentationml/2006/main">
  <p:tag name="KSO_WM_BEAUTIFY_FLAG" val=""/>
</p:tagLst>
</file>

<file path=ppt/tags/tag591.xml><?xml version="1.0" encoding="utf-8"?>
<p:tagLst xmlns:p="http://schemas.openxmlformats.org/presentationml/2006/main">
  <p:tag name="KSO_WM_BEAUTIFY_FLAG" val=""/>
</p:tagLst>
</file>

<file path=ppt/tags/tag592.xml><?xml version="1.0" encoding="utf-8"?>
<p:tagLst xmlns:p="http://schemas.openxmlformats.org/presentationml/2006/main">
  <p:tag name="KSO_WM_BEAUTIFY_FLAG" val=""/>
</p:tagLst>
</file>

<file path=ppt/tags/tag593.xml><?xml version="1.0" encoding="utf-8"?>
<p:tagLst xmlns:p="http://schemas.openxmlformats.org/presentationml/2006/main">
  <p:tag name="KSO_WM_BEAUTIFY_FLAG" val=""/>
</p:tagLst>
</file>

<file path=ppt/tags/tag594.xml><?xml version="1.0" encoding="utf-8"?>
<p:tagLst xmlns:p="http://schemas.openxmlformats.org/presentationml/2006/main">
  <p:tag name="KSO_WM_BEAUTIFY_FLAG" val=""/>
</p:tagLst>
</file>

<file path=ppt/tags/tag595.xml><?xml version="1.0" encoding="utf-8"?>
<p:tagLst xmlns:p="http://schemas.openxmlformats.org/presentationml/2006/main">
  <p:tag name="KSO_WM_BEAUTIFY_FLAG" val=""/>
</p:tagLst>
</file>

<file path=ppt/tags/tag596.xml><?xml version="1.0" encoding="utf-8"?>
<p:tagLst xmlns:p="http://schemas.openxmlformats.org/presentationml/2006/main">
  <p:tag name="KSO_WM_BEAUTIFY_FLAG" val=""/>
</p:tagLst>
</file>

<file path=ppt/tags/tag597.xml><?xml version="1.0" encoding="utf-8"?>
<p:tagLst xmlns:p="http://schemas.openxmlformats.org/presentationml/2006/main">
  <p:tag name="KSO_WM_BEAUTIFY_FLAG" val=""/>
</p:tagLst>
</file>

<file path=ppt/tags/tag598.xml><?xml version="1.0" encoding="utf-8"?>
<p:tagLst xmlns:p="http://schemas.openxmlformats.org/presentationml/2006/main">
  <p:tag name="KSO_WM_BEAUTIFY_FLAG" val=""/>
</p:tagLst>
</file>

<file path=ppt/tags/tag59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00.xml><?xml version="1.0" encoding="utf-8"?>
<p:tagLst xmlns:p="http://schemas.openxmlformats.org/presentationml/2006/main">
  <p:tag name="KSO_WM_BEAUTIFY_FLAG" val=""/>
</p:tagLst>
</file>

<file path=ppt/tags/tag601.xml><?xml version="1.0" encoding="utf-8"?>
<p:tagLst xmlns:p="http://schemas.openxmlformats.org/presentationml/2006/main">
  <p:tag name="KSO_WM_BEAUTIFY_FLAG" val=""/>
</p:tagLst>
</file>

<file path=ppt/tags/tag602.xml><?xml version="1.0" encoding="utf-8"?>
<p:tagLst xmlns:p="http://schemas.openxmlformats.org/presentationml/2006/main">
  <p:tag name="KSO_WM_BEAUTIFY_FLAG" val=""/>
</p:tagLst>
</file>

<file path=ppt/tags/tag603.xml><?xml version="1.0" encoding="utf-8"?>
<p:tagLst xmlns:p="http://schemas.openxmlformats.org/presentationml/2006/main">
  <p:tag name="KSO_WM_BEAUTIFY_FLAG" val=""/>
</p:tagLst>
</file>

<file path=ppt/tags/tag604.xml><?xml version="1.0" encoding="utf-8"?>
<p:tagLst xmlns:p="http://schemas.openxmlformats.org/presentationml/2006/main">
  <p:tag name="KSO_WM_BEAUTIFY_FLAG" val=""/>
</p:tagLst>
</file>

<file path=ppt/tags/tag605.xml><?xml version="1.0" encoding="utf-8"?>
<p:tagLst xmlns:p="http://schemas.openxmlformats.org/presentationml/2006/main">
  <p:tag name="KSO_WM_BEAUTIFY_FLAG" val=""/>
</p:tagLst>
</file>

<file path=ppt/tags/tag606.xml><?xml version="1.0" encoding="utf-8"?>
<p:tagLst xmlns:p="http://schemas.openxmlformats.org/presentationml/2006/main">
  <p:tag name="KSO_WM_BEAUTIFY_FLAG" val=""/>
</p:tagLst>
</file>

<file path=ppt/tags/tag607.xml><?xml version="1.0" encoding="utf-8"?>
<p:tagLst xmlns:p="http://schemas.openxmlformats.org/presentationml/2006/main">
  <p:tag name="KSO_WM_BEAUTIFY_FLAG" val=""/>
</p:tagLst>
</file>

<file path=ppt/tags/tag608.xml><?xml version="1.0" encoding="utf-8"?>
<p:tagLst xmlns:p="http://schemas.openxmlformats.org/presentationml/2006/main">
  <p:tag name="KSO_WM_BEAUTIFY_FLAG" val=""/>
</p:tagLst>
</file>

<file path=ppt/tags/tag609.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10.xml><?xml version="1.0" encoding="utf-8"?>
<p:tagLst xmlns:p="http://schemas.openxmlformats.org/presentationml/2006/main">
  <p:tag name="KSO_WM_BEAUTIFY_FLAG" val=""/>
</p:tagLst>
</file>

<file path=ppt/tags/tag611.xml><?xml version="1.0" encoding="utf-8"?>
<p:tagLst xmlns:p="http://schemas.openxmlformats.org/presentationml/2006/main">
  <p:tag name="KSO_WM_BEAUTIFY_FLAG" val=""/>
</p:tagLst>
</file>

<file path=ppt/tags/tag612.xml><?xml version="1.0" encoding="utf-8"?>
<p:tagLst xmlns:p="http://schemas.openxmlformats.org/presentationml/2006/main">
  <p:tag name="KSO_WM_BEAUTIFY_FLAG" val=""/>
</p:tagLst>
</file>

<file path=ppt/tags/tag613.xml><?xml version="1.0" encoding="utf-8"?>
<p:tagLst xmlns:p="http://schemas.openxmlformats.org/presentationml/2006/main">
  <p:tag name="KSO_WM_BEAUTIFY_FLAG" val=""/>
</p:tagLst>
</file>

<file path=ppt/tags/tag614.xml><?xml version="1.0" encoding="utf-8"?>
<p:tagLst xmlns:p="http://schemas.openxmlformats.org/presentationml/2006/main">
  <p:tag name="KSO_WM_BEAUTIFY_FLAG" val=""/>
</p:tagLst>
</file>

<file path=ppt/tags/tag615.xml><?xml version="1.0" encoding="utf-8"?>
<p:tagLst xmlns:p="http://schemas.openxmlformats.org/presentationml/2006/main">
  <p:tag name="KSO_WM_BEAUTIFY_FLAG" val=""/>
</p:tagLst>
</file>

<file path=ppt/tags/tag616.xml><?xml version="1.0" encoding="utf-8"?>
<p:tagLst xmlns:p="http://schemas.openxmlformats.org/presentationml/2006/main">
  <p:tag name="KSO_WM_BEAUTIFY_FLAG" val=""/>
</p:tagLst>
</file>

<file path=ppt/tags/tag617.xml><?xml version="1.0" encoding="utf-8"?>
<p:tagLst xmlns:p="http://schemas.openxmlformats.org/presentationml/2006/main">
  <p:tag name="KSO_WM_BEAUTIFY_FLAG" val=""/>
</p:tagLst>
</file>

<file path=ppt/tags/tag618.xml><?xml version="1.0" encoding="utf-8"?>
<p:tagLst xmlns:p="http://schemas.openxmlformats.org/presentationml/2006/main">
  <p:tag name="KSO_WM_BEAUTIFY_FLAG" val=""/>
</p:tagLst>
</file>

<file path=ppt/tags/tag619.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20.xml><?xml version="1.0" encoding="utf-8"?>
<p:tagLst xmlns:p="http://schemas.openxmlformats.org/presentationml/2006/main">
  <p:tag name="KSO_WM_BEAUTIFY_FLAG" val=""/>
</p:tagLst>
</file>

<file path=ppt/tags/tag621.xml><?xml version="1.0" encoding="utf-8"?>
<p:tagLst xmlns:p="http://schemas.openxmlformats.org/presentationml/2006/main">
  <p:tag name="KSO_WM_BEAUTIFY_FLAG" val=""/>
</p:tagLst>
</file>

<file path=ppt/tags/tag622.xml><?xml version="1.0" encoding="utf-8"?>
<p:tagLst xmlns:p="http://schemas.openxmlformats.org/presentationml/2006/main">
  <p:tag name="KSO_WM_BEAUTIFY_FLAG" val=""/>
</p:tagLst>
</file>

<file path=ppt/tags/tag623.xml><?xml version="1.0" encoding="utf-8"?>
<p:tagLst xmlns:p="http://schemas.openxmlformats.org/presentationml/2006/main">
  <p:tag name="KSO_WM_BEAUTIFY_FLAG" val=""/>
</p:tagLst>
</file>

<file path=ppt/tags/tag624.xml><?xml version="1.0" encoding="utf-8"?>
<p:tagLst xmlns:p="http://schemas.openxmlformats.org/presentationml/2006/main">
  <p:tag name="KSO_WM_BEAUTIFY_FLAG" val=""/>
</p:tagLst>
</file>

<file path=ppt/tags/tag625.xml><?xml version="1.0" encoding="utf-8"?>
<p:tagLst xmlns:p="http://schemas.openxmlformats.org/presentationml/2006/main">
  <p:tag name="KSO_WM_BEAUTIFY_FLAG" val=""/>
</p:tagLst>
</file>

<file path=ppt/tags/tag626.xml><?xml version="1.0" encoding="utf-8"?>
<p:tagLst xmlns:p="http://schemas.openxmlformats.org/presentationml/2006/main">
  <p:tag name="KSO_WM_BEAUTIFY_FLAG" val=""/>
</p:tagLst>
</file>

<file path=ppt/tags/tag627.xml><?xml version="1.0" encoding="utf-8"?>
<p:tagLst xmlns:p="http://schemas.openxmlformats.org/presentationml/2006/main">
  <p:tag name="KSO_WM_BEAUTIFY_FLAG" val=""/>
</p:tagLst>
</file>

<file path=ppt/tags/tag628.xml><?xml version="1.0" encoding="utf-8"?>
<p:tagLst xmlns:p="http://schemas.openxmlformats.org/presentationml/2006/main">
  <p:tag name="KSO_WM_BEAUTIFY_FLAG" val=""/>
</p:tagLst>
</file>

<file path=ppt/tags/tag629.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30.xml><?xml version="1.0" encoding="utf-8"?>
<p:tagLst xmlns:p="http://schemas.openxmlformats.org/presentationml/2006/main">
  <p:tag name="KSO_WM_BEAUTIFY_FLAG" val=""/>
</p:tagLst>
</file>

<file path=ppt/tags/tag631.xml><?xml version="1.0" encoding="utf-8"?>
<p:tagLst xmlns:p="http://schemas.openxmlformats.org/presentationml/2006/main">
  <p:tag name="KSO_WM_BEAUTIFY_FLAG" val=""/>
</p:tagLst>
</file>

<file path=ppt/tags/tag632.xml><?xml version="1.0" encoding="utf-8"?>
<p:tagLst xmlns:p="http://schemas.openxmlformats.org/presentationml/2006/main">
  <p:tag name="KSO_WM_BEAUTIFY_FLAG" val=""/>
</p:tagLst>
</file>

<file path=ppt/tags/tag633.xml><?xml version="1.0" encoding="utf-8"?>
<p:tagLst xmlns:p="http://schemas.openxmlformats.org/presentationml/2006/main">
  <p:tag name="KSO_WM_BEAUTIFY_FLAG" val=""/>
</p:tagLst>
</file>

<file path=ppt/tags/tag634.xml><?xml version="1.0" encoding="utf-8"?>
<p:tagLst xmlns:p="http://schemas.openxmlformats.org/presentationml/2006/main">
  <p:tag name="KSO_WM_BEAUTIFY_FLAG" val=""/>
</p:tagLst>
</file>

<file path=ppt/tags/tag635.xml><?xml version="1.0" encoding="utf-8"?>
<p:tagLst xmlns:p="http://schemas.openxmlformats.org/presentationml/2006/main">
  <p:tag name="KSO_WM_BEAUTIFY_FLAG" val=""/>
</p:tagLst>
</file>

<file path=ppt/tags/tag636.xml><?xml version="1.0" encoding="utf-8"?>
<p:tagLst xmlns:p="http://schemas.openxmlformats.org/presentationml/2006/main">
  <p:tag name="KSO_WM_BEAUTIFY_FLAG" val=""/>
</p:tagLst>
</file>

<file path=ppt/tags/tag637.xml><?xml version="1.0" encoding="utf-8"?>
<p:tagLst xmlns:p="http://schemas.openxmlformats.org/presentationml/2006/main">
  <p:tag name="KSO_WM_BEAUTIFY_FLAG" val=""/>
</p:tagLst>
</file>

<file path=ppt/tags/tag638.xml><?xml version="1.0" encoding="utf-8"?>
<p:tagLst xmlns:p="http://schemas.openxmlformats.org/presentationml/2006/main">
  <p:tag name="KSO_WM_BEAUTIFY_FLAG" val=""/>
</p:tagLst>
</file>

<file path=ppt/tags/tag639.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40.xml><?xml version="1.0" encoding="utf-8"?>
<p:tagLst xmlns:p="http://schemas.openxmlformats.org/presentationml/2006/main">
  <p:tag name="KSO_WM_BEAUTIFY_FLAG" val=""/>
</p:tagLst>
</file>

<file path=ppt/tags/tag641.xml><?xml version="1.0" encoding="utf-8"?>
<p:tagLst xmlns:p="http://schemas.openxmlformats.org/presentationml/2006/main">
  <p:tag name="KSO_WM_BEAUTIFY_FLAG" val=""/>
</p:tagLst>
</file>

<file path=ppt/tags/tag642.xml><?xml version="1.0" encoding="utf-8"?>
<p:tagLst xmlns:p="http://schemas.openxmlformats.org/presentationml/2006/main">
  <p:tag name="KSO_WM_BEAUTIFY_FLAG" val=""/>
</p:tagLst>
</file>

<file path=ppt/tags/tag643.xml><?xml version="1.0" encoding="utf-8"?>
<p:tagLst xmlns:p="http://schemas.openxmlformats.org/presentationml/2006/main">
  <p:tag name="KSO_WM_BEAUTIFY_FLAG" val=""/>
</p:tagLst>
</file>

<file path=ppt/tags/tag644.xml><?xml version="1.0" encoding="utf-8"?>
<p:tagLst xmlns:p="http://schemas.openxmlformats.org/presentationml/2006/main">
  <p:tag name="KSO_WM_BEAUTIFY_FLAG" val=""/>
</p:tagLst>
</file>

<file path=ppt/tags/tag645.xml><?xml version="1.0" encoding="utf-8"?>
<p:tagLst xmlns:p="http://schemas.openxmlformats.org/presentationml/2006/main">
  <p:tag name="KSO_WM_BEAUTIFY_FLAG" val=""/>
</p:tagLst>
</file>

<file path=ppt/tags/tag646.xml><?xml version="1.0" encoding="utf-8"?>
<p:tagLst xmlns:p="http://schemas.openxmlformats.org/presentationml/2006/main">
  <p:tag name="KSO_WM_BEAUTIFY_FLAG" val=""/>
</p:tagLst>
</file>

<file path=ppt/tags/tag647.xml><?xml version="1.0" encoding="utf-8"?>
<p:tagLst xmlns:p="http://schemas.openxmlformats.org/presentationml/2006/main">
  <p:tag name="KSO_WM_BEAUTIFY_FLAG" val=""/>
</p:tagLst>
</file>

<file path=ppt/tags/tag648.xml><?xml version="1.0" encoding="utf-8"?>
<p:tagLst xmlns:p="http://schemas.openxmlformats.org/presentationml/2006/main">
  <p:tag name="KSO_WM_BEAUTIFY_FLAG" val=""/>
</p:tagLst>
</file>

<file path=ppt/tags/tag649.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50.xml><?xml version="1.0" encoding="utf-8"?>
<p:tagLst xmlns:p="http://schemas.openxmlformats.org/presentationml/2006/main">
  <p:tag name="KSO_WM_BEAUTIFY_FLAG" val=""/>
</p:tagLst>
</file>

<file path=ppt/tags/tag651.xml><?xml version="1.0" encoding="utf-8"?>
<p:tagLst xmlns:p="http://schemas.openxmlformats.org/presentationml/2006/main">
  <p:tag name="KSO_WM_BEAUTIFY_FLAG" val=""/>
</p:tagLst>
</file>

<file path=ppt/tags/tag652.xml><?xml version="1.0" encoding="utf-8"?>
<p:tagLst xmlns:p="http://schemas.openxmlformats.org/presentationml/2006/main">
  <p:tag name="KSO_WM_BEAUTIFY_FLAG" val=""/>
</p:tagLst>
</file>

<file path=ppt/tags/tag653.xml><?xml version="1.0" encoding="utf-8"?>
<p:tagLst xmlns:p="http://schemas.openxmlformats.org/presentationml/2006/main">
  <p:tag name="KSO_WM_BEAUTIFY_FLAG" val=""/>
</p:tagLst>
</file>

<file path=ppt/tags/tag654.xml><?xml version="1.0" encoding="utf-8"?>
<p:tagLst xmlns:p="http://schemas.openxmlformats.org/presentationml/2006/main">
  <p:tag name="KSO_WM_BEAUTIFY_FLAG" val=""/>
</p:tagLst>
</file>

<file path=ppt/tags/tag655.xml><?xml version="1.0" encoding="utf-8"?>
<p:tagLst xmlns:p="http://schemas.openxmlformats.org/presentationml/2006/main">
  <p:tag name="KSO_WM_BEAUTIFY_FLAG" val=""/>
</p:tagLst>
</file>

<file path=ppt/tags/tag656.xml><?xml version="1.0" encoding="utf-8"?>
<p:tagLst xmlns:p="http://schemas.openxmlformats.org/presentationml/2006/main">
  <p:tag name="KSO_WM_BEAUTIFY_FLAG" val=""/>
</p:tagLst>
</file>

<file path=ppt/tags/tag657.xml><?xml version="1.0" encoding="utf-8"?>
<p:tagLst xmlns:p="http://schemas.openxmlformats.org/presentationml/2006/main">
  <p:tag name="KSO_WM_BEAUTIFY_FLAG" val=""/>
</p:tagLst>
</file>

<file path=ppt/tags/tag658.xml><?xml version="1.0" encoding="utf-8"?>
<p:tagLst xmlns:p="http://schemas.openxmlformats.org/presentationml/2006/main">
  <p:tag name="KSO_WM_BEAUTIFY_FLAG" val=""/>
</p:tagLst>
</file>

<file path=ppt/tags/tag659.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60.xml><?xml version="1.0" encoding="utf-8"?>
<p:tagLst xmlns:p="http://schemas.openxmlformats.org/presentationml/2006/main">
  <p:tag name="KSO_WM_BEAUTIFY_FLAG" val=""/>
</p:tagLst>
</file>

<file path=ppt/tags/tag661.xml><?xml version="1.0" encoding="utf-8"?>
<p:tagLst xmlns:p="http://schemas.openxmlformats.org/presentationml/2006/main">
  <p:tag name="KSO_WM_BEAUTIFY_FLAG" val=""/>
</p:tagLst>
</file>

<file path=ppt/tags/tag662.xml><?xml version="1.0" encoding="utf-8"?>
<p:tagLst xmlns:p="http://schemas.openxmlformats.org/presentationml/2006/main">
  <p:tag name="KSO_WPP_MARK_KEY" val="ca523075-3f20-447f-9dad-0f2f675e80f0"/>
  <p:tag name="COMMONDATA" val="eyJoZGlkIjoiNWRhYjRhMTg5YzBkMGU4OWU5MDgzMzQzYjkxZWYyMzUifQ=="/>
  <p:tag name="commondata" val="eyJoZGlkIjoiZDk2Yzk4MWQ3YTRjOWJhOGNmNjRiYjcxN2U2M2MzNDcifQ=="/>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Times New Roman"/>
        <a:ea typeface=""/>
        <a:cs typeface=""/>
        <a:font script="Jpan" typeface="游ゴシック Light"/>
        <a:font script="Hang" typeface="맑은 고딕"/>
        <a:font script="Hans" typeface="新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游ゴシック"/>
        <a:font script="Hang" typeface="맑은 고딕"/>
        <a:font script="Hans" typeface="新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新宋体"/>
        <a:ea typeface=""/>
        <a:cs typeface=""/>
        <a:font script="Jpan" typeface="游ゴシック Light"/>
        <a:font script="Hang" typeface="맑은 고딕"/>
        <a:font script="Hans" typeface="新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新宋体"/>
        <a:ea typeface=""/>
        <a:cs typeface=""/>
        <a:font script="Jpan" typeface="游ゴシック"/>
        <a:font script="Hang" typeface="맑은 고딕"/>
        <a:font script="Hans" typeface="新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Times New Roman"/>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9806</Words>
  <Application>WPS 演示</Application>
  <PresentationFormat>宽屏</PresentationFormat>
  <Paragraphs>1081</Paragraphs>
  <Slides>87</Slides>
  <Notes>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262</vt:i4>
      </vt:variant>
      <vt:variant>
        <vt:lpstr>幻灯片标题</vt:lpstr>
      </vt:variant>
      <vt:variant>
        <vt:i4>87</vt:i4>
      </vt:variant>
    </vt:vector>
  </HeadingPairs>
  <TitlesOfParts>
    <vt:vector size="363" baseType="lpstr">
      <vt:lpstr>Arial</vt:lpstr>
      <vt:lpstr>宋体</vt:lpstr>
      <vt:lpstr>Wingdings</vt:lpstr>
      <vt:lpstr>Times New Roman</vt:lpstr>
      <vt:lpstr>新宋体</vt:lpstr>
      <vt:lpstr>方正姚体</vt:lpstr>
      <vt:lpstr>华文楷体</vt:lpstr>
      <vt:lpstr>楷体_GB2312</vt:lpstr>
      <vt:lpstr>隶书</vt:lpstr>
      <vt:lpstr>Garamond</vt:lpstr>
      <vt:lpstr>华文中宋</vt:lpstr>
      <vt:lpstr>微软雅黑</vt:lpstr>
      <vt:lpstr>Arial Unicode MS</vt:lpstr>
      <vt:lpstr>Office Theme</vt:lpstr>
      <vt:lpstr>Equation.3</vt:lpstr>
      <vt:lpstr>Equation.3</vt:lpstr>
      <vt:lpstr>Equation.3</vt:lpstr>
      <vt:lpstr>Equation.3</vt:lpstr>
      <vt:lpstr>Visio.Drawing.15</vt:lpstr>
      <vt:lpstr>Equation.3</vt:lpstr>
      <vt:lpstr>Equation.3</vt:lpstr>
      <vt:lpstr>Equation.3</vt:lpstr>
      <vt:lpstr>Visio.Drawing.11</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Equation.DSMT4</vt:lpstr>
      <vt:lpstr>Equation.3</vt:lpstr>
      <vt:lpstr>Equation.3</vt:lpstr>
      <vt:lpstr>Equation.3</vt:lpstr>
      <vt:lpstr>Equation.3</vt:lpstr>
      <vt:lpstr>Equation.3</vt:lpstr>
      <vt:lpstr>Equation.DSMT4</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Equation.DSMT4</vt:lpstr>
      <vt:lpstr>Equation.3</vt:lpstr>
      <vt:lpstr>Equation.3</vt:lpstr>
      <vt:lpstr>Equation.3</vt:lpstr>
      <vt:lpstr>Equation.3</vt:lpstr>
      <vt:lpstr>Equation.3</vt:lpstr>
      <vt:lpstr>Equation.DSMT4</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Equation.DSMT4</vt:lpstr>
      <vt:lpstr>Equation.3</vt:lpstr>
      <vt:lpstr>Equation.3</vt:lpstr>
      <vt:lpstr>Equation.DSMT4</vt:lpstr>
      <vt:lpstr>Equation.3</vt:lpstr>
      <vt:lpstr>Equation.3</vt:lpstr>
      <vt:lpstr>PBrush</vt:lpstr>
      <vt:lpstr>Equation.DSMT4</vt:lpstr>
      <vt:lpstr>Equation.3</vt:lpstr>
      <vt:lpstr>Equation.KSEE3</vt:lpstr>
      <vt:lpstr>Equation.KSEE3</vt:lpstr>
      <vt:lpstr>Equation.DSMT4</vt:lpstr>
      <vt:lpstr>Equation.3</vt:lpstr>
      <vt:lpstr>Equation.3</vt:lpstr>
      <vt:lpstr>Equation.3</vt:lpstr>
      <vt:lpstr>PBrush</vt:lpstr>
      <vt:lpstr>PBrush</vt:lpstr>
      <vt:lpstr>Equation.3</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Equation.3</vt:lpstr>
      <vt:lpstr>Equation.KSEE3</vt:lpstr>
      <vt:lpstr>Equation.3</vt:lpstr>
      <vt:lpstr>Equation.KSEE3</vt:lpstr>
      <vt:lpstr>Equation.KSEE3</vt:lpstr>
      <vt:lpstr>Equation.KSEE3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Visio.Drawing.15</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SHJ</dc:creator>
  <cp:lastModifiedBy>马子寅</cp:lastModifiedBy>
  <cp:revision>1270</cp:revision>
  <dcterms:created xsi:type="dcterms:W3CDTF">2021-04-06T02:41:00Z</dcterms:created>
  <dcterms:modified xsi:type="dcterms:W3CDTF">2023-12-19T14:36:38Z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E2A932090A974C82A33C4EE86B8B6C59</vt:lpwstr>
  </property>
  <property fmtid="{D5CDD505-2E9C-101B-9397-08002B2CF9AE}" pid="3" name="KSOProductBuildVer">
    <vt:lpwstr>2052-12.1.0.15990</vt:lpwstr>
  </property>
</Properties>
</file>