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FCC1E-486D-4ECC-85CF-25FE80C4F35A}" v="13" dt="2019-05-04T12:44:1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F393-3BFF-4233-99F7-F90964790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日项目会议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3167A-98D7-4F53-9DBC-02A4B3982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项目管理人：吕瑞涛</a:t>
            </a:r>
            <a:endParaRPr lang="en-US" altLang="zh-CN" dirty="0"/>
          </a:p>
          <a:p>
            <a:r>
              <a:rPr lang="zh-CN" altLang="en-US" dirty="0"/>
              <a:t>主持人：吕瑞涛，雷晟玮</a:t>
            </a:r>
          </a:p>
        </p:txBody>
      </p:sp>
    </p:spTree>
    <p:extLst>
      <p:ext uri="{BB962C8B-B14F-4D97-AF65-F5344CB8AC3E}">
        <p14:creationId xmlns:p14="http://schemas.microsoft.com/office/powerpoint/2010/main" val="124029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C108A6-B0A0-4853-8F40-1FD9CCE8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301860"/>
            <a:ext cx="8610600" cy="1293812"/>
          </a:xfrm>
        </p:spPr>
        <p:txBody>
          <a:bodyPr/>
          <a:lstStyle/>
          <a:p>
            <a:pPr algn="ctr"/>
            <a:r>
              <a:rPr lang="zh-CN" altLang="en-US" dirty="0"/>
              <a:t>本周项目进展</a:t>
            </a:r>
          </a:p>
        </p:txBody>
      </p:sp>
    </p:spTree>
    <p:extLst>
      <p:ext uri="{BB962C8B-B14F-4D97-AF65-F5344CB8AC3E}">
        <p14:creationId xmlns:p14="http://schemas.microsoft.com/office/powerpoint/2010/main" val="19660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57705-4AAF-4A1A-9098-9BD74296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一。进展情况分析</a:t>
            </a:r>
            <a:endParaRPr lang="en-US" altLang="zh-CN" dirty="0"/>
          </a:p>
          <a:p>
            <a:r>
              <a:rPr lang="zh-CN" altLang="en-US" dirty="0"/>
              <a:t>本周项目进度相对于上周来说略微有点慢，主要为如下几点原因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五一放假期间大家有各自的安排，影响了部分项目的进展。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因为资金等原因导致设备没有及时订购，影响了部分进展。</a:t>
            </a:r>
            <a:endParaRPr lang="en-US" altLang="zh-CN" dirty="0"/>
          </a:p>
          <a:p>
            <a:r>
              <a:rPr lang="zh-CN" altLang="en-US" dirty="0"/>
              <a:t>二。解决办法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节假日期间不会占用大家太多时间来做项目，但请大家五一期中考试后加快进度，争取把之前落下的事情跟上。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资金问题这边我会联系部门负责人妥善解决，请大家放心。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BA3E-10F8-481F-B722-692E82E6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80957"/>
            <a:ext cx="8610600" cy="1293028"/>
          </a:xfrm>
        </p:spPr>
        <p:txBody>
          <a:bodyPr/>
          <a:lstStyle/>
          <a:p>
            <a:pPr algn="ctr"/>
            <a:r>
              <a:rPr lang="zh-CN" altLang="en-US" dirty="0"/>
              <a:t>各部门任务情况分析</a:t>
            </a:r>
          </a:p>
        </p:txBody>
      </p:sp>
    </p:spTree>
    <p:extLst>
      <p:ext uri="{BB962C8B-B14F-4D97-AF65-F5344CB8AC3E}">
        <p14:creationId xmlns:p14="http://schemas.microsoft.com/office/powerpoint/2010/main" val="8612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849D-A5B5-4028-ACE3-ED38141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zh-CN" altLang="en-US" dirty="0"/>
              <a:t>视觉部门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B0F17-A4C8-4F59-91E1-8B62E87C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视觉部门负责人：李妍榕</a:t>
            </a:r>
            <a:endParaRPr lang="en-US" altLang="zh-CN" dirty="0"/>
          </a:p>
          <a:p>
            <a:r>
              <a:rPr lang="zh-CN" altLang="en-US" dirty="0"/>
              <a:t>负责人任务：</a:t>
            </a:r>
            <a:r>
              <a:rPr lang="en-US" altLang="zh-CN" dirty="0"/>
              <a:t>guidance</a:t>
            </a:r>
            <a:r>
              <a:rPr lang="zh-CN" altLang="zh-CN" dirty="0"/>
              <a:t>数据三维建模</a:t>
            </a:r>
            <a:r>
              <a:rPr lang="zh-CN" altLang="en-US" dirty="0"/>
              <a:t>，生成三维概率地图</a:t>
            </a:r>
            <a:endParaRPr lang="en-US" altLang="zh-CN" dirty="0"/>
          </a:p>
          <a:p>
            <a:r>
              <a:rPr lang="zh-CN" altLang="en-US" dirty="0"/>
              <a:t>视觉组成员：</a:t>
            </a:r>
            <a:endParaRPr lang="en-US" altLang="zh-CN" dirty="0"/>
          </a:p>
          <a:p>
            <a:r>
              <a:rPr lang="zh-CN" altLang="zh-CN" dirty="0"/>
              <a:t>栗丰沛：自动精准 起降实现图标的精准识别</a:t>
            </a:r>
          </a:p>
          <a:p>
            <a:r>
              <a:rPr lang="zh-CN" altLang="zh-CN" dirty="0"/>
              <a:t>熊婕：自动识别跟踪和</a:t>
            </a:r>
            <a:r>
              <a:rPr lang="en-US" altLang="zh-CN" dirty="0" err="1"/>
              <a:t>ros</a:t>
            </a:r>
            <a:r>
              <a:rPr lang="zh-CN" altLang="zh-CN" dirty="0"/>
              <a:t>系统节点设计</a:t>
            </a:r>
          </a:p>
          <a:p>
            <a:r>
              <a:rPr lang="zh-CN" altLang="zh-CN" dirty="0"/>
              <a:t>赵思诣：</a:t>
            </a:r>
            <a:r>
              <a:rPr lang="en-US" altLang="zh-CN" dirty="0"/>
              <a:t>APP</a:t>
            </a:r>
            <a:r>
              <a:rPr lang="zh-CN" altLang="zh-CN" dirty="0"/>
              <a:t>设计</a:t>
            </a:r>
            <a:r>
              <a:rPr lang="zh-CN" altLang="en-US" dirty="0"/>
              <a:t>，</a:t>
            </a:r>
            <a:r>
              <a:rPr lang="en-US" altLang="zh-CN" dirty="0" err="1"/>
              <a:t>linuxPC</a:t>
            </a:r>
            <a:r>
              <a:rPr lang="zh-CN" altLang="en-US" dirty="0"/>
              <a:t>前端部分的实现</a:t>
            </a:r>
            <a:endParaRPr lang="zh-CN" altLang="zh-CN" dirty="0"/>
          </a:p>
          <a:p>
            <a:r>
              <a:rPr lang="zh-CN" altLang="zh-CN" dirty="0"/>
              <a:t>万子衿：</a:t>
            </a:r>
            <a:r>
              <a:rPr lang="en-US" altLang="zh-CN" dirty="0" err="1"/>
              <a:t>ros</a:t>
            </a:r>
            <a:r>
              <a:rPr lang="zh-CN" altLang="zh-CN" dirty="0"/>
              <a:t>上的数据与基地与</a:t>
            </a:r>
            <a:r>
              <a:rPr lang="en-US" altLang="zh-CN" dirty="0"/>
              <a:t>app</a:t>
            </a:r>
            <a:r>
              <a:rPr lang="zh-CN" altLang="zh-CN" dirty="0"/>
              <a:t>的通信</a:t>
            </a:r>
            <a:endParaRPr lang="en-US" altLang="zh-CN" dirty="0"/>
          </a:p>
          <a:p>
            <a:r>
              <a:rPr lang="zh-CN" altLang="zh-CN" dirty="0"/>
              <a:t>张钟杰：深度学习，根据场景特殊性和算法优劣性选择最佳训练模型，提供误差数据</a:t>
            </a:r>
            <a:endParaRPr lang="en-US" altLang="zh-CN" dirty="0"/>
          </a:p>
          <a:p>
            <a:r>
              <a:rPr lang="zh-CN" altLang="en-US" dirty="0"/>
              <a:t>注：各组成员任务可交换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742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31FA-F944-4E03-94AE-D110EA12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zh-CN" altLang="en-US" dirty="0"/>
              <a:t>机械部门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6ACC3-1ABE-4417-B9AE-03929AE6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机械部门负责人：陈沛彦</a:t>
            </a:r>
            <a:endParaRPr lang="en-US" altLang="zh-CN" dirty="0"/>
          </a:p>
          <a:p>
            <a:r>
              <a:rPr lang="zh-CN" altLang="en-US" dirty="0"/>
              <a:t>负责人任务：起降平台</a:t>
            </a:r>
            <a:r>
              <a:rPr lang="en-US" altLang="zh-CN" dirty="0"/>
              <a:t>CAD</a:t>
            </a:r>
            <a:r>
              <a:rPr lang="zh-CN" altLang="en-US" dirty="0"/>
              <a:t>绘制</a:t>
            </a:r>
            <a:endParaRPr lang="en-US" altLang="zh-CN" dirty="0"/>
          </a:p>
          <a:p>
            <a:r>
              <a:rPr lang="zh-CN" altLang="en-US" dirty="0"/>
              <a:t>机械组成员：</a:t>
            </a:r>
            <a:endParaRPr lang="en-US" altLang="zh-CN" dirty="0"/>
          </a:p>
          <a:p>
            <a:r>
              <a:rPr lang="zh-CN" altLang="en-US" dirty="0"/>
              <a:t>闫傲：起降平台组装，机械臂加固</a:t>
            </a:r>
            <a:endParaRPr lang="en-US" altLang="zh-CN" dirty="0"/>
          </a:p>
          <a:p>
            <a:r>
              <a:rPr lang="zh-CN" altLang="en-US" dirty="0"/>
              <a:t>闫向科：起降平台</a:t>
            </a:r>
            <a:r>
              <a:rPr lang="en-US" altLang="zh-CN" dirty="0"/>
              <a:t>SW</a:t>
            </a:r>
            <a:r>
              <a:rPr lang="zh-CN" altLang="en-US" dirty="0"/>
              <a:t>设计，以及传动部件设计</a:t>
            </a:r>
            <a:endParaRPr lang="en-US" altLang="zh-CN" dirty="0"/>
          </a:p>
          <a:p>
            <a:r>
              <a:rPr lang="zh-CN" altLang="en-US" dirty="0"/>
              <a:t>符昌森：起降平台仿真，以及起降平台升降机构设计</a:t>
            </a:r>
            <a:endParaRPr lang="en-US" altLang="zh-CN" dirty="0"/>
          </a:p>
          <a:p>
            <a:r>
              <a:rPr lang="zh-CN" altLang="en-US" dirty="0"/>
              <a:t>注：各组成员任务可交换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0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5FAE-80A2-448E-9C83-406BB58F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zh-CN" altLang="en-US" dirty="0"/>
              <a:t>硬件部门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6B7DC-8E3A-4D0C-89C2-29152994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硬件部门负责人：赵典</a:t>
            </a:r>
            <a:endParaRPr lang="en-US" altLang="zh-CN" dirty="0"/>
          </a:p>
          <a:p>
            <a:r>
              <a:rPr lang="zh-CN" altLang="en-US" dirty="0"/>
              <a:t>负责人任务：平衡充电路设计</a:t>
            </a:r>
            <a:endParaRPr lang="en-US" altLang="zh-CN" dirty="0"/>
          </a:p>
          <a:p>
            <a:r>
              <a:rPr lang="zh-CN" altLang="en-US" dirty="0"/>
              <a:t>硬件组成员：</a:t>
            </a:r>
            <a:endParaRPr lang="en-US" altLang="zh-CN" dirty="0"/>
          </a:p>
          <a:p>
            <a:r>
              <a:rPr lang="zh-CN" altLang="en-US" dirty="0"/>
              <a:t>南剑：负责</a:t>
            </a:r>
            <a:r>
              <a:rPr lang="en-US" altLang="zh-CN" dirty="0"/>
              <a:t>PCB</a:t>
            </a:r>
            <a:r>
              <a:rPr lang="zh-CN" altLang="en-US" dirty="0"/>
              <a:t>制板，辅助起降平台电路设计部分</a:t>
            </a:r>
            <a:endParaRPr lang="en-US" altLang="zh-CN" dirty="0"/>
          </a:p>
          <a:p>
            <a:r>
              <a:rPr lang="zh-CN" altLang="en-US" dirty="0"/>
              <a:t>麦提：滑轨控制，以及激光雷达控制部分</a:t>
            </a:r>
            <a:endParaRPr lang="en-US" altLang="zh-CN" dirty="0"/>
          </a:p>
          <a:p>
            <a:r>
              <a:rPr lang="zh-CN" altLang="en-US" dirty="0"/>
              <a:t>硬件部门与嵌入式部门任务有交叉</a:t>
            </a:r>
            <a:endParaRPr lang="en-US" altLang="zh-CN" dirty="0"/>
          </a:p>
          <a:p>
            <a:r>
              <a:rPr lang="zh-CN" altLang="en-US" dirty="0"/>
              <a:t>注：各组成员任务可交换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22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81D2-8E4A-4DF5-B449-BBE69BCA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zh-CN" altLang="en-US" dirty="0"/>
              <a:t>嵌入式部门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927E0-38A9-45F7-8011-1B6A49BF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嵌入式部门负责人：战林均</a:t>
            </a:r>
            <a:endParaRPr lang="en-US" altLang="zh-CN" dirty="0"/>
          </a:p>
          <a:p>
            <a:r>
              <a:rPr lang="zh-CN" altLang="en-US" dirty="0"/>
              <a:t>负责人</a:t>
            </a:r>
            <a:r>
              <a:rPr lang="zh-CN" altLang="zh-CN" dirty="0"/>
              <a:t>任务</a:t>
            </a:r>
            <a:r>
              <a:rPr lang="zh-CN" altLang="en-US" dirty="0"/>
              <a:t>：</a:t>
            </a:r>
            <a:r>
              <a:rPr lang="zh-CN" altLang="zh-CN" dirty="0"/>
              <a:t>各模块代码整合 </a:t>
            </a:r>
          </a:p>
          <a:p>
            <a:r>
              <a:rPr lang="zh-CN" altLang="en-US" dirty="0"/>
              <a:t>嵌入式组成员：</a:t>
            </a:r>
            <a:endParaRPr lang="en-US" altLang="zh-CN" dirty="0"/>
          </a:p>
          <a:p>
            <a:r>
              <a:rPr lang="zh-CN" altLang="en-US" dirty="0"/>
              <a:t>张星宇：</a:t>
            </a:r>
            <a:r>
              <a:rPr lang="zh-CN" altLang="zh-CN" dirty="0"/>
              <a:t>传感器</a:t>
            </a:r>
            <a:r>
              <a:rPr lang="en-US" altLang="zh-CN" dirty="0"/>
              <a:t> </a:t>
            </a:r>
            <a:r>
              <a:rPr lang="zh-CN" altLang="zh-CN" dirty="0"/>
              <a:t>温湿度传感器</a:t>
            </a:r>
            <a:r>
              <a:rPr lang="en-US" altLang="zh-CN" dirty="0"/>
              <a:t> MQ2(</a:t>
            </a:r>
            <a:r>
              <a:rPr lang="zh-CN" altLang="zh-CN" dirty="0"/>
              <a:t>烟雾传感器</a:t>
            </a:r>
            <a:r>
              <a:rPr lang="en-US" altLang="zh-CN" dirty="0"/>
              <a:t>) </a:t>
            </a:r>
            <a:r>
              <a:rPr lang="zh-CN" altLang="zh-CN" dirty="0"/>
              <a:t>雨滴传感器数据读取</a:t>
            </a:r>
            <a:r>
              <a:rPr lang="zh-CN" altLang="en-US" dirty="0"/>
              <a:t>，与其他模块整合</a:t>
            </a:r>
            <a:endParaRPr lang="en-US" altLang="zh-CN" dirty="0"/>
          </a:p>
          <a:p>
            <a:r>
              <a:rPr lang="zh-CN" altLang="en-US" dirty="0"/>
              <a:t>史新山：</a:t>
            </a:r>
            <a:r>
              <a:rPr lang="zh-CN" altLang="zh-CN" dirty="0"/>
              <a:t>电压监测与继电器控制</a:t>
            </a:r>
            <a:r>
              <a:rPr lang="zh-CN" altLang="en-US" dirty="0"/>
              <a:t>，起降平台电控部分</a:t>
            </a:r>
            <a:endParaRPr lang="en-US" altLang="zh-CN" dirty="0"/>
          </a:p>
          <a:p>
            <a:r>
              <a:rPr lang="zh-CN" altLang="en-US" dirty="0"/>
              <a:t>陈俊英：</a:t>
            </a:r>
            <a:r>
              <a:rPr lang="zh-CN" altLang="zh-CN" dirty="0"/>
              <a:t>步进电机控制</a:t>
            </a:r>
            <a:r>
              <a:rPr lang="en-US" altLang="zh-CN" dirty="0"/>
              <a:t> </a:t>
            </a:r>
            <a:r>
              <a:rPr lang="zh-CN" altLang="zh-CN" dirty="0"/>
              <a:t>光电门</a:t>
            </a:r>
            <a:endParaRPr lang="en-US" altLang="zh-CN" dirty="0"/>
          </a:p>
          <a:p>
            <a:r>
              <a:rPr lang="zh-CN" altLang="en-US" dirty="0">
                <a:latin typeface="Century Gothic (正文)"/>
              </a:rPr>
              <a:t>麦提：</a:t>
            </a:r>
            <a:r>
              <a:rPr lang="zh-CN" altLang="zh-CN" dirty="0">
                <a:latin typeface="Century Gothic (正文)"/>
              </a:rPr>
              <a:t>与树莓派的通信</a:t>
            </a:r>
            <a:r>
              <a:rPr lang="en-US" altLang="zh-CN" dirty="0">
                <a:latin typeface="Century Gothic (正文)"/>
              </a:rPr>
              <a:t> </a:t>
            </a:r>
            <a:r>
              <a:rPr lang="zh-CN" altLang="zh-CN" dirty="0">
                <a:latin typeface="Century Gothic (正文)"/>
              </a:rPr>
              <a:t>气轨控制</a:t>
            </a:r>
            <a:r>
              <a:rPr lang="en-US" altLang="zh-CN" dirty="0">
                <a:latin typeface="Century Gothic (正文)"/>
              </a:rPr>
              <a:t>,</a:t>
            </a:r>
            <a:r>
              <a:rPr lang="zh-CN" altLang="zh-CN" dirty="0">
                <a:latin typeface="Century Gothic (正文)"/>
              </a:rPr>
              <a:t>由于麦提做过树莓派的通信</a:t>
            </a:r>
            <a:r>
              <a:rPr lang="en-US" altLang="zh-CN" dirty="0">
                <a:latin typeface="Century Gothic (正文)"/>
              </a:rPr>
              <a:t> ,</a:t>
            </a:r>
            <a:r>
              <a:rPr lang="zh-CN" altLang="zh-CN" dirty="0">
                <a:latin typeface="Century Gothic (正文)"/>
              </a:rPr>
              <a:t>并且气轨控制电路也是他画的</a:t>
            </a:r>
            <a:r>
              <a:rPr lang="en-US" altLang="zh-CN" dirty="0">
                <a:latin typeface="Century Gothic (正文)"/>
              </a:rPr>
              <a:t>,</a:t>
            </a:r>
            <a:r>
              <a:rPr lang="zh-CN" altLang="zh-CN" dirty="0">
                <a:latin typeface="Century Gothic (正文)"/>
              </a:rPr>
              <a:t>所以这个暂定分</a:t>
            </a:r>
            <a:r>
              <a:rPr lang="zh-CN" altLang="zh-CN">
                <a:latin typeface="Century Gothic (正文)"/>
              </a:rPr>
              <a:t>给他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0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297</TotalTime>
  <Words>375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Century Gothic (正文)</vt:lpstr>
      <vt:lpstr>Arial</vt:lpstr>
      <vt:lpstr>Century Gothic</vt:lpstr>
      <vt:lpstr>水汽尾迹</vt:lpstr>
      <vt:lpstr>5月4日项目会议</vt:lpstr>
      <vt:lpstr>本周项目进展</vt:lpstr>
      <vt:lpstr>PowerPoint 演示文稿</vt:lpstr>
      <vt:lpstr>各部门任务情况分析</vt:lpstr>
      <vt:lpstr>视觉部门</vt:lpstr>
      <vt:lpstr>机械部门</vt:lpstr>
      <vt:lpstr>硬件部门</vt:lpstr>
      <vt:lpstr>嵌入式部门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5月4日项目会议</dc:title>
  <dc:creator>lv ruitao</dc:creator>
  <cp:lastModifiedBy>lv ruitao</cp:lastModifiedBy>
  <cp:revision>2</cp:revision>
  <dcterms:created xsi:type="dcterms:W3CDTF">2019-05-04T07:48:01Z</dcterms:created>
  <dcterms:modified xsi:type="dcterms:W3CDTF">2019-05-04T13:03:20Z</dcterms:modified>
</cp:coreProperties>
</file>