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单击鼠标编辑标题文字格式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单击鼠标编辑大纲文字格式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第二个大纲级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第三大纲级别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第四大纲级别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第五大纲级别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第六大纲级别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第七大纲级别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8A09FF11-C6DD-4248-92D6-B31B603EF4E3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25CD4FC-A600-4E1D-9B1B-F3EFAD3311F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项目会议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主讲人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汪强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吕瑞涛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任务分配情况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机械组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双机械臂结构加固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起降平台结构改进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电池升降仓设计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电池抽取机械臂设计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视觉组</a:t>
            </a:r>
            <a:r>
              <a:rPr b="0" lang="en-US" sz="3200" spc="-1" strike="noStrike">
                <a:latin typeface="Arial"/>
              </a:rPr>
              <a:t>:guidance</a:t>
            </a:r>
            <a:r>
              <a:rPr b="0" lang="en-US" sz="3200" spc="-1" strike="noStrike">
                <a:latin typeface="Arial"/>
              </a:rPr>
              <a:t>视觉避障</a:t>
            </a:r>
            <a:r>
              <a:rPr b="0" lang="en-US" sz="3200" spc="-1" strike="noStrike">
                <a:latin typeface="Arial"/>
              </a:rPr>
              <a:t>,slam</a:t>
            </a:r>
            <a:r>
              <a:rPr b="0" lang="en-US" sz="3200" spc="-1" strike="noStrike">
                <a:latin typeface="Arial"/>
              </a:rPr>
              <a:t>环境感知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起降平台停机坪识别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地面目标识别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算法组</a:t>
            </a:r>
            <a:r>
              <a:rPr b="0" lang="en-US" sz="3200" spc="-1" strike="noStrike">
                <a:latin typeface="Arial"/>
              </a:rPr>
              <a:t>:moveit</a:t>
            </a:r>
            <a:r>
              <a:rPr b="0" lang="en-US" sz="3200" spc="-1" strike="noStrike">
                <a:latin typeface="Arial"/>
              </a:rPr>
              <a:t>机械臂路径规划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环境感知算法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以及</a:t>
            </a:r>
            <a:r>
              <a:rPr b="0" lang="en-US" sz="3200" spc="-1" strike="noStrike">
                <a:latin typeface="Arial"/>
              </a:rPr>
              <a:t>SLAM</a:t>
            </a:r>
            <a:r>
              <a:rPr b="0" lang="en-US" sz="3200" spc="-1" strike="noStrike">
                <a:latin typeface="Arial"/>
              </a:rPr>
              <a:t>激光雷达即使地图构建</a:t>
            </a:r>
            <a:r>
              <a:rPr b="0" lang="en-US" sz="3200" spc="-1" strike="noStrike">
                <a:latin typeface="Arial"/>
              </a:rPr>
              <a:t>,SDK</a:t>
            </a:r>
            <a:r>
              <a:rPr b="0" lang="en-US" sz="3200" spc="-1" strike="noStrike">
                <a:latin typeface="Arial"/>
              </a:rPr>
              <a:t>部分设计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嵌入式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升降仓以及电池抽取机械臂的控制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与算法组协同完成</a:t>
            </a:r>
            <a:r>
              <a:rPr b="0" lang="en-US" sz="3200" spc="-1" strike="noStrike">
                <a:latin typeface="Arial"/>
              </a:rPr>
              <a:t>moveit</a:t>
            </a:r>
            <a:r>
              <a:rPr b="0" lang="en-US" sz="3200" spc="-1" strike="noStrike">
                <a:latin typeface="Arial"/>
              </a:rPr>
              <a:t>硬件接口层的设计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硬件组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自动平衡充电路设计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以及起降平台传感器电路设计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任务完成情况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机械组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当前任务进展较快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无人机机械臂已全部完成设计与组装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视觉组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代码目前已经完成第一版设计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后续还需改进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嵌入式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起降平台代码目前还在编写中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机械臂代码初步已完成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硬件组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平衡充电路仍在设计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算法组</a:t>
            </a:r>
            <a:r>
              <a:rPr b="0" lang="en-US" sz="3200" spc="-1" strike="noStrike">
                <a:latin typeface="Arial"/>
              </a:rPr>
              <a:t>:moveit</a:t>
            </a:r>
            <a:r>
              <a:rPr b="0" lang="en-US" sz="3200" spc="-1" strike="noStrike">
                <a:latin typeface="Arial"/>
              </a:rPr>
              <a:t>代码第二版已写出来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后续会配合视觉组编写</a:t>
            </a:r>
            <a:r>
              <a:rPr b="0" lang="en-US" sz="3200" spc="-1" strike="noStrike">
                <a:latin typeface="Arial"/>
              </a:rPr>
              <a:t>slam</a:t>
            </a:r>
            <a:r>
              <a:rPr b="0" lang="en-US" sz="3200" spc="-1" strike="noStrike">
                <a:latin typeface="Arial"/>
              </a:rPr>
              <a:t>部分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当前存在问题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各小组内沟通不及时导致进展较慢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各组之间任务存在依赖关系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en-US" sz="3200" spc="-1" strike="noStrike">
                <a:latin typeface="Arial"/>
              </a:rPr>
              <a:t>比如说机械组完成情况会影响嵌入式组 进展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由于很多人有各种事情导致完成速度减慢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互联网</a:t>
            </a:r>
            <a:r>
              <a:rPr b="0" lang="en-US" sz="4400" spc="-1" strike="noStrike">
                <a:latin typeface="Arial"/>
              </a:rPr>
              <a:t>+</a:t>
            </a:r>
            <a:r>
              <a:rPr b="0" lang="en-US" sz="4400" spc="-1" strike="noStrike">
                <a:latin typeface="Arial"/>
              </a:rPr>
              <a:t>项目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互联网</a:t>
            </a:r>
            <a:r>
              <a:rPr b="0" lang="en-US" sz="3200" spc="-1" strike="noStrike">
                <a:latin typeface="Arial"/>
              </a:rPr>
              <a:t>+</a:t>
            </a:r>
            <a:r>
              <a:rPr b="0" lang="en-US" sz="3200" spc="-1" strike="noStrike">
                <a:latin typeface="Arial"/>
              </a:rPr>
              <a:t>项目强调应用场景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在多轴无人机和起降平台基础上扩展应用场景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在固定线路巡检方面发挥作用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强调长续航性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项目要有实际落脚点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技术要有新颖性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无人机机载机械臂取消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解决办法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提高各组之间沟通频率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如果两组之间需要协作的话去</a:t>
            </a:r>
            <a:r>
              <a:rPr b="0" lang="en-US" sz="3200" spc="-1" strike="noStrike">
                <a:latin typeface="Arial"/>
              </a:rPr>
              <a:t>501</a:t>
            </a:r>
            <a:r>
              <a:rPr b="0" lang="en-US" sz="3200" spc="-1" strike="noStrike">
                <a:latin typeface="Arial"/>
              </a:rPr>
              <a:t>共同解决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提高效率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任务以及</a:t>
            </a:r>
            <a:r>
              <a:rPr b="0" lang="en-US" sz="3200" spc="-1" strike="noStrike">
                <a:latin typeface="Arial"/>
              </a:rPr>
              <a:t>DDL</a:t>
            </a:r>
            <a:r>
              <a:rPr b="0" lang="en-US" sz="3200" spc="-1" strike="noStrike">
                <a:latin typeface="Arial"/>
              </a:rPr>
              <a:t>将会以群公告形式发送到群中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en-US" sz="3200" spc="-1" strike="noStrike">
                <a:latin typeface="Arial"/>
              </a:rPr>
              <a:t>请大家关注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专利以及其他校科协通知由我和群主安排专人负责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每组代码以及设计图纸要及时发送到大群中并及时向我反馈情况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感谢大家共同参与此次比赛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本次会议到此结束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2019-04-20T17:09:10Z</dcterms:created>
  <dc:creator/>
  <dc:description/>
  <dc:language>zh-CN</dc:language>
  <cp:lastModifiedBy/>
  <dcterms:modified xsi:type="dcterms:W3CDTF">2019-04-20T23:17:54Z</dcterms:modified>
  <cp:revision>9</cp:revision>
  <dc:subject/>
  <dc:title>Blueprint Plans</dc:title>
</cp:coreProperties>
</file>