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本次项目会议总结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</a:t>
            </a:r>
            <a:r>
              <a:rPr lang="en-US" altLang="zh-CN" dirty="0"/>
              <a:t>&amp;</a:t>
            </a:r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比赛负责人：吕瑞涛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本周任务完成情况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视觉组：代码相对于上周有进展，基本实现了指定目标识别与物体跟踪，</a:t>
            </a:r>
            <a:r>
              <a:rPr lang="en-US" altLang="zh-CN" dirty="0"/>
              <a:t>guidance</a:t>
            </a:r>
            <a:r>
              <a:rPr lang="zh-CN" altLang="en-US" dirty="0"/>
              <a:t>模块的三维概率深度图构建仍在进行中</a:t>
            </a:r>
            <a:endParaRPr lang="en-US" altLang="zh-CN" dirty="0"/>
          </a:p>
          <a:p>
            <a:r>
              <a:rPr lang="zh-CN" altLang="en-US" dirty="0"/>
              <a:t>硬件组：平衡充电路设计已基本完成（仿照</a:t>
            </a:r>
            <a:r>
              <a:rPr lang="en-US" altLang="zh-CN" dirty="0"/>
              <a:t>B6</a:t>
            </a:r>
            <a:r>
              <a:rPr lang="zh-CN" altLang="en-US" dirty="0"/>
              <a:t>设计），起降平台控制电路仍在设计，具体功能需要进一步协调</a:t>
            </a:r>
            <a:endParaRPr lang="en-US" altLang="zh-CN" dirty="0"/>
          </a:p>
          <a:p>
            <a:r>
              <a:rPr lang="zh-CN" altLang="en-US" dirty="0"/>
              <a:t>电控、嵌入式组：使用</a:t>
            </a:r>
            <a:r>
              <a:rPr lang="en-US" altLang="zh-CN" dirty="0"/>
              <a:t>stm32</a:t>
            </a:r>
            <a:r>
              <a:rPr lang="zh-CN" altLang="en-US" dirty="0"/>
              <a:t>设计起降平台控制部分，已基本形成一套可行方案，下一步就是具体实施</a:t>
            </a:r>
            <a:endParaRPr lang="en-US" altLang="zh-CN" dirty="0"/>
          </a:p>
          <a:p>
            <a:r>
              <a:rPr lang="zh-CN" altLang="en-US" dirty="0"/>
              <a:t>机械组：无人机传感器支架已设计完成，电池仓和起降平台部分正在设计中</a:t>
            </a:r>
            <a:r>
              <a:rPr lang="en-US" altLang="zh-CN" dirty="0"/>
              <a:t>,</a:t>
            </a:r>
            <a:r>
              <a:rPr lang="zh-CN" altLang="en-US" dirty="0"/>
              <a:t>六轴的整体图纸需要加快进度</a:t>
            </a:r>
            <a:endParaRPr lang="zh-CN" altLang="en-US" dirty="0"/>
          </a:p>
          <a:p>
            <a:r>
              <a:rPr lang="zh-CN" altLang="en-US" dirty="0"/>
              <a:t>专利部分</a:t>
            </a:r>
            <a:r>
              <a:rPr lang="en-US" altLang="zh-CN" dirty="0"/>
              <a:t>:</a:t>
            </a:r>
            <a:r>
              <a:rPr lang="zh-CN" altLang="en-US" dirty="0"/>
              <a:t>两项专利均要申报</a:t>
            </a:r>
            <a:r>
              <a:rPr lang="en-US" altLang="zh-CN" dirty="0"/>
              <a:t>,</a:t>
            </a:r>
            <a:r>
              <a:rPr lang="zh-CN" altLang="en-US" dirty="0"/>
              <a:t>请机械组及时与其他组尽快完成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本周组员存在问题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由于各项活动导致完成进度较慢</a:t>
            </a:r>
            <a:endParaRPr lang="en-US" altLang="zh-CN" dirty="0"/>
          </a:p>
          <a:p>
            <a:r>
              <a:rPr lang="zh-CN" altLang="en-US" dirty="0"/>
              <a:t>不同组之间沟通情况相比与上周有所提升，但仍需改进</a:t>
            </a:r>
            <a:endParaRPr lang="en-US" altLang="zh-CN" dirty="0"/>
          </a:p>
          <a:p>
            <a:r>
              <a:rPr lang="zh-CN" altLang="en-US" dirty="0"/>
              <a:t>组与组之间存在较强的依赖性</a:t>
            </a:r>
            <a:endParaRPr lang="en-US" altLang="zh-CN" dirty="0"/>
          </a:p>
          <a:p>
            <a:r>
              <a:rPr lang="zh-CN" altLang="en-US" dirty="0"/>
              <a:t>做技术的与做产品的部分沟通欠妥</a:t>
            </a:r>
            <a:endParaRPr lang="en-US" altLang="zh-CN" dirty="0"/>
          </a:p>
          <a:p>
            <a:r>
              <a:rPr lang="zh-CN" altLang="en-US" dirty="0"/>
              <a:t>对互联网</a:t>
            </a:r>
            <a:r>
              <a:rPr lang="en-US" altLang="zh-CN" dirty="0"/>
              <a:t>+</a:t>
            </a:r>
            <a:r>
              <a:rPr lang="zh-CN" altLang="en-US" dirty="0"/>
              <a:t>无人机方面的商业模式了解较少</a:t>
            </a:r>
            <a:endParaRPr lang="en-US" altLang="zh-CN" dirty="0"/>
          </a:p>
          <a:p>
            <a:r>
              <a:rPr lang="zh-CN" altLang="en-US" dirty="0"/>
              <a:t>无人机领域缺乏较清晰的认识，缺少相关数据支持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我们的解决办法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每个部门创建分群</a:t>
            </a:r>
            <a:r>
              <a:rPr lang="en-US" altLang="zh-CN" dirty="0"/>
              <a:t>,</a:t>
            </a:r>
            <a:r>
              <a:rPr lang="zh-CN" altLang="en-US" dirty="0"/>
              <a:t>每个部门选择一位部门负责人与总负责人对接</a:t>
            </a:r>
            <a:r>
              <a:rPr lang="en-US" altLang="zh-CN" dirty="0"/>
              <a:t>,</a:t>
            </a:r>
            <a:r>
              <a:rPr lang="zh-CN" altLang="en-US" dirty="0"/>
              <a:t>从今以后我基本上任务只会分配给部门负责人</a:t>
            </a:r>
            <a:r>
              <a:rPr lang="en-US" altLang="zh-CN" dirty="0"/>
              <a:t>,</a:t>
            </a:r>
            <a:r>
              <a:rPr lang="zh-CN" altLang="en-US" dirty="0"/>
              <a:t>请各位部门负责人往下安排</a:t>
            </a:r>
            <a:endParaRPr lang="en-US" altLang="zh-CN" dirty="0"/>
          </a:p>
          <a:p>
            <a:r>
              <a:rPr lang="zh-CN" altLang="en-US" dirty="0"/>
              <a:t>每周例会我们将总结上周出现的问题</a:t>
            </a:r>
            <a:r>
              <a:rPr lang="en-US" altLang="zh-CN" dirty="0"/>
              <a:t>,</a:t>
            </a:r>
            <a:r>
              <a:rPr lang="zh-CN" altLang="en-US" dirty="0"/>
              <a:t>请每个部门的负责人积极起到带头的作用</a:t>
            </a:r>
            <a:r>
              <a:rPr lang="en-US" altLang="zh-CN" dirty="0"/>
              <a:t>,</a:t>
            </a:r>
            <a:r>
              <a:rPr lang="zh-CN" altLang="en-US" dirty="0"/>
              <a:t>开会时及时向我反馈组员出现的问题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zh-CN" altLang="en-US" dirty="0"/>
              <a:t>针对每次出现的问题</a:t>
            </a:r>
            <a:r>
              <a:rPr lang="en-US" altLang="zh-CN" dirty="0"/>
              <a:t>,</a:t>
            </a:r>
            <a:r>
              <a:rPr lang="zh-CN" altLang="en-US" dirty="0"/>
              <a:t>每次会议结束后我将总结成</a:t>
            </a:r>
            <a:r>
              <a:rPr lang="en-US" altLang="zh-CN" dirty="0"/>
              <a:t>word</a:t>
            </a:r>
            <a:r>
              <a:rPr lang="zh-CN" altLang="en-US" dirty="0"/>
              <a:t>形式发到群里面请大家及时查收，对已经出现的问题请及时改正。</a:t>
            </a:r>
            <a:endParaRPr lang="en-US" altLang="zh-CN" dirty="0"/>
          </a:p>
          <a:p>
            <a:r>
              <a:rPr lang="zh-CN" altLang="en-US" dirty="0"/>
              <a:t>代码和图纸等文件（只要不是实体的东西都算）请发给每个部门的负责人，由部门负责人对代码，图纸进行细查，确认无误后提交到我们项目的</a:t>
            </a:r>
            <a:r>
              <a:rPr lang="en-US" altLang="zh-CN" dirty="0"/>
              <a:t>git</a:t>
            </a:r>
            <a:r>
              <a:rPr lang="zh-CN" altLang="en-US"/>
              <a:t>仓库中，我会不定期地抽查情况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互联网</a:t>
            </a:r>
            <a:r>
              <a:rPr lang="en-US" altLang="zh-CN"/>
              <a:t>+</a:t>
            </a:r>
            <a:r>
              <a:rPr lang="zh-CN" altLang="en-US"/>
              <a:t>比赛准备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文案</a:t>
            </a:r>
            <a:r>
              <a:rPr lang="en-US" altLang="zh-CN"/>
              <a:t>,</a:t>
            </a:r>
            <a:r>
              <a:rPr lang="zh-CN" altLang="en-US"/>
              <a:t>商业计划书人选名单尽快确定</a:t>
            </a:r>
            <a:r>
              <a:rPr lang="en-US" altLang="zh-CN"/>
              <a:t>,</a:t>
            </a:r>
            <a:r>
              <a:rPr lang="zh-CN" altLang="en-US"/>
              <a:t>还有一个多月就要初赛了希望文案负责人抓紧时间完成任务</a:t>
            </a:r>
            <a:endParaRPr lang="zh-CN" altLang="en-US"/>
          </a:p>
          <a:p>
            <a:r>
              <a:rPr lang="zh-CN" altLang="en-US"/>
              <a:t>部门负责人肩负起本项目职责</a:t>
            </a:r>
            <a:r>
              <a:rPr lang="en-US" altLang="zh-CN"/>
              <a:t>,</a:t>
            </a:r>
            <a:r>
              <a:rPr lang="zh-CN" altLang="en-US"/>
              <a:t>及时向总负责人汇报各部门情况</a:t>
            </a:r>
            <a:r>
              <a:rPr lang="en-US" altLang="zh-CN"/>
              <a:t>,github</a:t>
            </a:r>
            <a:r>
              <a:rPr lang="zh-CN" altLang="en-US"/>
              <a:t>代码推送请各部门负责人及时审核</a:t>
            </a:r>
            <a:endParaRPr lang="zh-CN" altLang="en-US"/>
          </a:p>
          <a:p>
            <a:r>
              <a:rPr lang="zh-CN" altLang="en-US"/>
              <a:t>下周之前我再联系两位指导老师辅佐本项目共同发展</a:t>
            </a:r>
            <a:endParaRPr lang="zh-CN" altLang="en-US"/>
          </a:p>
          <a:p>
            <a:r>
              <a:rPr lang="zh-CN" altLang="en-US"/>
              <a:t>挑战杯比赛</a:t>
            </a:r>
            <a:r>
              <a:rPr lang="en-US" altLang="zh-CN"/>
              <a:t>5</a:t>
            </a:r>
            <a:r>
              <a:rPr lang="zh-CN" altLang="en-US"/>
              <a:t>月末就要省赛答辩了</a:t>
            </a:r>
            <a:r>
              <a:rPr lang="en-US" altLang="zh-CN"/>
              <a:t>,</a:t>
            </a:r>
            <a:r>
              <a:rPr lang="zh-CN" altLang="en-US"/>
              <a:t>这几天网评结果就会公布</a:t>
            </a:r>
            <a:r>
              <a:rPr lang="en-US" altLang="zh-CN"/>
              <a:t>,</a:t>
            </a:r>
            <a:r>
              <a:rPr lang="zh-CN" altLang="en-US"/>
              <a:t>请大家及时关注</a:t>
            </a:r>
            <a:endParaRPr lang="zh-CN" altLang="en-US"/>
          </a:p>
          <a:p>
            <a:r>
              <a:rPr lang="zh-CN" altLang="en-US"/>
              <a:t>互联网</a:t>
            </a:r>
            <a:r>
              <a:rPr lang="en-US" altLang="zh-CN"/>
              <a:t>+</a:t>
            </a:r>
            <a:r>
              <a:rPr lang="zh-CN" altLang="en-US"/>
              <a:t>比赛至少推出两代原型机和起降平台</a:t>
            </a:r>
            <a:r>
              <a:rPr lang="en-US" altLang="zh-CN"/>
              <a:t>,</a:t>
            </a:r>
            <a:r>
              <a:rPr lang="zh-CN" altLang="en-US"/>
              <a:t>时间有限</a:t>
            </a:r>
            <a:r>
              <a:rPr lang="en-US" altLang="zh-CN"/>
              <a:t>,</a:t>
            </a:r>
            <a:r>
              <a:rPr lang="zh-CN" altLang="en-US"/>
              <a:t>请大家加快速度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5065" y="2060575"/>
            <a:ext cx="8825865" cy="765175"/>
          </a:xfrm>
        </p:spPr>
        <p:txBody>
          <a:bodyPr/>
          <a:lstStyle/>
          <a:p>
            <a:pPr algn="ctr"/>
            <a:r>
              <a:rPr lang="zh-CN" altLang="en-US" sz="3600" dirty="0"/>
              <a:t>感谢大家参加本次会议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我们一起加油</a:t>
            </a:r>
            <a:r>
              <a:rPr lang="en-US" altLang="zh-CN" dirty="0"/>
              <a:t>,</a:t>
            </a:r>
            <a:r>
              <a:rPr lang="zh-CN" dirty="0"/>
              <a:t>共同进步</a:t>
            </a:r>
            <a:r>
              <a:rPr lang="en-US" altLang="zh-CN" dirty="0"/>
              <a:t>,</a:t>
            </a:r>
            <a:r>
              <a:rPr lang="zh-CN" altLang="en-US" dirty="0"/>
              <a:t>荣誉属于我们</a:t>
            </a:r>
            <a:r>
              <a:rPr lang="en-US" altLang="zh-CN" dirty="0"/>
              <a:t>!</a:t>
            </a:r>
            <a:endParaRPr lang="en-US" alt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855</Words>
  <Application>WPS 演示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Arial</vt:lpstr>
      <vt:lpstr>Droid Sans Fallback</vt:lpstr>
      <vt:lpstr>Century Gothic</vt:lpstr>
      <vt:lpstr>微软雅黑</vt:lpstr>
      <vt:lpstr>宋体</vt:lpstr>
      <vt:lpstr>Arial Unicode MS</vt:lpstr>
      <vt:lpstr>Calibri</vt:lpstr>
      <vt:lpstr>Times New Roman</vt:lpstr>
      <vt:lpstr>离子会议室</vt:lpstr>
      <vt:lpstr>本次项目会议总结</vt:lpstr>
      <vt:lpstr>本周任务完成情况</vt:lpstr>
      <vt:lpstr>本周组员存在问题</vt:lpstr>
      <vt:lpstr>我们的解决办法</vt:lpstr>
      <vt:lpstr>PowerPoint 演示文稿</vt:lpstr>
      <vt:lpstr>本次项目会议总结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本次项目会议总结</dc:title>
  <dc:creator>lv ruitao</dc:creator>
  <cp:lastModifiedBy>小吕</cp:lastModifiedBy>
  <cp:revision>11</cp:revision>
  <dcterms:created xsi:type="dcterms:W3CDTF">2019-04-26T12:16:58Z</dcterms:created>
  <dcterms:modified xsi:type="dcterms:W3CDTF">2019-04-26T12:16:58Z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2052-11.1.0.8372</vt:lpwstr>
  </property>
</Properties>
</file>