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52" autoAdjust="0"/>
  </p:normalViewPr>
  <p:slideViewPr>
    <p:cSldViewPr snapToGrid="0">
      <p:cViewPr varScale="1">
        <p:scale>
          <a:sx n="96" d="100"/>
          <a:sy n="96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9D0E1-F7B8-4C62-8A73-0371D38D32DE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C1FC9-EBA1-48A9-A11E-C3FEE5C2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585-D64E-467C-AF6D-4D9963B71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DC845-7DCF-46F7-84E0-7633A956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9A178-168A-4523-992F-E4C3972B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6744-1420-46D3-94C7-1ED5C0D6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B6B2-9407-4043-8A7B-80FBBB8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BE69-B86B-45E0-80A9-485691AE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4CF32-2C74-4D5A-88CD-FE4DAC2B9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1944-712E-4494-8F5E-B7570C74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4496-C1C8-4CFA-AEDB-66175B09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DA82-A385-44AA-B46D-B3E47D47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9D9C2-2C75-47D1-A060-9E041563D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1E1B-40B9-4011-BD9F-BF5D74F4B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4AAD-A031-4463-A069-FFC8DD9E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9F4C-9525-45B1-8AB5-DADE5BA7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31ED5-608F-4D2B-9A1A-694ADAFD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3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3CB3-F5ED-4953-B9EC-30E703E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930F-EA10-4B7A-9AF1-5AF3B13C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8956-EAC9-4C4D-8E1F-8961185F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0131-393B-429F-BEF5-DE76F83E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1AFD-D2AF-4BA3-9ADF-9DAEB99D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771C-460A-4979-A9A7-05BD84DA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0EABC-EB62-4F35-9208-90140CD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9838-EEE7-4B9E-8866-259AB1E3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3DE0-6C40-40FC-B3A5-0652662E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682C3-A224-4635-A016-1EA59185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E6C-B787-4242-A695-D5C5FB3B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AC91-FDBD-4000-89F0-50050C921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EE0C5-AE01-4EFB-922E-CCA95227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E01AD-4520-4D88-AB19-78A27531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057A-C68F-4513-8D4D-BF341374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8A12-ED5D-4D79-929A-4A34EFCA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3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09A7-DE5E-4030-A19C-E7AE3229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CCAC-F11A-466C-B8FF-872089FC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C6A51-8F16-4F2D-96EB-3C5BB7673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8BF84-D7C6-430A-BC8D-234F5518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86460-D015-41DF-93E1-DF0AA953D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548AB-E217-4538-A34A-B3324056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FB0BC-58A2-4B1F-8084-89FCED39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C391F-348C-4006-A3C9-FD92463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1A76-DFFB-4D7B-9967-166CBDE1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7132E-719D-4B9D-9A29-4554DC4F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F3F3A-3F26-4466-8F4A-35DCEDBE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224B6-3F28-4F18-A209-8788D7FB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453D0-30A2-465C-9EB2-31A9CC6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BB8CB-C47D-4BE7-829E-E43DF647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C395-7404-4F7F-8922-1CD33BC5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002F-FB3C-4EA8-A843-321D360E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AB23-776F-4C33-BE48-72EF6387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888F4-44AB-4CAB-BE4B-7351B8476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DB22D-122A-470C-9600-4E6CB101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BF3D5-76A5-4BF2-8541-3B44472E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28103-0513-4121-ADFB-F6691963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9DB1-709A-48BE-8583-BC8878C3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081F4-49D4-497A-825A-E71BB1645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2EFD2-C0C3-4FC9-9CF4-9E8409A15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21E40-A5A5-45C0-A0C2-2FC79AD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B34FF-731A-4B5E-8084-7070E250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FD21-F68F-4584-91D4-844D2779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6D351-790E-430E-8833-F3E1D794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A224-F0DB-4C7F-A8EF-BA16A0AE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34EE-8A73-4F81-A219-563B89E7F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1C50-FBE9-4207-AEA5-865D0118070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7910-FB37-49B2-BF13-2A5344831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1045-22CF-4883-BD7D-23099F1CF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61A-33D2-42B8-9EC2-72A387CB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41AFF2-D442-4A78-896F-68C49488A6E0}"/>
              </a:ext>
            </a:extLst>
          </p:cNvPr>
          <p:cNvGrpSpPr/>
          <p:nvPr/>
        </p:nvGrpSpPr>
        <p:grpSpPr>
          <a:xfrm>
            <a:off x="395331" y="463934"/>
            <a:ext cx="3391746" cy="5524171"/>
            <a:chOff x="5282918" y="892812"/>
            <a:chExt cx="2826354" cy="45109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5AA8A5-F984-40C1-A8F6-C45AEA358373}"/>
                </a:ext>
              </a:extLst>
            </p:cNvPr>
            <p:cNvGrpSpPr/>
            <p:nvPr/>
          </p:nvGrpSpPr>
          <p:grpSpPr>
            <a:xfrm>
              <a:off x="5282918" y="1771042"/>
              <a:ext cx="2826354" cy="3632674"/>
              <a:chOff x="4351281" y="1093075"/>
              <a:chExt cx="3832772" cy="4835079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2A04EB79-3619-4B0B-BFDA-D186B8AD7D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282" y="1093075"/>
                <a:ext cx="3832771" cy="1437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See the source image">
                <a:extLst>
                  <a:ext uri="{FF2B5EF4-FFF2-40B4-BE49-F238E27FC236}">
                    <a16:creationId xmlns:a16="http://schemas.microsoft.com/office/drawing/2014/main" id="{E08F81BB-337E-4024-8ABC-B705FC11EC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281" y="2530365"/>
                <a:ext cx="3832771" cy="1064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ee the source image">
                <a:extLst>
                  <a:ext uri="{FF2B5EF4-FFF2-40B4-BE49-F238E27FC236}">
                    <a16:creationId xmlns:a16="http://schemas.microsoft.com/office/drawing/2014/main" id="{4D6B0565-E35F-4E20-AF9A-31BD2AF28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10" b="30706"/>
              <a:stretch/>
            </p:blipFill>
            <p:spPr bwMode="auto">
              <a:xfrm>
                <a:off x="4351282" y="3594857"/>
                <a:ext cx="3832771" cy="987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See the source image">
                <a:extLst>
                  <a:ext uri="{FF2B5EF4-FFF2-40B4-BE49-F238E27FC236}">
                    <a16:creationId xmlns:a16="http://schemas.microsoft.com/office/drawing/2014/main" id="{717DC0C8-1C32-4C9C-83D4-E69AA41E8F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883" b="33868"/>
              <a:stretch/>
            </p:blipFill>
            <p:spPr bwMode="auto">
              <a:xfrm>
                <a:off x="4351282" y="4582830"/>
                <a:ext cx="3832771" cy="1345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D31934-85BF-452C-B4B5-23221CA6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2918" y="892812"/>
              <a:ext cx="2826353" cy="87822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73961F-30F2-4055-8E5E-A0FB1FE25D40}"/>
              </a:ext>
            </a:extLst>
          </p:cNvPr>
          <p:cNvSpPr txBox="1"/>
          <p:nvPr/>
        </p:nvSpPr>
        <p:spPr>
          <a:xfrm>
            <a:off x="395331" y="6259595"/>
            <a:ext cx="1146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Details and Registration @ https://aka.ms/usocpcsc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E82C6-04B4-405A-B341-72CB9FE417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444" t="167" r="14683" b="31866"/>
          <a:stretch/>
        </p:blipFill>
        <p:spPr>
          <a:xfrm>
            <a:off x="9432758" y="3625978"/>
            <a:ext cx="2431346" cy="2362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CFAD2E-6588-4CB8-A012-381CEC77BAEA}"/>
              </a:ext>
            </a:extLst>
          </p:cNvPr>
          <p:cNvSpPr txBox="1"/>
          <p:nvPr/>
        </p:nvSpPr>
        <p:spPr>
          <a:xfrm>
            <a:off x="4034336" y="336795"/>
            <a:ext cx="77623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Are you Cloud Ready?</a:t>
            </a:r>
          </a:p>
          <a:p>
            <a:pPr algn="ctr"/>
            <a:r>
              <a:rPr lang="en-US" sz="3600" dirty="0"/>
              <a:t>Take the Cloud Skills Challenge!</a:t>
            </a:r>
          </a:p>
          <a:p>
            <a:pPr algn="ctr"/>
            <a:endParaRPr lang="en-US" sz="2000" dirty="0"/>
          </a:p>
          <a:p>
            <a:pPr algn="ctr"/>
            <a:r>
              <a:rPr lang="en-US" sz="2400" dirty="0"/>
              <a:t>Learn the skills you need to compete in today’s cloud world.</a:t>
            </a:r>
          </a:p>
          <a:p>
            <a:pPr algn="ctr"/>
            <a:endParaRPr lang="en-US" sz="2000" dirty="0"/>
          </a:p>
          <a:p>
            <a:pPr algn="ctr"/>
            <a:r>
              <a:rPr lang="en-US" sz="2400" dirty="0"/>
              <a:t>Follow Microsoft learning paths designed by experts to get you cloud ready.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93CCA-264D-453C-95CB-C8813FFBD9C0}"/>
              </a:ext>
            </a:extLst>
          </p:cNvPr>
          <p:cNvSpPr txBox="1"/>
          <p:nvPr/>
        </p:nvSpPr>
        <p:spPr>
          <a:xfrm>
            <a:off x="4292367" y="3125783"/>
            <a:ext cx="4497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Complete web-based self paced exercises.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Earn points and compete with your peers to see who can climb to the top of the leaderboard.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Win prizes each month.</a:t>
            </a:r>
          </a:p>
        </p:txBody>
      </p:sp>
    </p:spTree>
    <p:extLst>
      <p:ext uri="{BB962C8B-B14F-4D97-AF65-F5344CB8AC3E}">
        <p14:creationId xmlns:p14="http://schemas.microsoft.com/office/powerpoint/2010/main" val="30660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24a1828-44e4-4be9-ad1d-ff0336fe2da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1921E66C271E43923D1528DCB374C4" ma:contentTypeVersion="16" ma:contentTypeDescription="Create a new document." ma:contentTypeScope="" ma:versionID="1a89b2dc2cc7d774f33ad74fe8b62588">
  <xsd:schema xmlns:xsd="http://www.w3.org/2001/XMLSchema" xmlns:xs="http://www.w3.org/2001/XMLSchema" xmlns:p="http://schemas.microsoft.com/office/2006/metadata/properties" xmlns:ns1="http://schemas.microsoft.com/sharepoint/v3" xmlns:ns2="224a1828-44e4-4be9-ad1d-ff0336fe2da1" xmlns:ns3="c97e5bc7-3670-462c-93ff-e87fdb8c7c15" targetNamespace="http://schemas.microsoft.com/office/2006/metadata/properties" ma:root="true" ma:fieldsID="9e9c59b44038bbb8c8697f255d866d84" ns1:_="" ns2:_="" ns3:_="">
    <xsd:import namespace="http://schemas.microsoft.com/sharepoint/v3"/>
    <xsd:import namespace="224a1828-44e4-4be9-ad1d-ff0336fe2da1"/>
    <xsd:import namespace="c97e5bc7-3670-462c-93ff-e87fdb8c7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a1828-44e4-4be9-ad1d-ff0336fe2d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e5bc7-3670-462c-93ff-e87fdb8c7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7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683910-6BB8-42E3-8ECE-927B6C2293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24a1828-44e4-4be9-ad1d-ff0336fe2da1"/>
  </ds:schemaRefs>
</ds:datastoreItem>
</file>

<file path=customXml/itemProps2.xml><?xml version="1.0" encoding="utf-8"?>
<ds:datastoreItem xmlns:ds="http://schemas.openxmlformats.org/officeDocument/2006/customXml" ds:itemID="{01CF97A6-BE08-44D7-9D21-4A2FBD9DC8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0028EE-E7C6-453C-975A-7B6D66D62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4a1828-44e4-4be9-ad1d-ff0336fe2da1"/>
    <ds:schemaRef ds:uri="c97e5bc7-3670-462c-93ff-e87fdb8c7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Weisfeld</dc:creator>
  <cp:lastModifiedBy>Shawn Weisfeld</cp:lastModifiedBy>
  <cp:revision>64</cp:revision>
  <dcterms:created xsi:type="dcterms:W3CDTF">2020-02-18T13:47:49Z</dcterms:created>
  <dcterms:modified xsi:type="dcterms:W3CDTF">2020-03-19T15:48:00Z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0x0101000A1921E66C271E43923D1528DCB374C4</vt:lpwstr>
  </property>
</Properties>
</file>