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06" y="-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33901"/>
              </p:ext>
            </p:extLst>
          </p:nvPr>
        </p:nvGraphicFramePr>
        <p:xfrm>
          <a:off x="621030" y="3374474"/>
          <a:ext cx="1200634" cy="14961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0317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60031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Pumpe Position Ventil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3884"/>
              </p:ext>
            </p:extLst>
          </p:nvPr>
        </p:nvGraphicFramePr>
        <p:xfrm>
          <a:off x="3729553" y="3374474"/>
          <a:ext cx="800585" cy="1376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Motor Eis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601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0021"/>
              </p:ext>
            </p:extLst>
          </p:nvPr>
        </p:nvGraphicFramePr>
        <p:xfrm>
          <a:off x="5193030" y="2200993"/>
          <a:ext cx="109202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 dirty="0"/>
                        <a:t>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5943"/>
              </p:ext>
            </p:extLst>
          </p:nvPr>
        </p:nvGraphicFramePr>
        <p:xfrm>
          <a:off x="8319496" y="3185160"/>
          <a:ext cx="116486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432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82432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9033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17</cp:revision>
  <dcterms:created xsi:type="dcterms:W3CDTF">2017-08-30T07:19:10Z</dcterms:created>
  <dcterms:modified xsi:type="dcterms:W3CDTF">2017-09-23T18:51:35Z</dcterms:modified>
</cp:coreProperties>
</file>