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670" y="-2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1777-7B62-4D0A-A238-BB78F62B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C4D45-72C9-4449-B65A-03D459B7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13C43-3FA5-44DD-B6E9-98CBB84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644FA-9797-4B9B-B235-4CCF6B1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3FAD-16C2-48B3-BE66-653329F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C117-691B-4B07-8E3E-767431E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61F76-497D-43EB-8C41-C1D5CA29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88BE0-6F5B-4FB0-A174-10156D5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E64EA-8487-4AE9-8629-2E7E488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57E64-01C7-4F48-844E-868B9D3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14921-DD41-4546-A444-AF32F59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5F013-2B6A-4D81-B54D-D73702D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1F3FB-14CA-4731-A6B8-5831DC5C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3B4EE-F223-4276-A11D-33CBEB4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7D3E5-E6F7-4994-9C12-1860328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FD13A-A986-45FA-BFCE-8E14CF6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EBA3-C3C5-4069-A85E-34D51522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413C-52E5-4D11-AE6F-D3980C4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826E1-F880-4179-8495-788D0E0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1DD3C-2916-40CD-AFCD-9A7AB70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F9D5-7657-445F-A589-AE078BB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523F-9B70-49F2-99EF-9702EBE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C2583-BD25-47AF-9A94-C6482EF4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905D-E1AD-4AD0-9041-67F8AA4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36CBA-13B9-4C97-885E-3AF6762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D05B-D0E4-4620-B0DB-C87E97D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4228-39EB-4A69-8405-7918E783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9396A1-4F1F-4794-A4F1-A7ECA165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881E-7D5F-4528-B287-F2B9BE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0F972-409A-4722-882F-CD48586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EE987-D8E2-4079-844E-BE05E92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B563-63D7-4544-B640-4BFA5A6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89105-1C06-4364-9ABC-1D37C4B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28B5A-C42C-48A9-839A-7F3D51F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76602-A89D-4131-8767-78EAC614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A303-A74F-41AE-A327-D228AE03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3433DC-0E29-4031-8246-2D4127DD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B04C2-7A80-43EF-A541-01472385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15FF1-B345-40BB-83B5-52EB237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495-C476-4850-AD10-37F44D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035E1-0440-4F0A-B369-0B079EFA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98C18E-C1C1-459D-9516-E262849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DFCD5-0BD6-417E-A9C3-78A2920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F75D30-EE46-40AF-A445-1CE13E4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0CD98A-CB4E-4EB1-882F-AF83002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9B473-411B-4E41-9DE2-B86A908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0AEE-DC57-49CF-B5F1-B624205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76F7E-49A5-41A7-8944-A378E24D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2DCDC-0AE1-4EB7-BCC3-8DB4508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13FC2-98DD-4910-879D-08DAF71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06E1-F420-488A-B4A2-00D80BE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76B3F-ECED-49A8-83C7-BCFC82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72AE-66EB-4BD5-AFBC-9E41C2D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E84-A6E8-4D52-B714-E04FD12B6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4FE63-A823-456A-B310-1AB756F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288-6E4C-40E3-963B-3FF0F76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3299C-DBDA-4317-AECC-0F31E04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09ED3-7A8C-4F05-8C2A-D274672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C36360-BD9D-4FBF-A526-2C30528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A7E8D-0AAA-40E4-B4A0-5EA7F94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79EA5-D44F-4184-9367-9F8B785B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A258-9600-4B70-A403-95D69D8E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59676-FE06-47AE-82E2-1A0F2F85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6772BD85-AAC9-4080-84B9-F0C87762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>
          <a:xfrm>
            <a:off x="1501624" y="536959"/>
            <a:ext cx="2074954" cy="57840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91EF78-36F5-424F-A3B0-43FFC6E4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8566"/>
              </p:ext>
            </p:extLst>
          </p:nvPr>
        </p:nvGraphicFramePr>
        <p:xfrm>
          <a:off x="1613383" y="2505794"/>
          <a:ext cx="208280" cy="7479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548F38-CDF8-4668-AA36-3C61C67A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33901"/>
              </p:ext>
            </p:extLst>
          </p:nvPr>
        </p:nvGraphicFramePr>
        <p:xfrm>
          <a:off x="621030" y="3374474"/>
          <a:ext cx="1200634" cy="14961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0317">
                  <a:extLst>
                    <a:ext uri="{9D8B030D-6E8A-4147-A177-3AD203B41FA5}">
                      <a16:colId xmlns:a16="http://schemas.microsoft.com/office/drawing/2014/main" val="2643634321"/>
                    </a:ext>
                  </a:extLst>
                </a:gridCol>
                <a:gridCol w="60031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ADC2_IN10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Pumpe Position Ventil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9341F8E-7314-4A18-90FB-AA5F5917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2"/>
          <a:stretch/>
        </p:blipFill>
        <p:spPr>
          <a:xfrm>
            <a:off x="6285054" y="536959"/>
            <a:ext cx="2034442" cy="5784081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51C2EBF-C2DA-425A-B716-C2EF620DF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13884"/>
              </p:ext>
            </p:extLst>
          </p:nvPr>
        </p:nvGraphicFramePr>
        <p:xfrm>
          <a:off x="3729553" y="3374474"/>
          <a:ext cx="800585" cy="1376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585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8289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hinten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vorne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oben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unten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8F963CD-55D6-4EA8-A2B9-55564F783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517"/>
              </p:ext>
            </p:extLst>
          </p:nvPr>
        </p:nvGraphicFramePr>
        <p:xfrm>
          <a:off x="5273040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Drehgeber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TIM4_CH2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/>
                        <a:t>Motor Eis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TIM4_CH1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LED Grün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2F5013E-2F17-4EBB-8CFC-C2495C1C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56016"/>
              </p:ext>
            </p:extLst>
          </p:nvPr>
        </p:nvGraphicFramePr>
        <p:xfrm>
          <a:off x="3735114" y="2505793"/>
          <a:ext cx="1164546" cy="747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73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582273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4762665-3220-491B-A729-BB7745B4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0021"/>
              </p:ext>
            </p:extLst>
          </p:nvPr>
        </p:nvGraphicFramePr>
        <p:xfrm>
          <a:off x="5193030" y="2200993"/>
          <a:ext cx="109202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802464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 err="1"/>
                        <a:t>Einschenktaster</a:t>
                      </a:r>
                      <a:r>
                        <a:rPr lang="de-DE" sz="500" dirty="0"/>
                        <a:t>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Glas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Herausholen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D14D7C9-F2CF-4822-A712-ECB44179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39578"/>
              </p:ext>
            </p:extLst>
          </p:nvPr>
        </p:nvGraphicFramePr>
        <p:xfrm>
          <a:off x="8319496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FD412E5-A5FA-4ABD-81C8-2575C9F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25524"/>
              </p:ext>
            </p:extLst>
          </p:nvPr>
        </p:nvGraphicFramePr>
        <p:xfrm>
          <a:off x="8319496" y="2200993"/>
          <a:ext cx="141886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399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58465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114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13</cp:revision>
  <dcterms:created xsi:type="dcterms:W3CDTF">2017-08-30T07:19:10Z</dcterms:created>
  <dcterms:modified xsi:type="dcterms:W3CDTF">2017-08-30T14:28:48Z</dcterms:modified>
</cp:coreProperties>
</file>