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2" autoAdjust="0"/>
  </p:normalViewPr>
  <p:slideViewPr>
    <p:cSldViewPr snapToGrid="0">
      <p:cViewPr>
        <p:scale>
          <a:sx n="200" d="100"/>
          <a:sy n="200" d="100"/>
        </p:scale>
        <p:origin x="-1858" y="-25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6772BD85-AAC9-4080-84B9-F0C87762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>
          <a:xfrm>
            <a:off x="1501624" y="536959"/>
            <a:ext cx="2074954" cy="57840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91EF78-36F5-424F-A3B0-43FFC6E4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566"/>
              </p:ext>
            </p:extLst>
          </p:nvPr>
        </p:nvGraphicFramePr>
        <p:xfrm>
          <a:off x="1613383" y="2505794"/>
          <a:ext cx="208280" cy="747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548F38-CDF8-4668-AA36-3C61C67A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33612"/>
              </p:ext>
            </p:extLst>
          </p:nvPr>
        </p:nvGraphicFramePr>
        <p:xfrm>
          <a:off x="621030" y="3374474"/>
          <a:ext cx="1200634" cy="1375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643634321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ADC2_IN10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9341F8E-7314-4A18-90FB-AA5F59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/>
          <a:stretch/>
        </p:blipFill>
        <p:spPr>
          <a:xfrm>
            <a:off x="6285054" y="536959"/>
            <a:ext cx="2034442" cy="578408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51C2EBF-C2DA-425A-B716-C2EF620D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2993"/>
              </p:ext>
            </p:extLst>
          </p:nvPr>
        </p:nvGraphicFramePr>
        <p:xfrm>
          <a:off x="3729553" y="3374474"/>
          <a:ext cx="800585" cy="1436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585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Pump 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Pump 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Pump 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Pump 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8289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hinten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vorne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oben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unten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Endtaster Glas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8F963CD-55D6-4EA8-A2B9-55564F783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517"/>
              </p:ext>
            </p:extLst>
          </p:nvPr>
        </p:nvGraphicFramePr>
        <p:xfrm>
          <a:off x="5273040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Drehgeber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TIM4_CH2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TIM4_CH1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LED Grün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2F5013E-2F17-4EBB-8CFC-C2495C1C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78626"/>
              </p:ext>
            </p:extLst>
          </p:nvPr>
        </p:nvGraphicFramePr>
        <p:xfrm>
          <a:off x="3735114" y="2505793"/>
          <a:ext cx="1164546" cy="747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73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582273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Pump 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Pump 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Pump 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Pump 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Taster Start Stopp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Taster Akzept. Ende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762665-3220-491B-A729-BB7745B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15236"/>
              </p:ext>
            </p:extLst>
          </p:nvPr>
        </p:nvGraphicFramePr>
        <p:xfrm>
          <a:off x="5193030" y="2200993"/>
          <a:ext cx="1092024" cy="9322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099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91034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 err="1"/>
                        <a:t>Einschenktaster</a:t>
                      </a:r>
                      <a:r>
                        <a:rPr lang="de-DE" sz="500"/>
                        <a:t> Rondell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/>
                        <a:t>Free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Herausholen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9863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Taster Cocktail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Taster Cocktail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Taster Cocktail 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14D7C9-F2CF-4822-A712-ECB44179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28831"/>
              </p:ext>
            </p:extLst>
          </p:nvPr>
        </p:nvGraphicFramePr>
        <p:xfrm>
          <a:off x="8319496" y="3185160"/>
          <a:ext cx="116486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432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82432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UART_RX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FD412E5-A5FA-4ABD-81C8-2575C9F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49033"/>
              </p:ext>
            </p:extLst>
          </p:nvPr>
        </p:nvGraphicFramePr>
        <p:xfrm>
          <a:off x="8319496" y="2200993"/>
          <a:ext cx="141886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399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112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30</cp:revision>
  <dcterms:created xsi:type="dcterms:W3CDTF">2017-08-30T07:19:10Z</dcterms:created>
  <dcterms:modified xsi:type="dcterms:W3CDTF">2017-10-31T14:48:21Z</dcterms:modified>
</cp:coreProperties>
</file>