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171" y="-17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A1777-7B62-4D0A-A238-BB78F62B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CC4D45-72C9-4449-B65A-03D459B7C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713C43-3FA5-44DD-B6E9-98CBB845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8644FA-9797-4B9B-B235-4CCF6B19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33FAD-16C2-48B3-BE66-653329FA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90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AC117-691B-4B07-8E3E-767431E8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261F76-497D-43EB-8C41-C1D5CA29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88BE0-6F5B-4FB0-A174-10156D51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E64EA-8487-4AE9-8629-2E7E488F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57E64-01C7-4F48-844E-868B9D38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19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414921-DD41-4546-A444-AF32F595E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C5F013-2B6A-4D81-B54D-D73702D33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1F3FB-14CA-4731-A6B8-5831DC5C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3B4EE-F223-4276-A11D-33CBEB4A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7D3E5-E6F7-4994-9C12-1860328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FD13A-A986-45FA-BFCE-8E14CF6E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2EBA3-C3C5-4069-A85E-34D51522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9C413C-52E5-4D11-AE6F-D3980C45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826E1-F880-4179-8495-788D0E01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81DD3C-2916-40CD-AFCD-9A7AB707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6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AF9D5-7657-445F-A589-AE078BBE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25523F-9B70-49F2-99EF-9702EBEB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DC2583-BD25-47AF-9A94-C6482EF4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F905D-E1AD-4AD0-9041-67F8AA4A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36CBA-13B9-4C97-885E-3AF67629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7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8D05B-D0E4-4620-B0DB-C87E97DD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4C4228-39EB-4A69-8405-7918E7836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9396A1-4F1F-4794-A4F1-A7ECA1659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92881E-7D5F-4528-B287-F2B9BE7E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70F972-409A-4722-882F-CD48586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3EE987-D8E2-4079-844E-BE05E92B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3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4B563-63D7-4544-B640-4BFA5A67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989105-1C06-4364-9ABC-1D37C4B9B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028B5A-C42C-48A9-839A-7F3D51F1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F76602-A89D-4131-8767-78EAC6144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84A303-A74F-41AE-A327-D228AE033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3433DC-0E29-4031-8246-2D4127DD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2B04C2-7A80-43EF-A541-01472385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315FF1-B345-40BB-83B5-52EB237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36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6F495-C476-4850-AD10-37F44D3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5035E1-0440-4F0A-B369-0B079EFA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98C18E-C1C1-459D-9516-E262849E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9DFCD5-0BD6-417E-A9C3-78A29204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F75D30-EE46-40AF-A445-1CE13E4C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0CD98A-CB4E-4EB1-882F-AF830026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E9B473-411B-4E41-9DE2-B86A908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97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40AEE-DC57-49CF-B5F1-B6242050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676F7E-49A5-41A7-8944-A378E24D4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82DCDC-0AE1-4EB7-BCC3-8DB4508F9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513FC2-98DD-4910-879D-08DAF71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106E1-F420-488A-B4A2-00D80BE2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976B3F-ECED-49A8-83C7-BCFC820B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6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672AE-66EB-4BD5-AFBC-9E41C2DD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7B8E84-A6E8-4D52-B714-E04FD12B6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F4FE63-A823-456A-B310-1AB756FCB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F00288-6E4C-40E3-963B-3FF0F762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3299C-DBDA-4317-AECC-0F31E040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E09ED3-7A8C-4F05-8C2A-D2746725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40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C36360-BD9D-4FBF-A526-2C305287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6A7E8D-0AAA-40E4-B4A0-5EA7F943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79EA5-D44F-4184-9367-9F8B785B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2EA5-9EA5-419F-BAA4-0DC6A82442DC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AA258-9600-4B70-A403-95D69D8E3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59676-FE06-47AE-82E2-1A0F2F85A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1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6772BD85-AAC9-4080-84B9-F0C877624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5"/>
          <a:stretch/>
        </p:blipFill>
        <p:spPr>
          <a:xfrm>
            <a:off x="1501624" y="536959"/>
            <a:ext cx="2074954" cy="5784081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C91EF78-36F5-424F-A3B0-43FFC6E4E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58566"/>
              </p:ext>
            </p:extLst>
          </p:nvPr>
        </p:nvGraphicFramePr>
        <p:xfrm>
          <a:off x="1613383" y="2505794"/>
          <a:ext cx="208280" cy="7479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04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04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1548F38-CDF8-4668-AA36-3C61C67A7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33901"/>
              </p:ext>
            </p:extLst>
          </p:nvPr>
        </p:nvGraphicFramePr>
        <p:xfrm>
          <a:off x="621030" y="3374474"/>
          <a:ext cx="1200634" cy="14961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0317">
                  <a:extLst>
                    <a:ext uri="{9D8B030D-6E8A-4147-A177-3AD203B41FA5}">
                      <a16:colId xmlns:a16="http://schemas.microsoft.com/office/drawing/2014/main" val="2643634321"/>
                    </a:ext>
                  </a:extLst>
                </a:gridCol>
                <a:gridCol w="600317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843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ADC1_IN3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ADC2_IN10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Pumpe Position Ventil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843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Lichtschranke Startmodul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Eis 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Startmodul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99341F8E-7314-4A18-90FB-AA5F59176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2"/>
          <a:stretch/>
        </p:blipFill>
        <p:spPr>
          <a:xfrm>
            <a:off x="6285054" y="536959"/>
            <a:ext cx="2034442" cy="5784081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51C2EBF-C2DA-425A-B716-C2EF620DF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13884"/>
              </p:ext>
            </p:extLst>
          </p:nvPr>
        </p:nvGraphicFramePr>
        <p:xfrm>
          <a:off x="3729553" y="3374474"/>
          <a:ext cx="800585" cy="13762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585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804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804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8289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hinten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vorne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oben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unten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Eis 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78F963CD-55D6-4EA8-A2B9-55564F783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99517"/>
              </p:ext>
            </p:extLst>
          </p:nvPr>
        </p:nvGraphicFramePr>
        <p:xfrm>
          <a:off x="5273040" y="3185160"/>
          <a:ext cx="1012014" cy="15432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6007">
                  <a:extLst>
                    <a:ext uri="{9D8B030D-6E8A-4147-A177-3AD203B41FA5}">
                      <a16:colId xmlns:a16="http://schemas.microsoft.com/office/drawing/2014/main" val="772889815"/>
                    </a:ext>
                  </a:extLst>
                </a:gridCol>
                <a:gridCol w="506007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2941926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0056459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ADC1_IN9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Drehgeber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USB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7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TIM4_CH2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/>
                        <a:t>Motor Eis</a:t>
                      </a:r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TIM4_CH1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TIM2_CH1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Transport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LED Grün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2F5013E-2F17-4EBB-8CFC-C2495C1CF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56016"/>
              </p:ext>
            </p:extLst>
          </p:nvPr>
        </p:nvGraphicFramePr>
        <p:xfrm>
          <a:off x="3735114" y="2505793"/>
          <a:ext cx="1164546" cy="7479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2273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582273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Wahl Pumpen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4762665-3220-491B-A729-BB7745B47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50021"/>
              </p:ext>
            </p:extLst>
          </p:nvPr>
        </p:nvGraphicFramePr>
        <p:xfrm>
          <a:off x="5193030" y="2200993"/>
          <a:ext cx="1092024" cy="93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802464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 err="1"/>
                        <a:t>Einschenktaster</a:t>
                      </a:r>
                      <a:r>
                        <a:rPr lang="de-DE" sz="500" dirty="0"/>
                        <a:t>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Glas </a:t>
                      </a:r>
                      <a:r>
                        <a:rPr lang="de-DE" sz="500" dirty="0" err="1"/>
                        <a:t>Endmodul</a:t>
                      </a:r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Herausholen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4122405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USB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531629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ED14D7C9-F2CF-4822-A712-ECB44179C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22977"/>
              </p:ext>
            </p:extLst>
          </p:nvPr>
        </p:nvGraphicFramePr>
        <p:xfrm>
          <a:off x="8319496" y="3185160"/>
          <a:ext cx="1012014" cy="15432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6007">
                  <a:extLst>
                    <a:ext uri="{9D8B030D-6E8A-4147-A177-3AD203B41FA5}">
                      <a16:colId xmlns:a16="http://schemas.microsoft.com/office/drawing/2014/main" val="772889815"/>
                    </a:ext>
                  </a:extLst>
                </a:gridCol>
                <a:gridCol w="506007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2941926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Eis In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0056459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Eis In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7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Plattform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TIM2_CH3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9FD412E5-A5FA-4ABD-81C8-2575C9FA1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825524"/>
              </p:ext>
            </p:extLst>
          </p:nvPr>
        </p:nvGraphicFramePr>
        <p:xfrm>
          <a:off x="8319496" y="2200993"/>
          <a:ext cx="1418864" cy="93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399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758465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</a:t>
                      </a:r>
                      <a:r>
                        <a:rPr lang="de-DE" sz="500" dirty="0" err="1"/>
                        <a:t>Endmodul</a:t>
                      </a:r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Baum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4122405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531629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02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114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Nicklas</dc:creator>
  <cp:lastModifiedBy>Philipp Nicklas</cp:lastModifiedBy>
  <cp:revision>15</cp:revision>
  <dcterms:created xsi:type="dcterms:W3CDTF">2017-08-30T07:19:10Z</dcterms:created>
  <dcterms:modified xsi:type="dcterms:W3CDTF">2017-09-01T19:53:13Z</dcterms:modified>
</cp:coreProperties>
</file>