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258" r:id="rId3"/>
    <p:sldId id="256" r:id="rId4"/>
    <p:sldId id="269" r:id="rId5"/>
    <p:sldId id="270" r:id="rId6"/>
    <p:sldId id="271" r:id="rId7"/>
    <p:sldId id="272" r:id="rId8"/>
    <p:sldId id="273" r:id="rId9"/>
    <p:sldId id="274" r:id="rId10"/>
    <p:sldId id="259" r:id="rId11"/>
    <p:sldId id="260" r:id="rId12"/>
    <p:sldId id="261" r:id="rId13"/>
    <p:sldId id="262" r:id="rId14"/>
    <p:sldId id="263" r:id="rId15"/>
    <p:sldId id="264" r:id="rId16"/>
    <p:sldId id="265" r:id="rId17"/>
    <p:sldId id="266" r:id="rId18"/>
    <p:sldId id="267" r:id="rId19"/>
    <p:sldId id="268"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09">
          <p15:clr>
            <a:srgbClr val="A4A3A4"/>
          </p15:clr>
        </p15:guide>
        <p15:guide id="3" orient="horz" pos="3838">
          <p15:clr>
            <a:srgbClr val="A4A3A4"/>
          </p15:clr>
        </p15:guide>
        <p15:guide id="4" orient="horz" pos="4201">
          <p15:clr>
            <a:srgbClr val="A4A3A4"/>
          </p15:clr>
        </p15:guide>
        <p15:guide id="5" orient="horz" pos="391">
          <p15:clr>
            <a:srgbClr val="A4A3A4"/>
          </p15:clr>
        </p15:guide>
        <p15:guide id="6" orient="horz" pos="1389">
          <p15:clr>
            <a:srgbClr val="A4A3A4"/>
          </p15:clr>
        </p15:guide>
        <p15:guide id="7" orient="horz" pos="3022">
          <p15:clr>
            <a:srgbClr val="A4A3A4"/>
          </p15:clr>
        </p15:guide>
        <p15:guide id="8" pos="2880">
          <p15:clr>
            <a:srgbClr val="A4A3A4"/>
          </p15:clr>
        </p15:guide>
        <p15:guide id="9" pos="5556">
          <p15:clr>
            <a:srgbClr val="A4A3A4"/>
          </p15:clr>
        </p15:guide>
        <p15:guide id="10" pos="204">
          <p15:clr>
            <a:srgbClr val="A4A3A4"/>
          </p15:clr>
        </p15:guide>
        <p15:guide id="11" pos="2154">
          <p15:clr>
            <a:srgbClr val="A4A3A4"/>
          </p15:clr>
        </p15:guide>
        <p15:guide id="12" pos="4694">
          <p15:clr>
            <a:srgbClr val="A4A3A4"/>
          </p15:clr>
        </p15:guide>
        <p15:guide id="13" orient="horz" pos="98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s Ackermann" initials="JA" lastIdx="1" clrIdx="0">
    <p:extLst>
      <p:ext uri="{19B8F6BF-5375-455C-9EA6-DF929625EA0E}">
        <p15:presenceInfo xmlns:p15="http://schemas.microsoft.com/office/powerpoint/2012/main" userId="Jonas Acker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7558" autoAdjust="0"/>
  </p:normalViewPr>
  <p:slideViewPr>
    <p:cSldViewPr snapToObjects="1" showGuides="1">
      <p:cViewPr varScale="1">
        <p:scale>
          <a:sx n="83" d="100"/>
          <a:sy n="83" d="100"/>
        </p:scale>
        <p:origin x="1478" y="62"/>
      </p:cViewPr>
      <p:guideLst>
        <p:guide orient="horz" pos="2160"/>
        <p:guide orient="horz" pos="709"/>
        <p:guide orient="horz" pos="3838"/>
        <p:guide orient="horz" pos="4201"/>
        <p:guide orient="horz" pos="391"/>
        <p:guide orient="horz" pos="1389"/>
        <p:guide orient="horz" pos="3022"/>
        <p:guide pos="2880"/>
        <p:guide pos="5556"/>
        <p:guide pos="204"/>
        <p:guide pos="2154"/>
        <p:guide pos="4694"/>
        <p:guide orient="horz" pos="981"/>
      </p:guideLst>
    </p:cSldViewPr>
  </p:slideViewPr>
  <p:notesTextViewPr>
    <p:cViewPr>
      <p:scale>
        <a:sx n="100" d="100"/>
        <a:sy n="100" d="100"/>
      </p:scale>
      <p:origin x="0" y="0"/>
    </p:cViewPr>
  </p:notesTextViewPr>
  <p:notesViewPr>
    <p:cSldViewPr snapToObjects="1">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A16F67-0ADF-424E-A3CF-900693C53E51}" type="datetimeFigureOut">
              <a:rPr lang="de-DE" smtClean="0"/>
              <a:pPr/>
              <a:t>23.04.2018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F4277E-9BB4-47DD-90D1-69E825D1F5A8}" type="slidenum">
              <a:rPr lang="de-DE" smtClean="0"/>
              <a:pPr/>
              <a:t>‹Nr.›</a:t>
            </a:fld>
            <a:endParaRPr lang="de-DE"/>
          </a:p>
        </p:txBody>
      </p:sp>
    </p:spTree>
    <p:extLst>
      <p:ext uri="{BB962C8B-B14F-4D97-AF65-F5344CB8AC3E}">
        <p14:creationId xmlns:p14="http://schemas.microsoft.com/office/powerpoint/2010/main" val="251058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ADC04-0464-4C0D-AAF8-E93D48EEE2B0}" type="datetimeFigureOut">
              <a:rPr lang="de-DE" smtClean="0"/>
              <a:pPr/>
              <a:t>23.04.2018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DBE7E-C54E-4564-A1B6-A0F73877C48F}" type="slidenum">
              <a:rPr lang="de-DE" smtClean="0"/>
              <a:pPr/>
              <a:t>‹Nr.›</a:t>
            </a:fld>
            <a:endParaRPr lang="de-DE"/>
          </a:p>
        </p:txBody>
      </p:sp>
    </p:spTree>
    <p:extLst>
      <p:ext uri="{BB962C8B-B14F-4D97-AF65-F5344CB8AC3E}">
        <p14:creationId xmlns:p14="http://schemas.microsoft.com/office/powerpoint/2010/main" val="234854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_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8496300" cy="49672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sschreibung internes Projekt_1">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Projektphasen</a:t>
            </a:r>
            <a:endParaRPr lang="de-DE" sz="1600" dirty="0"/>
          </a:p>
        </p:txBody>
      </p:sp>
      <p:cxnSp>
        <p:nvCxnSpPr>
          <p:cNvPr id="25" name="Gerader Verbinder 24">
            <a:extLst>
              <a:ext uri="{FF2B5EF4-FFF2-40B4-BE49-F238E27FC236}">
                <a16:creationId xmlns:a16="http://schemas.microsoft.com/office/drawing/2014/main" id="{B2D172B3-17E3-4856-A3DC-20BD6FB0316D}"/>
              </a:ext>
            </a:extLst>
          </p:cNvPr>
          <p:cNvCxnSpPr/>
          <p:nvPr userDrawn="1"/>
        </p:nvCxnSpPr>
        <p:spPr>
          <a:xfrm>
            <a:off x="333809" y="1502832"/>
            <a:ext cx="8496623"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Bildplatzhalter 7">
            <a:extLst>
              <a:ext uri="{FF2B5EF4-FFF2-40B4-BE49-F238E27FC236}">
                <a16:creationId xmlns:a16="http://schemas.microsoft.com/office/drawing/2014/main" id="{C67DF3C2-B8B8-470E-B073-FD83C80C9E93}"/>
              </a:ext>
            </a:extLst>
          </p:cNvPr>
          <p:cNvSpPr>
            <a:spLocks noGrp="1"/>
          </p:cNvSpPr>
          <p:nvPr>
            <p:ph type="pic" sz="quarter" idx="16" hasCustomPrompt="1"/>
          </p:nvPr>
        </p:nvSpPr>
        <p:spPr>
          <a:xfrm>
            <a:off x="5076056" y="2636912"/>
            <a:ext cx="3551641" cy="2922131"/>
          </a:xfrm>
        </p:spPr>
        <p:txBody>
          <a:bodyPr anchor="ctr"/>
          <a:lstStyle>
            <a:lvl1pPr algn="ctr">
              <a:buNone/>
              <a:defRPr baseline="0"/>
            </a:lvl1pPr>
          </a:lstStyle>
          <a:p>
            <a:r>
              <a:rPr lang="de-DE" dirty="0"/>
              <a:t>Bild zum Projekt</a:t>
            </a:r>
          </a:p>
        </p:txBody>
      </p:sp>
      <p:sp>
        <p:nvSpPr>
          <p:cNvPr id="27" name="Bildplatzhalter 7">
            <a:extLst>
              <a:ext uri="{FF2B5EF4-FFF2-40B4-BE49-F238E27FC236}">
                <a16:creationId xmlns:a16="http://schemas.microsoft.com/office/drawing/2014/main" id="{C9E70BA0-81E3-4C10-803E-DABB2E9C6DBE}"/>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28" name="Textplatzhalter 15">
            <a:extLst>
              <a:ext uri="{FF2B5EF4-FFF2-40B4-BE49-F238E27FC236}">
                <a16:creationId xmlns:a16="http://schemas.microsoft.com/office/drawing/2014/main" id="{78038CA8-5E4F-4DE0-AA53-5AAF13FEED12}"/>
              </a:ext>
            </a:extLst>
          </p:cNvPr>
          <p:cNvSpPr>
            <a:spLocks noGrp="1"/>
          </p:cNvSpPr>
          <p:nvPr>
            <p:ph type="body" sz="quarter" idx="23" hasCustomPrompt="1"/>
          </p:nvPr>
        </p:nvSpPr>
        <p:spPr>
          <a:xfrm>
            <a:off x="476249" y="1577408"/>
            <a:ext cx="8151447" cy="229676"/>
          </a:xfrm>
        </p:spPr>
        <p:txBody>
          <a:bodyPr>
            <a:noAutofit/>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400" b="0" i="0"/>
            </a:lvl1pPr>
            <a:lvl2pPr marL="449263" indent="0">
              <a:buNone/>
              <a:defRPr/>
            </a:lvl2pPr>
            <a:lvl5pPr>
              <a:buNone/>
              <a:defRPr/>
            </a:lvl5pPr>
          </a:lstStyle>
          <a:p>
            <a:pPr marL="0" marR="0" lvl="0" indent="0" algn="l" defTabSz="914400" rtl="0" eaLnBrk="1" fontAlgn="auto" latinLnBrk="0" hangingPunct="1">
              <a:lnSpc>
                <a:spcPct val="100000"/>
              </a:lnSpc>
              <a:spcBef>
                <a:spcPts val="0"/>
              </a:spcBef>
              <a:spcAft>
                <a:spcPts val="1000"/>
              </a:spcAft>
              <a:buClrTx/>
              <a:buSzTx/>
              <a:buFontTx/>
              <a:buNone/>
              <a:tabLst/>
              <a:defRPr/>
            </a:pPr>
            <a:r>
              <a:rPr lang="de-DE" sz="1400" i="0" dirty="0"/>
              <a:t>Auf rotem Zeitstrahl passende Icons zu den Projektphasen einfügen</a:t>
            </a:r>
            <a:endParaRPr lang="de-DE" dirty="0"/>
          </a:p>
        </p:txBody>
      </p:sp>
      <p:sp>
        <p:nvSpPr>
          <p:cNvPr id="29" name="Textplatzhalter 15">
            <a:extLst>
              <a:ext uri="{FF2B5EF4-FFF2-40B4-BE49-F238E27FC236}">
                <a16:creationId xmlns:a16="http://schemas.microsoft.com/office/drawing/2014/main" id="{D828B7C4-A43C-46E6-B93D-CCDEA59DC0AB}"/>
              </a:ext>
            </a:extLst>
          </p:cNvPr>
          <p:cNvSpPr>
            <a:spLocks noGrp="1"/>
          </p:cNvSpPr>
          <p:nvPr>
            <p:ph type="body" sz="quarter" idx="24" hasCustomPrompt="1"/>
          </p:nvPr>
        </p:nvSpPr>
        <p:spPr>
          <a:xfrm>
            <a:off x="323129" y="2944897"/>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0" name="Textplatzhalter 15">
            <a:extLst>
              <a:ext uri="{FF2B5EF4-FFF2-40B4-BE49-F238E27FC236}">
                <a16:creationId xmlns:a16="http://schemas.microsoft.com/office/drawing/2014/main" id="{5D85E6F9-CFB0-41F0-904D-0AED20AE73BE}"/>
              </a:ext>
            </a:extLst>
          </p:cNvPr>
          <p:cNvSpPr>
            <a:spLocks noGrp="1"/>
          </p:cNvSpPr>
          <p:nvPr>
            <p:ph type="body" sz="quarter" idx="25" hasCustomPrompt="1"/>
          </p:nvPr>
        </p:nvSpPr>
        <p:spPr>
          <a:xfrm>
            <a:off x="318821" y="4045026"/>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1" name="Textplatzhalter 15">
            <a:extLst>
              <a:ext uri="{FF2B5EF4-FFF2-40B4-BE49-F238E27FC236}">
                <a16:creationId xmlns:a16="http://schemas.microsoft.com/office/drawing/2014/main" id="{61C743CB-56DB-4298-9A03-1994CF99093E}"/>
              </a:ext>
            </a:extLst>
          </p:cNvPr>
          <p:cNvSpPr>
            <a:spLocks noGrp="1"/>
          </p:cNvSpPr>
          <p:nvPr>
            <p:ph type="body" sz="quarter" idx="26" hasCustomPrompt="1"/>
          </p:nvPr>
        </p:nvSpPr>
        <p:spPr>
          <a:xfrm>
            <a:off x="322808" y="5147462"/>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3" name="Textplatzhalter 6">
            <a:extLst>
              <a:ext uri="{FF2B5EF4-FFF2-40B4-BE49-F238E27FC236}">
                <a16:creationId xmlns:a16="http://schemas.microsoft.com/office/drawing/2014/main" id="{064AE581-4D33-4354-ACD6-E2A5BD1B4701}"/>
              </a:ext>
            </a:extLst>
          </p:cNvPr>
          <p:cNvSpPr>
            <a:spLocks noGrp="1"/>
          </p:cNvSpPr>
          <p:nvPr>
            <p:ph type="body" sz="quarter" idx="27" hasCustomPrompt="1"/>
          </p:nvPr>
        </p:nvSpPr>
        <p:spPr>
          <a:xfrm>
            <a:off x="333809" y="4788311"/>
            <a:ext cx="4248869" cy="338400"/>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3: [Name der Phase 3]</a:t>
            </a:r>
          </a:p>
          <a:p>
            <a:pPr lvl="0"/>
            <a:endParaRPr lang="de-DE" dirty="0"/>
          </a:p>
        </p:txBody>
      </p:sp>
      <p:sp>
        <p:nvSpPr>
          <p:cNvPr id="34" name="Textplatzhalter 6">
            <a:extLst>
              <a:ext uri="{FF2B5EF4-FFF2-40B4-BE49-F238E27FC236}">
                <a16:creationId xmlns:a16="http://schemas.microsoft.com/office/drawing/2014/main" id="{2E822F89-E641-4F10-984A-E788E1383E09}"/>
              </a:ext>
            </a:extLst>
          </p:cNvPr>
          <p:cNvSpPr>
            <a:spLocks noGrp="1"/>
          </p:cNvSpPr>
          <p:nvPr>
            <p:ph type="body" sz="quarter" idx="28" hasCustomPrompt="1"/>
          </p:nvPr>
        </p:nvSpPr>
        <p:spPr>
          <a:xfrm>
            <a:off x="318820" y="3706473"/>
            <a:ext cx="4248869" cy="338553"/>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2: [Name der Phase 2]</a:t>
            </a:r>
          </a:p>
        </p:txBody>
      </p:sp>
      <p:sp>
        <p:nvSpPr>
          <p:cNvPr id="35" name="Textplatzhalter 6">
            <a:extLst>
              <a:ext uri="{FF2B5EF4-FFF2-40B4-BE49-F238E27FC236}">
                <a16:creationId xmlns:a16="http://schemas.microsoft.com/office/drawing/2014/main" id="{71D3B10D-41FD-4FEF-BE0E-A364869A1B73}"/>
              </a:ext>
            </a:extLst>
          </p:cNvPr>
          <p:cNvSpPr>
            <a:spLocks noGrp="1"/>
          </p:cNvSpPr>
          <p:nvPr>
            <p:ph type="body" sz="quarter" idx="11" hasCustomPrompt="1"/>
          </p:nvPr>
        </p:nvSpPr>
        <p:spPr>
          <a:xfrm>
            <a:off x="322808" y="2596076"/>
            <a:ext cx="4248000" cy="338554"/>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1: [Name der Phase 1]</a:t>
            </a:r>
          </a:p>
          <a:p>
            <a:pPr lvl="0"/>
            <a:endParaRPr lang="de-DE" dirty="0"/>
          </a:p>
        </p:txBody>
      </p:sp>
    </p:spTree>
    <p:extLst>
      <p:ext uri="{BB962C8B-B14F-4D97-AF65-F5344CB8AC3E}">
        <p14:creationId xmlns:p14="http://schemas.microsoft.com/office/powerpoint/2010/main" val="278687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sschreibung internes Projekt_2">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rgbClr val="000000"/>
                </a:solidFill>
                <a:effectLst/>
                <a:uLnTx/>
                <a:uFillTx/>
                <a:latin typeface="Arial"/>
                <a:ea typeface="+mj-ea"/>
                <a:cs typeface="Arial" panose="020B0604020202020204" pitchFamily="34" charset="0"/>
              </a:rPr>
              <a:t>[Ausschreibung: Internes Projekt]</a:t>
            </a:r>
            <a:endParaRPr kumimoji="0" lang="de-DE" sz="2200" b="1" i="0" u="none" strike="noStrike" kern="0" cap="none" spc="0" normalizeH="0" baseline="0" noProof="0" dirty="0">
              <a:ln>
                <a:noFill/>
              </a:ln>
              <a:solidFill>
                <a:schemeClr val="tx1"/>
              </a:solidFill>
              <a:effectLst/>
              <a:uLnTx/>
              <a:uFillTx/>
              <a:latin typeface="Arial"/>
              <a:ea typeface="+mj-ea"/>
              <a:cs typeface="+mj-cs"/>
            </a:endParaRP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Ziele des Projekts</a:t>
            </a:r>
            <a:endParaRPr lang="de-DE" sz="1600" dirty="0"/>
          </a:p>
        </p:txBody>
      </p:sp>
      <p:sp>
        <p:nvSpPr>
          <p:cNvPr id="25" name="Bildplatzhalter 7">
            <a:extLst>
              <a:ext uri="{FF2B5EF4-FFF2-40B4-BE49-F238E27FC236}">
                <a16:creationId xmlns:a16="http://schemas.microsoft.com/office/drawing/2014/main" id="{7599D164-9C13-48E7-8FFD-3C52B3D80FC3}"/>
              </a:ext>
            </a:extLst>
          </p:cNvPr>
          <p:cNvSpPr>
            <a:spLocks noGrp="1"/>
          </p:cNvSpPr>
          <p:nvPr>
            <p:ph type="pic" sz="quarter" idx="23" hasCustomPrompt="1"/>
          </p:nvPr>
        </p:nvSpPr>
        <p:spPr>
          <a:xfrm>
            <a:off x="7560000" y="90000"/>
            <a:ext cx="1342800" cy="1173600"/>
          </a:xfrm>
        </p:spPr>
        <p:txBody>
          <a:bodyPr anchor="ctr"/>
          <a:lstStyle>
            <a:lvl1pPr algn="ctr">
              <a:buNone/>
              <a:defRPr baseline="0"/>
            </a:lvl1pPr>
          </a:lstStyle>
          <a:p>
            <a:r>
              <a:rPr lang="de-DE" dirty="0"/>
              <a:t>Ressort-Icon</a:t>
            </a:r>
          </a:p>
        </p:txBody>
      </p:sp>
      <p:pic>
        <p:nvPicPr>
          <p:cNvPr id="3" name="Grafik 2">
            <a:extLst>
              <a:ext uri="{FF2B5EF4-FFF2-40B4-BE49-F238E27FC236}">
                <a16:creationId xmlns:a16="http://schemas.microsoft.com/office/drawing/2014/main" id="{9D3BEDC6-95B2-416F-85E4-363E595AF4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544" y="1361188"/>
            <a:ext cx="663346" cy="663346"/>
          </a:xfrm>
          <a:prstGeom prst="rect">
            <a:avLst/>
          </a:prstGeom>
        </p:spPr>
      </p:pic>
      <p:sp>
        <p:nvSpPr>
          <p:cNvPr id="26" name="Textfeld 25">
            <a:extLst>
              <a:ext uri="{FF2B5EF4-FFF2-40B4-BE49-F238E27FC236}">
                <a16:creationId xmlns:a16="http://schemas.microsoft.com/office/drawing/2014/main" id="{B1E6FA98-B791-45B9-8D57-C8FFBD367F51}"/>
              </a:ext>
            </a:extLst>
          </p:cNvPr>
          <p:cNvSpPr txBox="1"/>
          <p:nvPr userDrawn="1"/>
        </p:nvSpPr>
        <p:spPr>
          <a:xfrm>
            <a:off x="1062890" y="1465867"/>
            <a:ext cx="5904235" cy="400110"/>
          </a:xfrm>
          <a:prstGeom prst="rect">
            <a:avLst/>
          </a:prstGeom>
          <a:noFill/>
        </p:spPr>
        <p:txBody>
          <a:bodyPr wrap="square" rtlCol="0">
            <a:spAutoFit/>
          </a:bodyPr>
          <a:lstStyle/>
          <a:p>
            <a:pPr marL="0" indent="0">
              <a:buClr>
                <a:srgbClr val="C00000"/>
              </a:buClr>
              <a:buFont typeface="Wingdings" panose="05000000000000000000" pitchFamily="2" charset="2"/>
              <a:buNone/>
            </a:pPr>
            <a:r>
              <a:rPr lang="de-DE" sz="2000" dirty="0"/>
              <a:t>Ziele des Projekts:</a:t>
            </a:r>
          </a:p>
        </p:txBody>
      </p:sp>
      <p:sp>
        <p:nvSpPr>
          <p:cNvPr id="27" name="Textplatzhalter 15">
            <a:extLst>
              <a:ext uri="{FF2B5EF4-FFF2-40B4-BE49-F238E27FC236}">
                <a16:creationId xmlns:a16="http://schemas.microsoft.com/office/drawing/2014/main" id="{780FD90F-2C12-44E9-ACBE-9E728DD942FA}"/>
              </a:ext>
            </a:extLst>
          </p:cNvPr>
          <p:cNvSpPr>
            <a:spLocks noGrp="1"/>
          </p:cNvSpPr>
          <p:nvPr>
            <p:ph type="body" sz="quarter" idx="19" hasCustomPrompt="1"/>
          </p:nvPr>
        </p:nvSpPr>
        <p:spPr>
          <a:xfrm>
            <a:off x="1089543" y="1902696"/>
            <a:ext cx="5904235" cy="1022247"/>
          </a:xfrm>
        </p:spPr>
        <p:txBody>
          <a:bodyPr>
            <a:normAutofit/>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800"/>
            </a:lvl1pPr>
            <a:lvl2pPr>
              <a:defRPr sz="1800"/>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bei dem Projekt erreicht werden?]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man bei dem Projekt lernen?]</a:t>
            </a:r>
            <a:endParaRPr lang="de-DE" dirty="0"/>
          </a:p>
        </p:txBody>
      </p:sp>
    </p:spTree>
    <p:extLst>
      <p:ext uri="{BB962C8B-B14F-4D97-AF65-F5344CB8AC3E}">
        <p14:creationId xmlns:p14="http://schemas.microsoft.com/office/powerpoint/2010/main" val="369401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usschreibung internes Projekt_3">
    <p:spTree>
      <p:nvGrpSpPr>
        <p:cNvPr id="1" name=""/>
        <p:cNvGrpSpPr/>
        <p:nvPr/>
      </p:nvGrpSpPr>
      <p:grpSpPr>
        <a:xfrm>
          <a:off x="0" y="0"/>
          <a:ext cx="0" cy="0"/>
          <a:chOff x="0" y="0"/>
          <a:chExt cx="0" cy="0"/>
        </a:xfrm>
      </p:grpSpPr>
      <p:sp>
        <p:nvSpPr>
          <p:cNvPr id="21" name="Textplatzhalter 15"/>
          <p:cNvSpPr>
            <a:spLocks noGrp="1"/>
          </p:cNvSpPr>
          <p:nvPr>
            <p:ph type="body" sz="quarter" idx="20" hasCustomPrompt="1"/>
          </p:nvPr>
        </p:nvSpPr>
        <p:spPr>
          <a:xfrm>
            <a:off x="515636" y="3420000"/>
            <a:ext cx="3562592" cy="1728192"/>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[benötigte Kompetenzen, sonstige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ein Projektteammitglied können?]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[weitere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Zusammenstellung des Projektteams</a:t>
            </a:r>
            <a:endParaRPr lang="de-DE" sz="1600" dirty="0"/>
          </a:p>
        </p:txBody>
      </p:sp>
      <p:cxnSp>
        <p:nvCxnSpPr>
          <p:cNvPr id="25" name="Gerader Verbinder 24">
            <a:extLst>
              <a:ext uri="{FF2B5EF4-FFF2-40B4-BE49-F238E27FC236}">
                <a16:creationId xmlns:a16="http://schemas.microsoft.com/office/drawing/2014/main" id="{E3F77BFF-8343-4CCB-8572-94B3E7D7C4D2}"/>
              </a:ext>
            </a:extLst>
          </p:cNvPr>
          <p:cNvCxnSpPr/>
          <p:nvPr userDrawn="1"/>
        </p:nvCxnSpPr>
        <p:spPr>
          <a:xfrm>
            <a:off x="4552647" y="924744"/>
            <a:ext cx="30863" cy="5400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6" name="Grafik 25">
            <a:extLst>
              <a:ext uri="{FF2B5EF4-FFF2-40B4-BE49-F238E27FC236}">
                <a16:creationId xmlns:a16="http://schemas.microsoft.com/office/drawing/2014/main" id="{4F210115-7817-418C-AB95-226BE04CBC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5776" y="1263600"/>
            <a:ext cx="1800000" cy="1800000"/>
          </a:xfrm>
          <a:prstGeom prst="rect">
            <a:avLst/>
          </a:prstGeom>
        </p:spPr>
      </p:pic>
      <p:pic>
        <p:nvPicPr>
          <p:cNvPr id="27" name="Grafik 26">
            <a:extLst>
              <a:ext uri="{FF2B5EF4-FFF2-40B4-BE49-F238E27FC236}">
                <a16:creationId xmlns:a16="http://schemas.microsoft.com/office/drawing/2014/main" id="{1ED27A32-EF07-43BF-AB49-9070342E0D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1246" y="1263600"/>
            <a:ext cx="1800000" cy="1800000"/>
          </a:xfrm>
          <a:prstGeom prst="rect">
            <a:avLst/>
          </a:prstGeom>
        </p:spPr>
      </p:pic>
      <p:sp>
        <p:nvSpPr>
          <p:cNvPr id="28" name="Bildplatzhalter 7">
            <a:extLst>
              <a:ext uri="{FF2B5EF4-FFF2-40B4-BE49-F238E27FC236}">
                <a16:creationId xmlns:a16="http://schemas.microsoft.com/office/drawing/2014/main" id="{7E7D96D0-7D46-402E-89A7-19D799D72A81}"/>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32" name="Textplatzhalter 15">
            <a:extLst>
              <a:ext uri="{FF2B5EF4-FFF2-40B4-BE49-F238E27FC236}">
                <a16:creationId xmlns:a16="http://schemas.microsoft.com/office/drawing/2014/main" id="{89200C6B-8B09-480C-B7AC-C910BA6ED025}"/>
              </a:ext>
            </a:extLst>
          </p:cNvPr>
          <p:cNvSpPr>
            <a:spLocks noGrp="1"/>
          </p:cNvSpPr>
          <p:nvPr>
            <p:ph type="body" sz="quarter" idx="23" hasCustomPrompt="1"/>
          </p:nvPr>
        </p:nvSpPr>
        <p:spPr>
          <a:xfrm>
            <a:off x="5019539" y="3436166"/>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[Bewerbungsdeadline]</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3" name="Textplatzhalter 15">
            <a:extLst>
              <a:ext uri="{FF2B5EF4-FFF2-40B4-BE49-F238E27FC236}">
                <a16:creationId xmlns:a16="http://schemas.microsoft.com/office/drawing/2014/main" id="{591F214D-9353-4426-B92A-6B258F9C17D6}"/>
              </a:ext>
            </a:extLst>
          </p:cNvPr>
          <p:cNvSpPr>
            <a:spLocks noGrp="1"/>
          </p:cNvSpPr>
          <p:nvPr>
            <p:ph type="body" sz="quarter" idx="24" hasCustomPrompt="1"/>
          </p:nvPr>
        </p:nvSpPr>
        <p:spPr>
          <a:xfrm>
            <a:off x="5019539" y="3877214"/>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[Bewerbungen bitte an:]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4" name="Textplatzhalter 15">
            <a:extLst>
              <a:ext uri="{FF2B5EF4-FFF2-40B4-BE49-F238E27FC236}">
                <a16:creationId xmlns:a16="http://schemas.microsoft.com/office/drawing/2014/main" id="{513595F5-223C-47D8-A0AE-124255F7B107}"/>
              </a:ext>
            </a:extLst>
          </p:cNvPr>
          <p:cNvSpPr>
            <a:spLocks noGrp="1"/>
          </p:cNvSpPr>
          <p:nvPr>
            <p:ph type="body" sz="quarter" idx="25" hasCustomPrompt="1"/>
          </p:nvPr>
        </p:nvSpPr>
        <p:spPr>
          <a:xfrm>
            <a:off x="5019539" y="4305717"/>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[Oder jetzt direkt melden]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87527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lefontag Abschluss">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040237" cy="431253"/>
          </a:xfrm>
        </p:spPr>
        <p:txBody>
          <a:bodyPr/>
          <a:lstStyle>
            <a:lvl1pPr marL="266700" indent="-266700">
              <a:defRPr sz="2000" b="0" baseline="0"/>
            </a:lvl1pPr>
            <a:lvl2pPr>
              <a:defRPr/>
            </a:lvl2pPr>
          </a:lstStyle>
          <a:p>
            <a:pPr lvl="0"/>
            <a:r>
              <a:rPr lang="de-DE" dirty="0"/>
              <a:t>[Datum, Ort]</a:t>
            </a:r>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Letzter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Zusammenfassung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13" name="Textplatzhalter 6"/>
          <p:cNvSpPr>
            <a:spLocks noGrp="1"/>
          </p:cNvSpPr>
          <p:nvPr>
            <p:ph type="body" sz="quarter" idx="11" hasCustomPrompt="1"/>
          </p:nvPr>
        </p:nvSpPr>
        <p:spPr>
          <a:xfrm>
            <a:off x="324172" y="2060848"/>
            <a:ext cx="5039915" cy="718053"/>
          </a:xfrm>
        </p:spPr>
        <p:txBody>
          <a:bodyPr numCol="2"/>
          <a:lstStyle>
            <a:lvl1pPr>
              <a:defRPr sz="2000" b="0" baseline="0"/>
            </a:lvl1pPr>
            <a:lvl2pPr marL="735013" marR="0" indent="-285750" algn="l" defTabSz="914400" rtl="0" eaLnBrk="1" fontAlgn="auto" latinLnBrk="0" hangingPunct="1">
              <a:lnSpc>
                <a:spcPct val="110000"/>
              </a:lnSpc>
              <a:spcBef>
                <a:spcPct val="20000"/>
              </a:spcBef>
              <a:spcAft>
                <a:spcPts val="0"/>
              </a:spcAft>
              <a:buClr>
                <a:schemeClr val="tx2"/>
              </a:buClr>
              <a:buSzPct val="100000"/>
              <a:buFont typeface="Wingdings" panose="05000000000000000000" pitchFamily="2" charset="2"/>
              <a:buChar char="§"/>
              <a:tabLst/>
              <a:defRPr baseline="0"/>
            </a:lvl2pPr>
          </a:lstStyle>
          <a:p>
            <a:pPr lvl="1"/>
            <a:r>
              <a:rPr lang="de-DE" dirty="0"/>
              <a:t>[Teilnehmer 1]</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2]</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3]</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4]</a:t>
            </a:r>
          </a:p>
        </p:txBody>
      </p:sp>
      <p:sp>
        <p:nvSpPr>
          <p:cNvPr id="16" name="Textplatzhalter 6"/>
          <p:cNvSpPr>
            <a:spLocks noGrp="1"/>
          </p:cNvSpPr>
          <p:nvPr>
            <p:ph type="body" sz="quarter" idx="12" hasCustomPrompt="1"/>
          </p:nvPr>
        </p:nvSpPr>
        <p:spPr>
          <a:xfrm>
            <a:off x="3594537" y="2992825"/>
            <a:ext cx="720080" cy="431253"/>
          </a:xfrm>
        </p:spPr>
        <p:txBody>
          <a:bodyPr/>
          <a:lstStyle>
            <a:lvl1pPr marL="0" indent="0">
              <a:buNone/>
              <a:defRPr sz="2000" b="0" baseline="0"/>
            </a:lvl1pPr>
            <a:lvl2pPr>
              <a:defRPr/>
            </a:lvl2pPr>
          </a:lstStyle>
          <a:p>
            <a:pPr lvl="0"/>
            <a:r>
              <a:rPr lang="de-DE" dirty="0"/>
              <a:t>[x]</a:t>
            </a:r>
          </a:p>
        </p:txBody>
      </p:sp>
      <p:sp>
        <p:nvSpPr>
          <p:cNvPr id="2" name="Textfeld 1"/>
          <p:cNvSpPr txBox="1"/>
          <p:nvPr userDrawn="1"/>
        </p:nvSpPr>
        <p:spPr>
          <a:xfrm>
            <a:off x="323528" y="1697641"/>
            <a:ext cx="590423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Teilnehmer:</a:t>
            </a:r>
          </a:p>
        </p:txBody>
      </p:sp>
      <p:sp>
        <p:nvSpPr>
          <p:cNvPr id="3" name="Textfeld 2"/>
          <p:cNvSpPr txBox="1"/>
          <p:nvPr userDrawn="1"/>
        </p:nvSpPr>
        <p:spPr>
          <a:xfrm>
            <a:off x="324173" y="3023968"/>
            <a:ext cx="341809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Anzahl Telefongespräche:</a:t>
            </a:r>
          </a:p>
        </p:txBody>
      </p:sp>
      <p:sp>
        <p:nvSpPr>
          <p:cNvPr id="17" name="Textfeld 16"/>
          <p:cNvSpPr txBox="1"/>
          <p:nvPr userDrawn="1"/>
        </p:nvSpPr>
        <p:spPr>
          <a:xfrm>
            <a:off x="324173" y="3673652"/>
            <a:ext cx="2807668"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Versendete E-Mails:</a:t>
            </a:r>
          </a:p>
        </p:txBody>
      </p:sp>
      <p:sp>
        <p:nvSpPr>
          <p:cNvPr id="18" name="Textplatzhalter 6"/>
          <p:cNvSpPr>
            <a:spLocks noGrp="1"/>
          </p:cNvSpPr>
          <p:nvPr>
            <p:ph type="body" sz="quarter" idx="13" hasCustomPrompt="1"/>
          </p:nvPr>
        </p:nvSpPr>
        <p:spPr>
          <a:xfrm>
            <a:off x="2969982" y="3642509"/>
            <a:ext cx="720080" cy="431253"/>
          </a:xfrm>
        </p:spPr>
        <p:txBody>
          <a:bodyPr/>
          <a:lstStyle>
            <a:lvl1pPr marL="0" indent="0">
              <a:buNone/>
              <a:defRPr sz="2000" b="0" baseline="0"/>
            </a:lvl1pPr>
            <a:lvl2pPr>
              <a:defRPr/>
            </a:lvl2pPr>
          </a:lstStyle>
          <a:p>
            <a:pPr lvl="0"/>
            <a:r>
              <a:rPr lang="de-DE" dirty="0"/>
              <a:t>[x]</a:t>
            </a:r>
          </a:p>
        </p:txBody>
      </p:sp>
      <p:sp>
        <p:nvSpPr>
          <p:cNvPr id="19" name="Textfeld 18"/>
          <p:cNvSpPr txBox="1"/>
          <p:nvPr userDrawn="1"/>
        </p:nvSpPr>
        <p:spPr>
          <a:xfrm>
            <a:off x="323528" y="4354479"/>
            <a:ext cx="2016224"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Erstkontakte:</a:t>
            </a:r>
          </a:p>
        </p:txBody>
      </p:sp>
      <p:sp>
        <p:nvSpPr>
          <p:cNvPr id="20" name="Textplatzhalter 6"/>
          <p:cNvSpPr>
            <a:spLocks noGrp="1"/>
          </p:cNvSpPr>
          <p:nvPr>
            <p:ph type="body" sz="quarter" idx="14" hasCustomPrompt="1"/>
          </p:nvPr>
        </p:nvSpPr>
        <p:spPr>
          <a:xfrm>
            <a:off x="2169584" y="4323336"/>
            <a:ext cx="720080" cy="431253"/>
          </a:xfrm>
        </p:spPr>
        <p:txBody>
          <a:bodyPr/>
          <a:lstStyle>
            <a:lvl1pPr marL="0" indent="0">
              <a:buNone/>
              <a:defRPr sz="2000" b="0" baseline="0"/>
            </a:lvl1pPr>
            <a:lvl2pPr>
              <a:defRPr/>
            </a:lvl2pPr>
          </a:lstStyle>
          <a:p>
            <a:pPr lvl="0"/>
            <a:r>
              <a:rPr lang="de-DE" dirty="0"/>
              <a:t>[x]</a:t>
            </a:r>
          </a:p>
        </p:txBody>
      </p:sp>
      <p:sp>
        <p:nvSpPr>
          <p:cNvPr id="22" name="Textplatzhalter 6"/>
          <p:cNvSpPr>
            <a:spLocks noGrp="1"/>
          </p:cNvSpPr>
          <p:nvPr>
            <p:ph type="body" sz="quarter" idx="15" hasCustomPrompt="1"/>
          </p:nvPr>
        </p:nvSpPr>
        <p:spPr>
          <a:xfrm>
            <a:off x="323528" y="4999656"/>
            <a:ext cx="5039915" cy="1144204"/>
          </a:xfrm>
        </p:spPr>
        <p:txBody>
          <a:bodyPr/>
          <a:lstStyle>
            <a:lvl1pPr marL="279400" indent="-279400">
              <a:buFont typeface="Wingdings" panose="05000000000000000000" pitchFamily="2" charset="2"/>
              <a:buChar char="§"/>
              <a:defRPr sz="2000" b="0" baseline="0"/>
            </a:lvl1pPr>
            <a:lvl2pPr>
              <a:defRPr/>
            </a:lvl2pPr>
          </a:lstStyle>
          <a:p>
            <a:pPr lvl="0"/>
            <a:r>
              <a:rPr lang="de-DE" dirty="0"/>
              <a:t>[Fazit]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lefontag Ausschreibung">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903913" cy="1079500"/>
          </a:xfrm>
        </p:spPr>
        <p:txBody>
          <a:bodyPr/>
          <a:lstStyle>
            <a:lvl1pPr>
              <a:defRPr sz="2000" b="1"/>
            </a:lvl1pPr>
            <a:lvl2pPr>
              <a:defRPr/>
            </a:lvl2pPr>
          </a:lstStyle>
          <a:p>
            <a:pPr lvl="0"/>
            <a:r>
              <a:rPr lang="de-DE" dirty="0"/>
              <a:t>Datum</a:t>
            </a:r>
          </a:p>
          <a:p>
            <a:pPr lvl="1"/>
            <a:r>
              <a:rPr lang="de-DE" dirty="0"/>
              <a:t>…</a:t>
            </a:r>
          </a:p>
        </p:txBody>
      </p:sp>
      <p:sp>
        <p:nvSpPr>
          <p:cNvPr id="8" name="Textplatzhalter 6"/>
          <p:cNvSpPr>
            <a:spLocks noGrp="1"/>
          </p:cNvSpPr>
          <p:nvPr>
            <p:ph type="body" sz="quarter" idx="11" hasCustomPrompt="1"/>
          </p:nvPr>
        </p:nvSpPr>
        <p:spPr>
          <a:xfrm>
            <a:off x="323849" y="2205038"/>
            <a:ext cx="5903913" cy="1079500"/>
          </a:xfrm>
        </p:spPr>
        <p:txBody>
          <a:bodyPr/>
          <a:lstStyle>
            <a:lvl1pPr>
              <a:defRPr sz="2000" b="1"/>
            </a:lvl1pPr>
            <a:lvl2pPr>
              <a:defRPr/>
            </a:lvl2pPr>
          </a:lstStyle>
          <a:p>
            <a:pPr lvl="0"/>
            <a:r>
              <a:rPr lang="de-DE" dirty="0"/>
              <a:t>Ort</a:t>
            </a:r>
          </a:p>
          <a:p>
            <a:pPr lvl="1"/>
            <a:r>
              <a:rPr lang="de-DE" dirty="0"/>
              <a:t>…</a:t>
            </a:r>
          </a:p>
        </p:txBody>
      </p:sp>
      <p:sp>
        <p:nvSpPr>
          <p:cNvPr id="9" name="Textplatzhalter 6"/>
          <p:cNvSpPr>
            <a:spLocks noGrp="1"/>
          </p:cNvSpPr>
          <p:nvPr>
            <p:ph type="body" sz="quarter" idx="12" hasCustomPrompt="1"/>
          </p:nvPr>
        </p:nvSpPr>
        <p:spPr>
          <a:xfrm>
            <a:off x="323849" y="3429000"/>
            <a:ext cx="5903913" cy="1698460"/>
          </a:xfrm>
        </p:spPr>
        <p:txBody>
          <a:bodyPr/>
          <a:lstStyle>
            <a:lvl1pPr>
              <a:defRPr sz="2000" b="1"/>
            </a:lvl1pPr>
            <a:lvl2pPr marL="801688" marR="0" indent="-344488" algn="l" defTabSz="914400" rtl="0" eaLnBrk="1" fontAlgn="auto" latinLnBrk="0" hangingPunct="1">
              <a:lnSpc>
                <a:spcPct val="130000"/>
              </a:lnSpc>
              <a:spcBef>
                <a:spcPct val="20000"/>
              </a:spcBef>
              <a:spcAft>
                <a:spcPts val="0"/>
              </a:spcAft>
              <a:buClr>
                <a:schemeClr val="tx2"/>
              </a:buClr>
              <a:buSzPct val="100000"/>
              <a:buFont typeface="Wingdings" pitchFamily="2" charset="2"/>
              <a:buChar char="§"/>
              <a:tabLst/>
              <a:defRPr/>
            </a:lvl2pPr>
          </a:lstStyle>
          <a:p>
            <a:pPr lvl="0"/>
            <a:r>
              <a:rPr lang="de-DE" dirty="0"/>
              <a:t>Teilnehmer</a:t>
            </a:r>
          </a:p>
          <a:p>
            <a:pPr lvl="1"/>
            <a:r>
              <a:rPr lang="de-DE" dirty="0"/>
              <a:t>[hier können schon vor dem TT Teilnehmer </a:t>
            </a:r>
            <a:br>
              <a:rPr lang="de-DE" dirty="0"/>
            </a:br>
            <a:r>
              <a:rPr lang="de-DE" dirty="0"/>
              <a:t>	eingetragen werden]</a:t>
            </a:r>
          </a:p>
          <a:p>
            <a:pPr lvl="1"/>
            <a:endParaRPr lang="de-DE" dirty="0"/>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sp>
        <p:nvSpPr>
          <p:cNvPr id="14" name="Rechteck 13"/>
          <p:cNvSpPr/>
          <p:nvPr userDrawn="1"/>
        </p:nvSpPr>
        <p:spPr>
          <a:xfrm>
            <a:off x="1156001" y="5090922"/>
            <a:ext cx="6904327"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Teilnehmer</a:t>
            </a:r>
            <a:r>
              <a:rPr lang="de-DE" sz="5400" b="1" cap="none" spc="0" baseline="0" dirty="0">
                <a:ln w="22225">
                  <a:solidFill>
                    <a:schemeClr val="tx1">
                      <a:lumMod val="95000"/>
                      <a:lumOff val="5000"/>
                    </a:schemeClr>
                  </a:solidFill>
                  <a:prstDash val="solid"/>
                </a:ln>
                <a:solidFill>
                  <a:schemeClr val="bg1">
                    <a:lumMod val="65000"/>
                  </a:schemeClr>
                </a:solidFill>
                <a:effectLst/>
              </a:rPr>
              <a:t> </a:t>
            </a:r>
            <a:r>
              <a:rPr lang="de-DE" sz="5400" b="1" cap="none" spc="0" dirty="0">
                <a:ln w="22225">
                  <a:solidFill>
                    <a:schemeClr val="tx1">
                      <a:lumMod val="95000"/>
                      <a:lumOff val="5000"/>
                    </a:schemeClr>
                  </a:solidFill>
                  <a:prstDash val="solid"/>
                </a:ln>
                <a:solidFill>
                  <a:schemeClr val="bg1">
                    <a:lumMod val="65000"/>
                  </a:schemeClr>
                </a:solidFill>
                <a:effectLst/>
              </a:rPr>
              <a:t>gesucht!</a:t>
            </a:r>
          </a:p>
        </p:txBody>
      </p:sp>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extLst>
      <p:ext uri="{BB962C8B-B14F-4D97-AF65-F5344CB8AC3E}">
        <p14:creationId xmlns:p14="http://schemas.microsoft.com/office/powerpoint/2010/main" val="91467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ulung Ausschreibung">
    <p:spTree>
      <p:nvGrpSpPr>
        <p:cNvPr id="1" name=""/>
        <p:cNvGrpSpPr/>
        <p:nvPr/>
      </p:nvGrpSpPr>
      <p:grpSpPr>
        <a:xfrm>
          <a:off x="0" y="0"/>
          <a:ext cx="0" cy="0"/>
          <a:chOff x="0" y="0"/>
          <a:chExt cx="0" cy="0"/>
        </a:xfrm>
      </p:grpSpPr>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sp>
        <p:nvSpPr>
          <p:cNvPr id="14" name="Titel 1"/>
          <p:cNvSpPr>
            <a:spLocks noGrp="1"/>
          </p:cNvSpPr>
          <p:nvPr>
            <p:ph type="title" hasCustomPrompt="1"/>
          </p:nvPr>
        </p:nvSpPr>
        <p:spPr>
          <a:xfrm>
            <a:off x="323850" y="274638"/>
            <a:ext cx="7632848" cy="346050"/>
          </a:xfrm>
        </p:spPr>
        <p:txBody>
          <a:bodyPr/>
          <a:lstStyle>
            <a:lvl1pPr marL="0" marR="0" indent="0" defTabSz="914400" rtl="0" eaLnBrk="1" fontAlgn="base" latinLnBrk="0" hangingPunct="1">
              <a:lnSpc>
                <a:spcPct val="100000"/>
              </a:lnSpc>
              <a:spcBef>
                <a:spcPct val="0"/>
              </a:spcBef>
              <a:spcAft>
                <a:spcPct val="0"/>
              </a:spcAft>
              <a:tabLst/>
              <a:defRPr baseline="0"/>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 Schulung]</a:t>
            </a:r>
          </a:p>
        </p:txBody>
      </p:sp>
      <p:pic>
        <p:nvPicPr>
          <p:cNvPr id="16" name="Grafik 15"/>
          <p:cNvPicPr>
            <a:picLocks noChangeAspect="1"/>
          </p:cNvPicPr>
          <p:nvPr userDrawn="1"/>
        </p:nvPicPr>
        <p:blipFill>
          <a:blip r:embed="rId2" cstate="print"/>
          <a:stretch>
            <a:fillRect/>
          </a:stretch>
        </p:blipFill>
        <p:spPr>
          <a:xfrm>
            <a:off x="4735720" y="1396178"/>
            <a:ext cx="3913971" cy="3316924"/>
          </a:xfrm>
          <a:prstGeom prst="rect">
            <a:avLst/>
          </a:prstGeom>
        </p:spPr>
      </p:pic>
      <p:sp>
        <p:nvSpPr>
          <p:cNvPr id="21" name="Textplatzhalter 6"/>
          <p:cNvSpPr>
            <a:spLocks noGrp="1"/>
          </p:cNvSpPr>
          <p:nvPr>
            <p:ph type="body" sz="quarter" idx="10" hasCustomPrompt="1"/>
          </p:nvPr>
        </p:nvSpPr>
        <p:spPr>
          <a:xfrm>
            <a:off x="323528" y="1125538"/>
            <a:ext cx="4412192" cy="790986"/>
          </a:xfrm>
        </p:spPr>
        <p:txBody>
          <a:bodyPr wrap="square">
            <a:spAutoFit/>
          </a:bodyPr>
          <a:lstStyle>
            <a:lvl1pPr marL="285750" indent="-285750">
              <a:buClr>
                <a:srgbClr val="C00000"/>
              </a:buClr>
              <a:buFont typeface="Wingdings" panose="05000000000000000000" pitchFamily="2" charset="2"/>
              <a:buChar char="§"/>
              <a:defRPr/>
            </a:lvl1pPr>
            <a:lvl2pPr marL="742950" indent="-285750">
              <a:buClr>
                <a:srgbClr val="C00000"/>
              </a:buClr>
              <a:buFont typeface="Wingdings" panose="05000000000000000000" pitchFamily="2" charset="2"/>
              <a:buChar char="§"/>
              <a:defRPr sz="1800"/>
            </a:lvl2pPr>
          </a:lstStyle>
          <a:p>
            <a:pPr lvl="0"/>
            <a:r>
              <a:rPr lang="de-DE" dirty="0"/>
              <a:t>[Beschreibung (kurz)]</a:t>
            </a:r>
          </a:p>
          <a:p>
            <a:pPr lvl="1"/>
            <a:r>
              <a:rPr lang="de-DE" dirty="0"/>
              <a:t>…</a:t>
            </a:r>
          </a:p>
        </p:txBody>
      </p:sp>
      <p:sp>
        <p:nvSpPr>
          <p:cNvPr id="22" name="Textplatzhalter 6"/>
          <p:cNvSpPr>
            <a:spLocks noGrp="1"/>
          </p:cNvSpPr>
          <p:nvPr>
            <p:ph type="body" sz="quarter" idx="11" hasCustomPrompt="1"/>
          </p:nvPr>
        </p:nvSpPr>
        <p:spPr>
          <a:xfrm>
            <a:off x="323528" y="4006166"/>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[Anzahl der Teilnehmer]</a:t>
            </a:r>
          </a:p>
          <a:p>
            <a:pPr lvl="1"/>
            <a:r>
              <a:rPr lang="de-DE" dirty="0"/>
              <a:t>…</a:t>
            </a:r>
          </a:p>
        </p:txBody>
      </p:sp>
      <p:sp>
        <p:nvSpPr>
          <p:cNvPr id="27" name="Textplatzhalter 6"/>
          <p:cNvSpPr>
            <a:spLocks noGrp="1"/>
          </p:cNvSpPr>
          <p:nvPr>
            <p:ph type="body" sz="quarter" idx="12" hasCustomPrompt="1"/>
          </p:nvPr>
        </p:nvSpPr>
        <p:spPr>
          <a:xfrm>
            <a:off x="323528" y="3215180"/>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[Termin + Ort]</a:t>
            </a:r>
          </a:p>
          <a:p>
            <a:pPr lvl="1"/>
            <a:r>
              <a:rPr lang="de-DE" dirty="0"/>
              <a:t>…</a:t>
            </a:r>
          </a:p>
        </p:txBody>
      </p:sp>
      <p:pic>
        <p:nvPicPr>
          <p:cNvPr id="9"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Pool Update">
    <p:spTree>
      <p:nvGrpSpPr>
        <p:cNvPr id="1" name=""/>
        <p:cNvGrpSpPr/>
        <p:nvPr/>
      </p:nvGrpSpPr>
      <p:grpSpPr>
        <a:xfrm>
          <a:off x="0" y="0"/>
          <a:ext cx="0" cy="0"/>
          <a:chOff x="0" y="0"/>
          <a:chExt cx="0" cy="0"/>
        </a:xfrm>
      </p:grpSpPr>
      <p:sp>
        <p:nvSpPr>
          <p:cNvPr id="10" name="Textplatzhalter 9"/>
          <p:cNvSpPr>
            <a:spLocks noGrp="1"/>
          </p:cNvSpPr>
          <p:nvPr>
            <p:ph type="body" sz="quarter" idx="16" hasCustomPrompt="1"/>
          </p:nvPr>
        </p:nvSpPr>
        <p:spPr>
          <a:xfrm>
            <a:off x="323850" y="1125538"/>
            <a:ext cx="7127875" cy="4967287"/>
          </a:xfrm>
        </p:spPr>
        <p:txBody>
          <a:bodyPr/>
          <a:lstStyle>
            <a:lvl1pPr marL="285750" indent="-285750">
              <a:spcAft>
                <a:spcPts val="1000"/>
              </a:spcAft>
              <a:buClr>
                <a:srgbClr val="C00000"/>
              </a:buClr>
              <a:buFont typeface="Wingdings" panose="05000000000000000000" pitchFamily="2" charset="2"/>
              <a:buChar char="§"/>
              <a:defRPr/>
            </a:lvl1pPr>
          </a:lstStyle>
          <a:p>
            <a:pPr lvl="0"/>
            <a:r>
              <a:rPr lang="de-DE" dirty="0"/>
              <a:t>[Neuigkeiten, Informationen, etc. ...]</a:t>
            </a:r>
          </a:p>
          <a:p>
            <a:pPr lvl="1"/>
            <a:r>
              <a:rPr lang="de-DE" dirty="0"/>
              <a:t>[… aus dem IT-Pool…]</a:t>
            </a:r>
          </a:p>
          <a:p>
            <a:pPr lvl="2"/>
            <a:r>
              <a:rPr lang="de-DE" dirty="0"/>
              <a:t>[… bzw. zu den IT-Systemen…]</a:t>
            </a:r>
          </a:p>
          <a:p>
            <a:pPr lvl="3"/>
            <a:r>
              <a:rPr lang="de-DE" dirty="0"/>
              <a:t>[… oder der IT-Infrastruktur]</a:t>
            </a:r>
          </a:p>
          <a:p>
            <a:pPr lvl="0"/>
            <a:endParaRPr lang="de-DE" dirty="0"/>
          </a:p>
        </p:txBody>
      </p:sp>
      <p:sp>
        <p:nvSpPr>
          <p:cNvPr id="1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Neues aus dem IT-Pool</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[betreffendes Thema]</a:t>
            </a:r>
            <a:endParaRPr lang="de-DE" sz="1600" dirty="0"/>
          </a:p>
        </p:txBody>
      </p:sp>
      <p:pic>
        <p:nvPicPr>
          <p:cNvPr id="7" name="Bildplatzhalter 5"/>
          <p:cNvPicPr>
            <a:picLocks noChangeAspect="1"/>
          </p:cNvPicPr>
          <p:nvPr userDrawn="1"/>
        </p:nvPicPr>
        <p:blipFill>
          <a:blip r:embed="rId2">
            <a:extLst>
              <a:ext uri="{28A0092B-C50C-407E-A947-70E740481C1C}">
                <a14:useLocalDpi xmlns:a14="http://schemas.microsoft.com/office/drawing/2010/main" val="0"/>
              </a:ext>
            </a:extLst>
          </a:blip>
          <a:srcRect t="9288" b="9288"/>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ächstes Teamtreffen">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Nächstes Teamtreffen</a:t>
            </a:r>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393" y="810884"/>
            <a:ext cx="8181541" cy="3103133"/>
          </a:xfrm>
          <a:prstGeom prst="rect">
            <a:avLst/>
          </a:prstGeom>
        </p:spPr>
      </p:pic>
      <p:sp>
        <p:nvSpPr>
          <p:cNvPr id="8" name="Rechteck 7"/>
          <p:cNvSpPr/>
          <p:nvPr userDrawn="1"/>
        </p:nvSpPr>
        <p:spPr>
          <a:xfrm>
            <a:off x="1284176" y="5090922"/>
            <a:ext cx="6647974"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Moderator gesucht!</a:t>
            </a:r>
          </a:p>
        </p:txBody>
      </p:sp>
      <p:sp>
        <p:nvSpPr>
          <p:cNvPr id="10" name="Textplatzhalter 9"/>
          <p:cNvSpPr>
            <a:spLocks noGrp="1"/>
          </p:cNvSpPr>
          <p:nvPr>
            <p:ph type="body" sz="quarter" idx="10" hasCustomPrompt="1"/>
          </p:nvPr>
        </p:nvSpPr>
        <p:spPr>
          <a:xfrm>
            <a:off x="755650" y="3914017"/>
            <a:ext cx="7632700" cy="522288"/>
          </a:xfrm>
        </p:spPr>
        <p:txBody>
          <a:bodyPr anchor="b">
            <a:noAutofit/>
          </a:bodyPr>
          <a:lstStyle>
            <a:lvl1pPr algn="ctr">
              <a:buNone/>
              <a:defRPr sz="2800" b="1"/>
            </a:lvl1pPr>
          </a:lstStyle>
          <a:p>
            <a:pPr lvl="0"/>
            <a:r>
              <a:rPr lang="de-DE" dirty="0"/>
              <a:t>[Ort]</a:t>
            </a:r>
          </a:p>
        </p:txBody>
      </p:sp>
      <p:sp>
        <p:nvSpPr>
          <p:cNvPr id="11" name="Textplatzhalter 9"/>
          <p:cNvSpPr>
            <a:spLocks noGrp="1"/>
          </p:cNvSpPr>
          <p:nvPr>
            <p:ph type="body" sz="quarter" idx="11" hasCustomPrompt="1"/>
          </p:nvPr>
        </p:nvSpPr>
        <p:spPr>
          <a:xfrm>
            <a:off x="755650" y="4436305"/>
            <a:ext cx="7632700" cy="522288"/>
          </a:xfrm>
        </p:spPr>
        <p:txBody>
          <a:bodyPr anchor="b">
            <a:noAutofit/>
          </a:bodyPr>
          <a:lstStyle>
            <a:lvl1pPr algn="ctr">
              <a:buNone/>
              <a:defRPr sz="2800" b="1"/>
            </a:lvl1pPr>
          </a:lstStyle>
          <a:p>
            <a:pPr lvl="0"/>
            <a:r>
              <a:rPr lang="de-DE" dirty="0"/>
              <a:t>[Zeit]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_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
        <p:nvSpPr>
          <p:cNvPr id="7" name="Textplatzhalter 4"/>
          <p:cNvSpPr>
            <a:spLocks noGrp="1"/>
          </p:cNvSpPr>
          <p:nvPr>
            <p:ph type="body" sz="quarter" idx="16"/>
          </p:nvPr>
        </p:nvSpPr>
        <p:spPr>
          <a:xfrm>
            <a:off x="4415298" y="1125537"/>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8467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_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extLst>
      <p:ext uri="{BB962C8B-B14F-4D97-AF65-F5344CB8AC3E}">
        <p14:creationId xmlns:p14="http://schemas.microsoft.com/office/powerpoint/2010/main" val="162398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amtreffen">
    <p:spTree>
      <p:nvGrpSpPr>
        <p:cNvPr id="1" name=""/>
        <p:cNvGrpSpPr/>
        <p:nvPr/>
      </p:nvGrpSpPr>
      <p:grpSpPr>
        <a:xfrm>
          <a:off x="0" y="0"/>
          <a:ext cx="0" cy="0"/>
          <a:chOff x="0" y="0"/>
          <a:chExt cx="0" cy="0"/>
        </a:xfrm>
      </p:grpSpPr>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userDrawn="1"/>
        </p:nvSpPr>
        <p:spPr>
          <a:xfrm>
            <a:off x="611560" y="1616343"/>
            <a:ext cx="4572000" cy="584775"/>
          </a:xfrm>
          <a:prstGeom prst="rect">
            <a:avLst/>
          </a:prstGeom>
        </p:spPr>
        <p:txBody>
          <a:bodyPr lIns="90000">
            <a:spAutoFit/>
          </a:bodyPr>
          <a:lstStyle/>
          <a:p>
            <a:r>
              <a:rPr lang="de-DE" sz="1600" kern="0" dirty="0">
                <a:solidFill>
                  <a:schemeClr val="tx1">
                    <a:lumMod val="85000"/>
                    <a:lumOff val="15000"/>
                  </a:schemeClr>
                </a:solidFill>
                <a:latin typeface="Arial"/>
              </a:rPr>
              <a:t>Moderator:</a:t>
            </a:r>
          </a:p>
          <a:p>
            <a:r>
              <a:rPr lang="de-DE" sz="1600" kern="0" dirty="0">
                <a:solidFill>
                  <a:schemeClr val="tx1">
                    <a:lumMod val="85000"/>
                    <a:lumOff val="15000"/>
                  </a:schemeClr>
                </a:solidFill>
                <a:latin typeface="Arial"/>
              </a:rPr>
              <a:t>Geb. 10.81 | R 305</a:t>
            </a:r>
          </a:p>
        </p:txBody>
      </p:sp>
      <p:sp>
        <p:nvSpPr>
          <p:cNvPr id="13" name="Textfeld 12"/>
          <p:cNvSpPr txBox="1"/>
          <p:nvPr userDrawn="1"/>
        </p:nvSpPr>
        <p:spPr>
          <a:xfrm>
            <a:off x="611560" y="1318621"/>
            <a:ext cx="3312368"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154588-F7ED-41E3-98CA-55728954406A}" type="datetime2">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Montag, 23. April 2018</a:t>
            </a:fld>
            <a:endParaRPr lang="de-DE" sz="1600" dirty="0"/>
          </a:p>
        </p:txBody>
      </p:sp>
      <p:grpSp>
        <p:nvGrpSpPr>
          <p:cNvPr id="58" name="Gruppieren 57"/>
          <p:cNvGrpSpPr/>
          <p:nvPr userDrawn="1"/>
        </p:nvGrpSpPr>
        <p:grpSpPr>
          <a:xfrm>
            <a:off x="-180528" y="2239811"/>
            <a:ext cx="9791320" cy="757141"/>
            <a:chOff x="-180528" y="2167803"/>
            <a:chExt cx="9791320" cy="757141"/>
          </a:xfrm>
        </p:grpSpPr>
        <p:grpSp>
          <p:nvGrpSpPr>
            <p:cNvPr id="28" name="Gruppieren 27"/>
            <p:cNvGrpSpPr/>
            <p:nvPr userDrawn="1"/>
          </p:nvGrpSpPr>
          <p:grpSpPr>
            <a:xfrm>
              <a:off x="-145784" y="2240233"/>
              <a:ext cx="9756576" cy="684711"/>
              <a:chOff x="-451024" y="4401888"/>
              <a:chExt cx="9756576" cy="684711"/>
            </a:xfrm>
          </p:grpSpPr>
          <p:grpSp>
            <p:nvGrpSpPr>
              <p:cNvPr id="29"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35496" y="2167803"/>
              <a:ext cx="9305552" cy="684711"/>
              <a:chOff x="0" y="4401888"/>
              <a:chExt cx="9305552" cy="684711"/>
            </a:xfrm>
          </p:grpSpPr>
          <p:grpSp>
            <p:nvGrpSpPr>
              <p:cNvPr id="3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180528" y="2167803"/>
              <a:ext cx="9305552" cy="684711"/>
              <a:chOff x="0" y="4401888"/>
              <a:chExt cx="9305552" cy="684711"/>
            </a:xfrm>
          </p:grpSpPr>
          <p:grpSp>
            <p:nvGrpSpPr>
              <p:cNvPr id="44"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userDrawn="1"/>
          </p:nvGrpSpPr>
          <p:grpSpPr>
            <a:xfrm>
              <a:off x="268040" y="2168225"/>
              <a:ext cx="9305552" cy="684711"/>
              <a:chOff x="0" y="4401888"/>
              <a:chExt cx="9305552" cy="684711"/>
            </a:xfrm>
          </p:grpSpPr>
          <p:grpSp>
            <p:nvGrpSpPr>
              <p:cNvPr id="5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sp>
        <p:nvSpPr>
          <p:cNvPr id="63" name="Textplatzhalter 62"/>
          <p:cNvSpPr>
            <a:spLocks noGrp="1"/>
          </p:cNvSpPr>
          <p:nvPr>
            <p:ph type="body" sz="quarter" idx="10" hasCustomPrompt="1"/>
          </p:nvPr>
        </p:nvSpPr>
        <p:spPr>
          <a:xfrm>
            <a:off x="1691854" y="1616343"/>
            <a:ext cx="2880146" cy="412421"/>
          </a:xfrm>
        </p:spPr>
        <p:txBody>
          <a:bodyPr wrap="square" lIns="0" anchor="t">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a:t>
            </a:r>
          </a:p>
        </p:txBody>
      </p:sp>
      <p:sp>
        <p:nvSpPr>
          <p:cNvPr id="64" name="Textfeld 63"/>
          <p:cNvSpPr txBox="1"/>
          <p:nvPr userDrawn="1"/>
        </p:nvSpPr>
        <p:spPr>
          <a:xfrm>
            <a:off x="611560" y="996770"/>
            <a:ext cx="3600400" cy="430887"/>
          </a:xfrm>
          <a:prstGeom prst="rect">
            <a:avLst/>
          </a:prstGeom>
        </p:spPr>
        <p:txBody>
          <a:bodyPr vert="horz" lIns="91440" tIns="45720" rIns="91440" bIns="45720" rtlCol="0" anchor="b">
            <a:noAutofit/>
          </a:bodyPr>
          <a:lstStyle/>
          <a:p>
            <a:pPr marL="0" indent="0" algn="l" defTabSz="914400" rtl="0" eaLnBrk="1" latinLnBrk="0" hangingPunct="1">
              <a:spcBef>
                <a:spcPct val="0"/>
              </a:spcBef>
              <a:buNone/>
            </a:pPr>
            <a:r>
              <a:rPr lang="de-DE" sz="2200" b="1" kern="0" dirty="0">
                <a:solidFill>
                  <a:schemeClr val="tx1"/>
                </a:solidFill>
                <a:latin typeface="Arial"/>
                <a:ea typeface="+mj-ea"/>
                <a:cs typeface="+mj-cs"/>
              </a:rPr>
              <a:t>Teamtreffen</a:t>
            </a:r>
          </a:p>
        </p:txBody>
      </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allgemein">
    <p:spTree>
      <p:nvGrpSpPr>
        <p:cNvPr id="1" name=""/>
        <p:cNvGrpSpPr/>
        <p:nvPr/>
      </p:nvGrpSpPr>
      <p:grpSpPr>
        <a:xfrm>
          <a:off x="0" y="0"/>
          <a:ext cx="0" cy="0"/>
          <a:chOff x="0" y="0"/>
          <a:chExt cx="0" cy="0"/>
        </a:xfrm>
      </p:grpSpPr>
      <p:sp>
        <p:nvSpPr>
          <p:cNvPr id="15" name="Textplatzhalter 14"/>
          <p:cNvSpPr>
            <a:spLocks noGrp="1"/>
          </p:cNvSpPr>
          <p:nvPr>
            <p:ph type="body" sz="quarter" idx="12" hasCustomPrompt="1"/>
          </p:nvPr>
        </p:nvSpPr>
        <p:spPr>
          <a:xfrm>
            <a:off x="611188" y="996950"/>
            <a:ext cx="4248844" cy="430213"/>
          </a:xfrm>
        </p:spPr>
        <p:txBody>
          <a:bodyPr/>
          <a:lstStyle>
            <a:lvl1pPr marL="0" indent="0">
              <a:buNone/>
              <a:defRPr b="1" baseline="0"/>
            </a:lvl1pPr>
          </a:lstStyle>
          <a:p>
            <a:pPr lvl="0"/>
            <a:r>
              <a:rPr lang="de-DE" dirty="0"/>
              <a:t>[Anlass / Titel der Veranstaltung]</a:t>
            </a:r>
          </a:p>
        </p:txBody>
      </p:sp>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userDrawn="1"/>
        </p:nvSpPr>
        <p:spPr>
          <a:xfrm>
            <a:off x="611188" y="1326487"/>
            <a:ext cx="1512167"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7B8352-6674-46F6-9C72-B32F021A10E2}" type="datetime1">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23.04.2018</a:t>
            </a:fld>
            <a:r>
              <a:rPr lang="de-DE" sz="1600" b="0" i="1" kern="0" dirty="0">
                <a:solidFill>
                  <a:schemeClr val="tx1">
                    <a:lumMod val="85000"/>
                    <a:lumOff val="15000"/>
                  </a:schemeClr>
                </a:solidFill>
                <a:latin typeface="+mn-lt"/>
              </a:rPr>
              <a:t> |</a:t>
            </a:r>
            <a:endParaRPr lang="de-DE" sz="1600" dirty="0"/>
          </a:p>
        </p:txBody>
      </p:sp>
      <p:grpSp>
        <p:nvGrpSpPr>
          <p:cNvPr id="2" name="Gruppieren 57"/>
          <p:cNvGrpSpPr/>
          <p:nvPr userDrawn="1"/>
        </p:nvGrpSpPr>
        <p:grpSpPr>
          <a:xfrm>
            <a:off x="-180528" y="2239811"/>
            <a:ext cx="9791320" cy="757141"/>
            <a:chOff x="-180528" y="2167803"/>
            <a:chExt cx="9791320" cy="757141"/>
          </a:xfrm>
        </p:grpSpPr>
        <p:grpSp>
          <p:nvGrpSpPr>
            <p:cNvPr id="4" name="Gruppieren 27"/>
            <p:cNvGrpSpPr/>
            <p:nvPr userDrawn="1"/>
          </p:nvGrpSpPr>
          <p:grpSpPr>
            <a:xfrm>
              <a:off x="-145784" y="2240233"/>
              <a:ext cx="9756576" cy="684711"/>
              <a:chOff x="-451024" y="4401888"/>
              <a:chExt cx="9756576" cy="684711"/>
            </a:xfrm>
          </p:grpSpPr>
          <p:grpSp>
            <p:nvGrpSpPr>
              <p:cNvPr id="5"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uppieren 35"/>
            <p:cNvGrpSpPr/>
            <p:nvPr userDrawn="1"/>
          </p:nvGrpSpPr>
          <p:grpSpPr>
            <a:xfrm>
              <a:off x="35496" y="2167803"/>
              <a:ext cx="9305552" cy="684711"/>
              <a:chOff x="0" y="4401888"/>
              <a:chExt cx="9305552" cy="684711"/>
            </a:xfrm>
          </p:grpSpPr>
          <p:grpSp>
            <p:nvGrpSpPr>
              <p:cNvPr id="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8" name="Gruppieren 42"/>
            <p:cNvGrpSpPr/>
            <p:nvPr userDrawn="1"/>
          </p:nvGrpSpPr>
          <p:grpSpPr>
            <a:xfrm>
              <a:off x="-180528" y="2167803"/>
              <a:ext cx="9305552" cy="684711"/>
              <a:chOff x="0" y="4401888"/>
              <a:chExt cx="9305552" cy="684711"/>
            </a:xfrm>
          </p:grpSpPr>
          <p:grpSp>
            <p:nvGrpSpPr>
              <p:cNvPr id="9"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10" name="Gruppieren 49"/>
            <p:cNvGrpSpPr/>
            <p:nvPr userDrawn="1"/>
          </p:nvGrpSpPr>
          <p:grpSpPr>
            <a:xfrm>
              <a:off x="268040" y="2168225"/>
              <a:ext cx="9305552" cy="684711"/>
              <a:chOff x="0" y="4401888"/>
              <a:chExt cx="9305552" cy="684711"/>
            </a:xfrm>
          </p:grpSpPr>
          <p:grpSp>
            <p:nvGrpSpPr>
              <p:cNvPr id="1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
        <p:nvSpPr>
          <p:cNvPr id="43" name="Textplatzhalter 62"/>
          <p:cNvSpPr>
            <a:spLocks noGrp="1"/>
          </p:cNvSpPr>
          <p:nvPr>
            <p:ph type="body" sz="quarter" idx="11" hasCustomPrompt="1"/>
          </p:nvPr>
        </p:nvSpPr>
        <p:spPr>
          <a:xfrm>
            <a:off x="1835870" y="1326487"/>
            <a:ext cx="2880146" cy="338554"/>
          </a:xfrm>
          <a:noFill/>
        </p:spPr>
        <p:txBody>
          <a:bodyPr wrap="square" rtlCol="0" anchor="b">
            <a:spAutoFit/>
          </a:bodyPr>
          <a:lstStyle>
            <a:lvl1pPr marL="0" algn="l" defTabSz="914400" rtl="0" eaLnBrk="1" latinLnBrk="0" hangingPunct="1">
              <a:buNone/>
              <a:defRPr lang="de-DE" sz="1600" b="0" i="1" kern="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Ort</a:t>
            </a:r>
          </a:p>
        </p:txBody>
      </p:sp>
      <p:sp>
        <p:nvSpPr>
          <p:cNvPr id="44" name="Textplatzhalter 62"/>
          <p:cNvSpPr>
            <a:spLocks noGrp="1"/>
          </p:cNvSpPr>
          <p:nvPr>
            <p:ph type="body" sz="quarter" idx="10" hasCustomPrompt="1"/>
          </p:nvPr>
        </p:nvSpPr>
        <p:spPr>
          <a:xfrm>
            <a:off x="616104" y="2345744"/>
            <a:ext cx="4993988" cy="363176"/>
          </a:xfrm>
        </p:spPr>
        <p:txBody>
          <a:bodyPr wrap="square" lIns="0" anchor="b">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Namen der Anwesenden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feld 3"/>
          <p:cNvSpPr txBox="1"/>
          <p:nvPr userDrawn="1"/>
        </p:nvSpPr>
        <p:spPr>
          <a:xfrm>
            <a:off x="323850" y="189826"/>
            <a:ext cx="3816424" cy="430887"/>
          </a:xfrm>
          <a:prstGeom prst="rect">
            <a:avLst/>
          </a:prstGeom>
        </p:spPr>
        <p:txBody>
          <a:bodyPr vert="horz"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200" b="1" kern="0" noProof="0" dirty="0">
                <a:solidFill>
                  <a:schemeClr val="tx1"/>
                </a:solidFill>
                <a:latin typeface="Arial"/>
                <a:ea typeface="+mj-ea"/>
                <a:cs typeface="+mj-cs"/>
              </a:rPr>
              <a:t>Agenda</a:t>
            </a:r>
            <a:endParaRPr lang="de-DE" sz="2200" b="1" kern="0" dirty="0">
              <a:solidFill>
                <a:schemeClr val="tx1"/>
              </a:solidFill>
              <a:latin typeface="Arial"/>
              <a:ea typeface="+mj-ea"/>
              <a:cs typeface="+mj-cs"/>
            </a:endParaRPr>
          </a:p>
        </p:txBody>
      </p:sp>
      <p:sp>
        <p:nvSpPr>
          <p:cNvPr id="13" name="Textplatzhalter 12"/>
          <p:cNvSpPr>
            <a:spLocks noGrp="1"/>
          </p:cNvSpPr>
          <p:nvPr>
            <p:ph type="body" sz="quarter" idx="10" hasCustomPrompt="1"/>
          </p:nvPr>
        </p:nvSpPr>
        <p:spPr>
          <a:xfrm>
            <a:off x="1849813" y="835870"/>
            <a:ext cx="5601600" cy="442800"/>
          </a:xfr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algn="l" defTabSz="914400" rtl="0" eaLnBrk="1" fontAlgn="base" latinLnBrk="0" hangingPunct="1">
              <a:spcBef>
                <a:spcPct val="0"/>
              </a:spcBef>
              <a:spcAft>
                <a:spcPct val="0"/>
              </a:spcAft>
              <a:buNone/>
              <a:defRPr lang="de-DE" sz="1800" b="1" kern="1200" baseline="0" dirty="0" smtClean="0">
                <a:solidFill>
                  <a:srgbClr val="000000"/>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[Abschnitt 1]</a:t>
            </a:r>
          </a:p>
        </p:txBody>
      </p:sp>
      <p:sp>
        <p:nvSpPr>
          <p:cNvPr id="14" name="Textplatzhalter 12"/>
          <p:cNvSpPr>
            <a:spLocks noGrp="1"/>
          </p:cNvSpPr>
          <p:nvPr>
            <p:ph type="body" sz="quarter" idx="11" hasCustomPrompt="1"/>
          </p:nvPr>
        </p:nvSpPr>
        <p:spPr>
          <a:xfrm>
            <a:off x="2420521" y="148478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15" name="Textplatzhalter 12"/>
          <p:cNvSpPr>
            <a:spLocks noGrp="1"/>
          </p:cNvSpPr>
          <p:nvPr>
            <p:ph type="body" sz="quarter" idx="12" hasCustomPrompt="1"/>
          </p:nvPr>
        </p:nvSpPr>
        <p:spPr>
          <a:xfrm>
            <a:off x="2420521" y="2132856"/>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16" name="Textplatzhalter 12"/>
          <p:cNvSpPr>
            <a:spLocks noGrp="1"/>
          </p:cNvSpPr>
          <p:nvPr>
            <p:ph type="body" sz="quarter" idx="13" hasCustomPrompt="1"/>
          </p:nvPr>
        </p:nvSpPr>
        <p:spPr>
          <a:xfrm>
            <a:off x="1187624" y="821426"/>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7" name="Textplatzhalter 12"/>
          <p:cNvSpPr>
            <a:spLocks noGrp="1"/>
          </p:cNvSpPr>
          <p:nvPr>
            <p:ph type="body" sz="quarter" idx="14" hasCustomPrompt="1"/>
          </p:nvPr>
        </p:nvSpPr>
        <p:spPr>
          <a:xfrm>
            <a:off x="1763688" y="147403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8" name="Textplatzhalter 12"/>
          <p:cNvSpPr>
            <a:spLocks noGrp="1"/>
          </p:cNvSpPr>
          <p:nvPr>
            <p:ph type="body" sz="quarter" idx="15" hasCustomPrompt="1"/>
          </p:nvPr>
        </p:nvSpPr>
        <p:spPr>
          <a:xfrm>
            <a:off x="1763688" y="212210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9" name="Textplatzhalter 12"/>
          <p:cNvSpPr>
            <a:spLocks noGrp="1"/>
          </p:cNvSpPr>
          <p:nvPr>
            <p:ph type="body" sz="quarter" idx="16" hasCustomPrompt="1"/>
          </p:nvPr>
        </p:nvSpPr>
        <p:spPr>
          <a:xfrm>
            <a:off x="1851721" y="2985358"/>
            <a:ext cx="56016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fontAlgn="base">
              <a:spcBef>
                <a:spcPct val="0"/>
              </a:spcBef>
              <a:spcAft>
                <a:spcPct val="0"/>
              </a:spcAft>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[Abschnitt 2]</a:t>
            </a:r>
          </a:p>
        </p:txBody>
      </p:sp>
      <p:sp>
        <p:nvSpPr>
          <p:cNvPr id="20" name="Textplatzhalter 12"/>
          <p:cNvSpPr>
            <a:spLocks noGrp="1"/>
          </p:cNvSpPr>
          <p:nvPr>
            <p:ph type="body" sz="quarter" idx="17" hasCustomPrompt="1"/>
          </p:nvPr>
        </p:nvSpPr>
        <p:spPr>
          <a:xfrm>
            <a:off x="2422429" y="3634272"/>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21" name="Textplatzhalter 12"/>
          <p:cNvSpPr>
            <a:spLocks noGrp="1"/>
          </p:cNvSpPr>
          <p:nvPr>
            <p:ph type="body" sz="quarter" idx="18" hasCustomPrompt="1"/>
          </p:nvPr>
        </p:nvSpPr>
        <p:spPr>
          <a:xfrm>
            <a:off x="2422429" y="428234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22" name="Textplatzhalter 12"/>
          <p:cNvSpPr>
            <a:spLocks noGrp="1"/>
          </p:cNvSpPr>
          <p:nvPr>
            <p:ph type="body" sz="quarter" idx="19" hasCustomPrompt="1"/>
          </p:nvPr>
        </p:nvSpPr>
        <p:spPr>
          <a:xfrm>
            <a:off x="1189532" y="297091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3" name="Textplatzhalter 12"/>
          <p:cNvSpPr>
            <a:spLocks noGrp="1"/>
          </p:cNvSpPr>
          <p:nvPr>
            <p:ph type="body" sz="quarter" idx="20" hasCustomPrompt="1"/>
          </p:nvPr>
        </p:nvSpPr>
        <p:spPr>
          <a:xfrm>
            <a:off x="1765596" y="3623520"/>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4" name="Textplatzhalter 12"/>
          <p:cNvSpPr>
            <a:spLocks noGrp="1"/>
          </p:cNvSpPr>
          <p:nvPr>
            <p:ph type="body" sz="quarter" idx="21" hasCustomPrompt="1"/>
          </p:nvPr>
        </p:nvSpPr>
        <p:spPr>
          <a:xfrm>
            <a:off x="1765596" y="427159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tokollant gesucht">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Protokollant gesucht!</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062" y="422203"/>
            <a:ext cx="7065876" cy="677934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ues Mitglied">
    <p:spTree>
      <p:nvGrpSpPr>
        <p:cNvPr id="1" name=""/>
        <p:cNvGrpSpPr/>
        <p:nvPr/>
      </p:nvGrpSpPr>
      <p:grpSpPr>
        <a:xfrm>
          <a:off x="0" y="0"/>
          <a:ext cx="0" cy="0"/>
          <a:chOff x="0" y="0"/>
          <a:chExt cx="0" cy="0"/>
        </a:xfrm>
      </p:grpSpPr>
      <p:pic>
        <p:nvPicPr>
          <p:cNvPr id="15"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rm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16"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Ich bin</a:t>
            </a:r>
          </a:p>
          <a:p>
            <a:pPr lvl="1"/>
            <a:r>
              <a:rPr lang="de-DE" dirty="0"/>
              <a:t>…</a:t>
            </a:r>
          </a:p>
        </p:txBody>
      </p:sp>
      <p:sp>
        <p:nvSpPr>
          <p:cNvPr id="20" name="Textplatzhalter 15"/>
          <p:cNvSpPr>
            <a:spLocks noGrp="1"/>
          </p:cNvSpPr>
          <p:nvPr>
            <p:ph type="body" sz="quarter" idx="20" hasCustomPrompt="1"/>
          </p:nvPr>
        </p:nvSpPr>
        <p:spPr>
          <a:xfrm>
            <a:off x="323850" y="2205038"/>
            <a:ext cx="5761038" cy="1223962"/>
          </a:xfrm>
        </p:spPr>
        <p:txBody>
          <a:bodyPr/>
          <a:lstStyle>
            <a:lvl1pPr>
              <a:defRPr/>
            </a:lvl1pPr>
            <a:lvl2pPr>
              <a:defRPr/>
            </a:lvl2pPr>
            <a:lvl5pPr>
              <a:buNone/>
              <a:defRPr/>
            </a:lvl5pPr>
          </a:lstStyle>
          <a:p>
            <a:pPr lvl="0"/>
            <a:r>
              <a:rPr lang="de-DE" dirty="0"/>
              <a:t>Meine bisherigen Tätigkeiten</a:t>
            </a:r>
          </a:p>
          <a:p>
            <a:pPr lvl="1"/>
            <a:r>
              <a:rPr lang="de-DE" dirty="0"/>
              <a:t>…</a:t>
            </a:r>
          </a:p>
        </p:txBody>
      </p:sp>
      <p:sp>
        <p:nvSpPr>
          <p:cNvPr id="22" name="Textplatzhalter 15"/>
          <p:cNvSpPr>
            <a:spLocks noGrp="1"/>
          </p:cNvSpPr>
          <p:nvPr>
            <p:ph type="body" sz="quarter" idx="21" hasCustomPrompt="1"/>
          </p:nvPr>
        </p:nvSpPr>
        <p:spPr>
          <a:xfrm>
            <a:off x="323850" y="3428999"/>
            <a:ext cx="5761038" cy="1368425"/>
          </a:xfrm>
        </p:spPr>
        <p:txBody>
          <a:bodyPr/>
          <a:lstStyle>
            <a:lvl1pPr>
              <a:defRPr/>
            </a:lvl1pPr>
            <a:lvl2pPr>
              <a:defRPr/>
            </a:lvl2pPr>
            <a:lvl5pPr>
              <a:buNone/>
              <a:defRPr/>
            </a:lvl5pPr>
          </a:lstStyle>
          <a:p>
            <a:pPr lvl="0"/>
            <a:r>
              <a:rPr lang="de-DE" dirty="0"/>
              <a:t>Meine Ziele bei studentec</a:t>
            </a:r>
          </a:p>
          <a:p>
            <a:pPr lvl="1"/>
            <a:r>
              <a:rPr lang="de-DE" dirty="0"/>
              <a:t>…</a:t>
            </a:r>
          </a:p>
        </p:txBody>
      </p:sp>
      <p:sp>
        <p:nvSpPr>
          <p:cNvPr id="24" name="Textplatzhalter 15"/>
          <p:cNvSpPr>
            <a:spLocks noGrp="1"/>
          </p:cNvSpPr>
          <p:nvPr>
            <p:ph type="body" sz="quarter" idx="22" hasCustomPrompt="1"/>
          </p:nvPr>
        </p:nvSpPr>
        <p:spPr>
          <a:xfrm>
            <a:off x="323130" y="4797425"/>
            <a:ext cx="5761038" cy="1295400"/>
          </a:xfrm>
        </p:spPr>
        <p:txBody>
          <a:bodyPr/>
          <a:lstStyle>
            <a:lvl1pPr>
              <a:defRPr/>
            </a:lvl1pPr>
            <a:lvl2pPr>
              <a:defRPr/>
            </a:lvl2pPr>
            <a:lvl5pPr>
              <a:buNone/>
              <a:defRPr/>
            </a:lvl5pPr>
          </a:lstStyle>
          <a:p>
            <a:pPr lvl="0"/>
            <a:r>
              <a:rPr lang="de-DE" dirty="0"/>
              <a:t>Meine Ziele für studentec</a:t>
            </a:r>
          </a:p>
          <a:p>
            <a:pPr lvl="1"/>
            <a:r>
              <a:rPr lang="de-DE" dirty="0"/>
              <a:t>…</a:t>
            </a:r>
          </a:p>
        </p:txBody>
      </p:sp>
      <p:sp>
        <p:nvSpPr>
          <p:cNvPr id="2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23" name="Textfeld 22"/>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Neues Mitglied</a:t>
            </a:r>
            <a:endParaRPr lang="de-DE" sz="1600" dirty="0"/>
          </a:p>
        </p:txBody>
      </p:sp>
      <p:sp>
        <p:nvSpPr>
          <p:cNvPr id="17"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19"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uer PL">
    <p:spTree>
      <p:nvGrpSpPr>
        <p:cNvPr id="1" name=""/>
        <p:cNvGrpSpPr/>
        <p:nvPr/>
      </p:nvGrpSpPr>
      <p:grpSpPr>
        <a:xfrm>
          <a:off x="0" y="0"/>
          <a:ext cx="0" cy="0"/>
          <a:chOff x="0" y="0"/>
          <a:chExt cx="0" cy="0"/>
        </a:xfrm>
      </p:grpSpPr>
      <p:pic>
        <p:nvPicPr>
          <p:cNvPr id="16"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20"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Werdegang</a:t>
            </a:r>
          </a:p>
          <a:p>
            <a:pPr lvl="1"/>
            <a:r>
              <a:rPr lang="de-DE" dirty="0"/>
              <a:t>…</a:t>
            </a:r>
          </a:p>
        </p:txBody>
      </p:sp>
      <p:sp>
        <p:nvSpPr>
          <p:cNvPr id="21" name="Textplatzhalter 15"/>
          <p:cNvSpPr>
            <a:spLocks noGrp="1"/>
          </p:cNvSpPr>
          <p:nvPr>
            <p:ph type="body" sz="quarter" idx="20" hasCustomPrompt="1"/>
          </p:nvPr>
        </p:nvSpPr>
        <p:spPr>
          <a:xfrm>
            <a:off x="323130" y="2205038"/>
            <a:ext cx="5761038" cy="1223962"/>
          </a:xfrm>
        </p:spPr>
        <p:txBody>
          <a:bodyPr/>
          <a:lstStyle>
            <a:lvl1pPr>
              <a:defRPr/>
            </a:lvl1pPr>
            <a:lvl2pPr>
              <a:defRPr/>
            </a:lvl2pPr>
            <a:lvl5pPr>
              <a:buNone/>
              <a:defRPr/>
            </a:lvl5pPr>
          </a:lstStyle>
          <a:p>
            <a:pPr lvl="0"/>
            <a:r>
              <a:rPr lang="de-DE" dirty="0"/>
              <a:t>Bisherige Projekterfahrung</a:t>
            </a:r>
          </a:p>
          <a:p>
            <a:pPr lvl="1"/>
            <a:r>
              <a:rPr lang="de-DE" dirty="0"/>
              <a:t>…</a:t>
            </a:r>
          </a:p>
        </p:txBody>
      </p:sp>
      <p:sp>
        <p:nvSpPr>
          <p:cNvPr id="22" name="Textplatzhalter 15"/>
          <p:cNvSpPr>
            <a:spLocks noGrp="1"/>
          </p:cNvSpPr>
          <p:nvPr>
            <p:ph type="body" sz="quarter" idx="21" hasCustomPrompt="1"/>
          </p:nvPr>
        </p:nvSpPr>
        <p:spPr>
          <a:xfrm>
            <a:off x="323130" y="3428999"/>
            <a:ext cx="5761038" cy="1368425"/>
          </a:xfrm>
        </p:spPr>
        <p:txBody>
          <a:bodyPr/>
          <a:lstStyle>
            <a:lvl1pPr>
              <a:defRPr/>
            </a:lvl1pPr>
            <a:lvl2pPr>
              <a:defRPr/>
            </a:lvl2pPr>
            <a:lvl5pPr>
              <a:buNone/>
              <a:defRPr/>
            </a:lvl5pPr>
          </a:lstStyle>
          <a:p>
            <a:pPr lvl="0"/>
            <a:r>
              <a:rPr lang="de-DE" dirty="0"/>
              <a:t>Warum Projektleiter?</a:t>
            </a:r>
          </a:p>
          <a:p>
            <a:pPr lvl="1"/>
            <a:r>
              <a:rPr lang="de-DE" dirty="0"/>
              <a:t>…</a:t>
            </a:r>
          </a:p>
        </p:txBody>
      </p:sp>
      <p:sp>
        <p:nvSpPr>
          <p:cNvPr id="23" name="Textplatzhalter 15"/>
          <p:cNvSpPr>
            <a:spLocks noGrp="1"/>
          </p:cNvSpPr>
          <p:nvPr>
            <p:ph type="body" sz="quarter" idx="22" hasCustomPrompt="1"/>
          </p:nvPr>
        </p:nvSpPr>
        <p:spPr>
          <a:xfrm>
            <a:off x="323130" y="4797425"/>
            <a:ext cx="5761038" cy="1079500"/>
          </a:xfrm>
        </p:spPr>
        <p:txBody>
          <a:bodyPr/>
          <a:lstStyle>
            <a:lvl1pPr>
              <a:defRPr/>
            </a:lvl1pPr>
            <a:lvl2pPr>
              <a:defRPr/>
            </a:lvl2pPr>
            <a:lvl5pPr>
              <a:buNone/>
              <a:defRPr/>
            </a:lvl5pPr>
          </a:lstStyle>
          <a:p>
            <a:pPr lvl="0"/>
            <a:r>
              <a:rPr lang="de-DE" dirty="0"/>
              <a:t>Ziele als PL</a:t>
            </a:r>
          </a:p>
          <a:p>
            <a:pPr lvl="1"/>
            <a:r>
              <a:rPr lang="de-DE" dirty="0"/>
              <a:t>Ziel 1</a:t>
            </a: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Neue(r) Projektleiter(in)</a:t>
            </a:r>
            <a:endParaRPr lang="de-DE" sz="1600" dirty="0"/>
          </a:p>
        </p:txBody>
      </p:sp>
      <p:sp>
        <p:nvSpPr>
          <p:cNvPr id="15"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24"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4" name="Picture 2" descr="D:\studentec\Folienmaster 2015\Logo_Fav.jpg"/>
          <p:cNvPicPr>
            <a:picLocks noChangeAspect="1" noChangeArrowheads="1"/>
          </p:cNvPicPr>
          <p:nvPr/>
        </p:nvPicPr>
        <p:blipFill>
          <a:blip r:embed="rId19" cstate="print"/>
          <a:srcRect l="1874" t="15917" b="33475"/>
          <a:stretch>
            <a:fillRect/>
          </a:stretch>
        </p:blipFill>
        <p:spPr bwMode="auto">
          <a:xfrm>
            <a:off x="6948472" y="6355622"/>
            <a:ext cx="1872000" cy="322205"/>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a:xfrm>
            <a:off x="323850" y="274638"/>
            <a:ext cx="7632848" cy="346050"/>
          </a:xfrm>
          <a:prstGeom prst="rect">
            <a:avLst/>
          </a:prstGeom>
        </p:spPr>
        <p:txBody>
          <a:bodyPr vert="horz" lIns="91440" tIns="45720" rIns="91440" bIns="45720" rtlCol="0" anchor="b">
            <a:noAutofit/>
          </a:bodyPr>
          <a:lstStyle/>
          <a:p>
            <a:br>
              <a:rPr lang="de-DE" dirty="0"/>
            </a:br>
            <a:r>
              <a:rPr lang="de-DE" dirty="0"/>
              <a:t>Titelmasterformat durch Klicken bearbeiten</a:t>
            </a:r>
          </a:p>
        </p:txBody>
      </p:sp>
      <p:sp>
        <p:nvSpPr>
          <p:cNvPr id="3" name="Textplatzhalter 2"/>
          <p:cNvSpPr>
            <a:spLocks noGrp="1"/>
          </p:cNvSpPr>
          <p:nvPr>
            <p:ph type="body" idx="1"/>
          </p:nvPr>
        </p:nvSpPr>
        <p:spPr>
          <a:xfrm>
            <a:off x="323850" y="1125539"/>
            <a:ext cx="8496300" cy="4964818"/>
          </a:xfrm>
          <a:prstGeom prst="rect">
            <a:avLst/>
          </a:prstGeom>
          <a:ln w="25400" cap="rnd">
            <a:noFill/>
          </a:ln>
        </p:spPr>
        <p:style>
          <a:lnRef idx="1">
            <a:schemeClr val="accent1"/>
          </a:lnRef>
          <a:fillRef idx="0">
            <a:schemeClr val="accent1"/>
          </a:fillRef>
          <a:effectRef idx="0">
            <a:schemeClr val="accent1"/>
          </a:effectRef>
          <a:fontRef idx="minor">
            <a:schemeClr val="tx1"/>
          </a:fontRef>
        </p:style>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6" name="Textfeld 15"/>
          <p:cNvSpPr txBox="1"/>
          <p:nvPr/>
        </p:nvSpPr>
        <p:spPr>
          <a:xfrm rot="19852953">
            <a:off x="5996903" y="6289944"/>
            <a:ext cx="919322" cy="276999"/>
          </a:xfrm>
          <a:prstGeom prst="rect">
            <a:avLst/>
          </a:prstGeom>
        </p:spPr>
        <p:txBody>
          <a:bodyPr vert="horz" lIns="91440" tIns="45720" rIns="91440" bIns="45720" rtlCol="0" anchor="ctr"/>
          <a:lstStyle/>
          <a:p>
            <a:pPr marL="0" algn="ctr" defTabSz="914400" rtl="0" eaLnBrk="1" latinLnBrk="0" hangingPunct="1"/>
            <a:fld id="{5D0B767C-78AA-4881-84B6-A287BE545CE6}" type="slidenum">
              <a:rPr lang="de-DE" sz="1200" b="1" kern="1200" smtClean="0">
                <a:solidFill>
                  <a:sysClr val="windowText" lastClr="000000"/>
                </a:solidFill>
                <a:latin typeface="+mn-lt"/>
                <a:ea typeface="+mn-ea"/>
                <a:cs typeface="+mn-cs"/>
              </a:rPr>
              <a:pPr marL="0" algn="ctr" defTabSz="914400" rtl="0" eaLnBrk="1" latinLnBrk="0" hangingPunct="1"/>
              <a:t>‹Nr.›</a:t>
            </a:fld>
            <a:endParaRPr lang="de-DE" sz="1200" b="1" kern="1200" dirty="0">
              <a:solidFill>
                <a:sysClr val="windowText" lastClr="000000"/>
              </a:solidFill>
              <a:latin typeface="+mn-lt"/>
              <a:ea typeface="+mn-ea"/>
              <a:cs typeface="+mn-cs"/>
            </a:endParaRPr>
          </a:p>
        </p:txBody>
      </p:sp>
      <p:grpSp>
        <p:nvGrpSpPr>
          <p:cNvPr id="30" name="Gruppieren 29"/>
          <p:cNvGrpSpPr/>
          <p:nvPr/>
        </p:nvGrpSpPr>
        <p:grpSpPr>
          <a:xfrm>
            <a:off x="0" y="6038984"/>
            <a:ext cx="9144300" cy="684711"/>
            <a:chOff x="18288" y="4401888"/>
            <a:chExt cx="9144300" cy="684711"/>
          </a:xfrm>
        </p:grpSpPr>
        <p:grpSp>
          <p:nvGrpSpPr>
            <p:cNvPr id="73" name="Gruppieren 72"/>
            <p:cNvGrpSpPr/>
            <p:nvPr/>
          </p:nvGrpSpPr>
          <p:grpSpPr>
            <a:xfrm>
              <a:off x="18288" y="4401888"/>
              <a:ext cx="6119112" cy="540000"/>
              <a:chOff x="18288" y="4649409"/>
              <a:chExt cx="6119112" cy="540000"/>
            </a:xfrm>
          </p:grpSpPr>
          <p:sp>
            <p:nvSpPr>
              <p:cNvPr id="56" name="Bogen 55"/>
              <p:cNvSpPr/>
              <p:nvPr userDrawn="1"/>
            </p:nvSpPr>
            <p:spPr>
              <a:xfrm rot="5400000">
                <a:off x="5597400" y="4649409"/>
                <a:ext cx="540000" cy="540000"/>
              </a:xfrm>
              <a:prstGeom prst="arc">
                <a:avLst>
                  <a:gd name="adj1" fmla="val 19791320"/>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67" name="Gerade Verbindung 66"/>
              <p:cNvCxnSpPr/>
              <p:nvPr userDrawn="1"/>
            </p:nvCxnSpPr>
            <p:spPr>
              <a:xfrm flipH="1">
                <a:off x="18288" y="5189409"/>
                <a:ext cx="5868000" cy="0"/>
              </a:xfrm>
              <a:prstGeom prst="line">
                <a:avLst/>
              </a:prstGeom>
              <a:ln w="19050" cap="rnd"/>
            </p:spPr>
            <p:style>
              <a:lnRef idx="1">
                <a:schemeClr val="accent1"/>
              </a:lnRef>
              <a:fillRef idx="0">
                <a:schemeClr val="accent1"/>
              </a:fillRef>
              <a:effectRef idx="0">
                <a:schemeClr val="accent1"/>
              </a:effectRef>
              <a:fontRef idx="minor">
                <a:schemeClr val="tx1"/>
              </a:fontRef>
            </p:style>
          </p:cxnSp>
        </p:grpSp>
        <p:sp>
          <p:nvSpPr>
            <p:cNvPr id="107" name="Bogen 106"/>
            <p:cNvSpPr/>
            <p:nvPr/>
          </p:nvSpPr>
          <p:spPr>
            <a:xfrm rot="16200000">
              <a:off x="6462588" y="4546599"/>
              <a:ext cx="540000" cy="540000"/>
            </a:xfrm>
            <a:prstGeom prst="arc">
              <a:avLst>
                <a:gd name="adj1" fmla="val 20608724"/>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09" name="Gerade Verbindung 108"/>
            <p:cNvCxnSpPr>
              <a:stCxn id="107" idx="2"/>
            </p:cNvCxnSpPr>
            <p:nvPr/>
          </p:nvCxnSpPr>
          <p:spPr>
            <a:xfrm>
              <a:off x="6732588" y="4546599"/>
              <a:ext cx="2430000" cy="0"/>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30" name="Gerade Verbindung 129"/>
            <p:cNvCxnSpPr>
              <a:stCxn id="56" idx="0"/>
              <a:endCxn id="107" idx="0"/>
            </p:cNvCxnSpPr>
            <p:nvPr/>
          </p:nvCxnSpPr>
          <p:spPr>
            <a:xfrm flipV="1">
              <a:off x="6002990" y="4557746"/>
              <a:ext cx="652818" cy="347627"/>
            </a:xfrm>
            <a:prstGeom prst="line">
              <a:avLst/>
            </a:prstGeom>
            <a:ln w="19050" cap="rnd"/>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0" y="6109577"/>
            <a:ext cx="9145324" cy="684711"/>
            <a:chOff x="-432736" y="4401888"/>
            <a:chExt cx="9145324" cy="684711"/>
          </a:xfrm>
        </p:grpSpPr>
        <p:grpSp>
          <p:nvGrpSpPr>
            <p:cNvPr id="32" name="Gruppieren 72"/>
            <p:cNvGrpSpPr/>
            <p:nvPr/>
          </p:nvGrpSpPr>
          <p:grpSpPr>
            <a:xfrm>
              <a:off x="-432736" y="4401888"/>
              <a:ext cx="6570136" cy="540000"/>
              <a:chOff x="-432736" y="4649409"/>
              <a:chExt cx="6570136" cy="540000"/>
            </a:xfrm>
          </p:grpSpPr>
          <p:sp>
            <p:nvSpPr>
              <p:cNvPr id="36" name="Bogen 35"/>
              <p:cNvSpPr/>
              <p:nvPr userDrawn="1"/>
            </p:nvSpPr>
            <p:spPr>
              <a:xfrm rot="5400000">
                <a:off x="5597400" y="4649409"/>
                <a:ext cx="540000" cy="540000"/>
              </a:xfrm>
              <a:prstGeom prst="arc">
                <a:avLst>
                  <a:gd name="adj1" fmla="val 19791320"/>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7" name="Gerade Verbindung 36"/>
              <p:cNvCxnSpPr/>
              <p:nvPr userDrawn="1"/>
            </p:nvCxnSpPr>
            <p:spPr>
              <a:xfrm flipH="1">
                <a:off x="-432736" y="5189409"/>
                <a:ext cx="630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Bogen 32"/>
            <p:cNvSpPr/>
            <p:nvPr/>
          </p:nvSpPr>
          <p:spPr>
            <a:xfrm rot="16200000">
              <a:off x="6462588" y="4546599"/>
              <a:ext cx="540000" cy="540000"/>
            </a:xfrm>
            <a:prstGeom prst="arc">
              <a:avLst>
                <a:gd name="adj1" fmla="val 20608724"/>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p:nvCxnSpPr>
          <p:spPr>
            <a:xfrm>
              <a:off x="6732588" y="4546599"/>
              <a:ext cx="198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stCxn id="36" idx="0"/>
              <a:endCxn id="33" idx="0"/>
            </p:cNvCxnSpPr>
            <p:nvPr/>
          </p:nvCxnSpPr>
          <p:spPr>
            <a:xfrm flipV="1">
              <a:off x="6002990" y="4557746"/>
              <a:ext cx="652818" cy="347627"/>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Gerade Verbindung 39"/>
          <p:cNvCxnSpPr/>
          <p:nvPr/>
        </p:nvCxnSpPr>
        <p:spPr>
          <a:xfrm>
            <a:off x="323850" y="620713"/>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71" r:id="rId2"/>
    <p:sldLayoutId id="2147483672" r:id="rId3"/>
    <p:sldLayoutId id="2147483664" r:id="rId4"/>
    <p:sldLayoutId id="2147483670" r:id="rId5"/>
    <p:sldLayoutId id="2147483654" r:id="rId6"/>
    <p:sldLayoutId id="2147483658" r:id="rId7"/>
    <p:sldLayoutId id="2147483655" r:id="rId8"/>
    <p:sldLayoutId id="2147483657" r:id="rId9"/>
    <p:sldLayoutId id="2147483678" r:id="rId10"/>
    <p:sldLayoutId id="2147483680" r:id="rId11"/>
    <p:sldLayoutId id="2147483679" r:id="rId12"/>
    <p:sldLayoutId id="2147483660" r:id="rId13"/>
    <p:sldLayoutId id="2147483674" r:id="rId14"/>
    <p:sldLayoutId id="2147483668" r:id="rId15"/>
    <p:sldLayoutId id="2147483661" r:id="rId16"/>
    <p:sldLayoutId id="2147483659" r:id="rId17"/>
  </p:sldLayoutIdLst>
  <p:hf hdr="0" ftr="0" dt="0"/>
  <p:txStyles>
    <p:titleStyle>
      <a:lvl1pPr marL="0" indent="0" algn="l" defTabSz="914400" rtl="0" eaLnBrk="1" latinLnBrk="0" hangingPunct="1">
        <a:spcBef>
          <a:spcPct val="0"/>
        </a:spcBef>
        <a:buNone/>
        <a:defRPr lang="de-DE" sz="2200" b="1" kern="0" dirty="0" smtClean="0">
          <a:solidFill>
            <a:schemeClr val="tx1"/>
          </a:solidFill>
          <a:latin typeface="Arial" panose="020B0604020202020204" pitchFamily="34" charset="0"/>
          <a:ea typeface="+mj-ea"/>
          <a:cs typeface="Arial" panose="020B0604020202020204" pitchFamily="34" charset="0"/>
        </a:defRPr>
      </a:lvl1pPr>
    </p:titleStyle>
    <p:bodyStyle>
      <a:lvl1pPr marL="266700" indent="-266700" algn="l" defTabSz="914400" rtl="0" eaLnBrk="1" latinLnBrk="0" hangingPunct="1">
        <a:lnSpc>
          <a:spcPct val="110000"/>
        </a:lnSpc>
        <a:spcBef>
          <a:spcPct val="20000"/>
        </a:spcBef>
        <a:buClr>
          <a:schemeClr val="tx2"/>
        </a:buClr>
        <a:buFont typeface="Wingdings" pitchFamily="2" charset="2"/>
        <a:buChar char="§"/>
        <a:defRPr sz="2000" kern="1200">
          <a:solidFill>
            <a:schemeClr val="tx1"/>
          </a:solidFill>
          <a:latin typeface="+mn-lt"/>
          <a:ea typeface="+mn-ea"/>
          <a:cs typeface="+mn-cs"/>
        </a:defRPr>
      </a:lvl1pPr>
      <a:lvl2pPr marL="715963" indent="-266700" algn="l" defTabSz="914400" rtl="0" eaLnBrk="1" latinLnBrk="0" hangingPunct="1">
        <a:lnSpc>
          <a:spcPct val="110000"/>
        </a:lnSpc>
        <a:spcBef>
          <a:spcPct val="20000"/>
        </a:spcBef>
        <a:buClr>
          <a:schemeClr val="tx2"/>
        </a:buClr>
        <a:buSzPct val="100000"/>
        <a:buFont typeface="Wingdings" pitchFamily="2" charset="2"/>
        <a:buChar char="§"/>
        <a:defRPr sz="1800" kern="1200">
          <a:solidFill>
            <a:schemeClr val="tx1"/>
          </a:solidFill>
          <a:latin typeface="+mn-lt"/>
          <a:ea typeface="+mn-ea"/>
          <a:cs typeface="+mn-cs"/>
        </a:defRPr>
      </a:lvl2pPr>
      <a:lvl3pPr marL="1168400" indent="-269875"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3pPr>
      <a:lvl4pPr marL="1600200" indent="-24923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4pPr>
      <a:lvl5pPr marL="2068513" indent="-26828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5pPr>
      <a:lvl6pPr marL="2514600" indent="-27781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6pPr>
      <a:lvl7pPr marL="2971800" indent="-28416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gamebanana.com/sprays/37440"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hillyVsWilly/Freibier.git"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6DEA6524-BE92-49D5-B00B-8DE787814066}"/>
              </a:ext>
            </a:extLst>
          </p:cNvPr>
          <p:cNvSpPr>
            <a:spLocks noGrp="1"/>
          </p:cNvSpPr>
          <p:nvPr>
            <p:ph type="body" sz="quarter" idx="12"/>
          </p:nvPr>
        </p:nvSpPr>
        <p:spPr/>
        <p:txBody>
          <a:bodyPr/>
          <a:lstStyle/>
          <a:p>
            <a:r>
              <a:rPr lang="de-DE" dirty="0" err="1"/>
              <a:t>git</a:t>
            </a:r>
            <a:r>
              <a:rPr lang="de-DE" dirty="0"/>
              <a:t> Schulung</a:t>
            </a:r>
          </a:p>
        </p:txBody>
      </p:sp>
      <p:sp>
        <p:nvSpPr>
          <p:cNvPr id="8" name="Textplatzhalter 7">
            <a:extLst>
              <a:ext uri="{FF2B5EF4-FFF2-40B4-BE49-F238E27FC236}">
                <a16:creationId xmlns:a16="http://schemas.microsoft.com/office/drawing/2014/main" id="{F378CE1F-A05C-480C-8711-0E3C47D4737A}"/>
              </a:ext>
            </a:extLst>
          </p:cNvPr>
          <p:cNvSpPr>
            <a:spLocks noGrp="1"/>
          </p:cNvSpPr>
          <p:nvPr>
            <p:ph type="body" sz="quarter" idx="11"/>
          </p:nvPr>
        </p:nvSpPr>
        <p:spPr>
          <a:xfrm>
            <a:off x="1835870" y="1322896"/>
            <a:ext cx="2880146" cy="342145"/>
          </a:xfrm>
        </p:spPr>
        <p:txBody>
          <a:bodyPr/>
          <a:lstStyle/>
          <a:p>
            <a:r>
              <a:rPr lang="de-DE" dirty="0" err="1"/>
              <a:t>Infobau</a:t>
            </a:r>
            <a:endParaRPr lang="de-DE" dirty="0"/>
          </a:p>
        </p:txBody>
      </p:sp>
      <p:sp>
        <p:nvSpPr>
          <p:cNvPr id="7" name="Textplatzhalter 6">
            <a:extLst>
              <a:ext uri="{FF2B5EF4-FFF2-40B4-BE49-F238E27FC236}">
                <a16:creationId xmlns:a16="http://schemas.microsoft.com/office/drawing/2014/main" id="{9EC60A12-42B0-4C1A-B895-11765A874861}"/>
              </a:ext>
            </a:extLst>
          </p:cNvPr>
          <p:cNvSpPr>
            <a:spLocks noGrp="1"/>
          </p:cNvSpPr>
          <p:nvPr>
            <p:ph type="body" sz="quarter" idx="10"/>
          </p:nvPr>
        </p:nvSpPr>
        <p:spPr>
          <a:xfrm>
            <a:off x="616104" y="2366775"/>
            <a:ext cx="4993988" cy="342145"/>
          </a:xfrm>
        </p:spPr>
        <p:txBody>
          <a:bodyPr/>
          <a:lstStyle/>
          <a:p>
            <a:r>
              <a:rPr lang="de-DE" dirty="0"/>
              <a:t>Anne Borcherding, Philipp Nicklas</a:t>
            </a:r>
          </a:p>
        </p:txBody>
      </p:sp>
    </p:spTree>
    <p:extLst>
      <p:ext uri="{BB962C8B-B14F-4D97-AF65-F5344CB8AC3E}">
        <p14:creationId xmlns:p14="http://schemas.microsoft.com/office/powerpoint/2010/main" val="248547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Freibier!!</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pPr marL="0" indent="0">
              <a:buNone/>
            </a:pPr>
            <a:endParaRPr lang="de-DE" dirty="0"/>
          </a:p>
        </p:txBody>
      </p:sp>
      <p:sp>
        <p:nvSpPr>
          <p:cNvPr id="5" name="Textplatzhalter 4"/>
          <p:cNvSpPr>
            <a:spLocks noGrp="1"/>
          </p:cNvSpPr>
          <p:nvPr>
            <p:ph type="body" sz="quarter" idx="15"/>
          </p:nvPr>
        </p:nvSpPr>
        <p:spPr/>
        <p:txBody>
          <a:bodyPr/>
          <a:lstStyle/>
          <a:p>
            <a:r>
              <a:rPr lang="de-DE" dirty="0"/>
              <a:t>Grundlagen</a:t>
            </a:r>
          </a:p>
        </p:txBody>
      </p:sp>
      <p:pic>
        <p:nvPicPr>
          <p:cNvPr id="9" name="Grafik 8">
            <a:extLst>
              <a:ext uri="{FF2B5EF4-FFF2-40B4-BE49-F238E27FC236}">
                <a16:creationId xmlns:a16="http://schemas.microsoft.com/office/drawing/2014/main" id="{64C62972-EC6D-45DA-9CC6-54EA7FA323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0072" y="2757459"/>
            <a:ext cx="1653972" cy="1507737"/>
          </a:xfrm>
          <a:prstGeom prst="rect">
            <a:avLst/>
          </a:prstGeom>
        </p:spPr>
      </p:pic>
      <p:pic>
        <p:nvPicPr>
          <p:cNvPr id="11" name="Grafik 10">
            <a:extLst>
              <a:ext uri="{FF2B5EF4-FFF2-40B4-BE49-F238E27FC236}">
                <a16:creationId xmlns:a16="http://schemas.microsoft.com/office/drawing/2014/main" id="{786C1AA8-91BE-4A26-9412-F058FB6AC7E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81325" y="5078731"/>
            <a:ext cx="491075" cy="491075"/>
          </a:xfrm>
          <a:prstGeom prst="rect">
            <a:avLst/>
          </a:prstGeom>
        </p:spPr>
      </p:pic>
      <p:pic>
        <p:nvPicPr>
          <p:cNvPr id="13" name="Grafik 12">
            <a:extLst>
              <a:ext uri="{FF2B5EF4-FFF2-40B4-BE49-F238E27FC236}">
                <a16:creationId xmlns:a16="http://schemas.microsoft.com/office/drawing/2014/main" id="{17D2505A-DDBF-4395-A589-3A95792409C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1185" y="4018640"/>
            <a:ext cx="1653972" cy="1507737"/>
          </a:xfrm>
          <a:prstGeom prst="rect">
            <a:avLst/>
          </a:prstGeom>
        </p:spPr>
      </p:pic>
      <p:pic>
        <p:nvPicPr>
          <p:cNvPr id="14" name="Grafik 13">
            <a:extLst>
              <a:ext uri="{FF2B5EF4-FFF2-40B4-BE49-F238E27FC236}">
                <a16:creationId xmlns:a16="http://schemas.microsoft.com/office/drawing/2014/main" id="{C1AE7866-1B39-4BA2-8B24-6FBB997D016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9994" y="2420888"/>
            <a:ext cx="1653972" cy="1507737"/>
          </a:xfrm>
          <a:prstGeom prst="rect">
            <a:avLst/>
          </a:prstGeom>
        </p:spPr>
      </p:pic>
      <p:pic>
        <p:nvPicPr>
          <p:cNvPr id="15" name="Grafik 14">
            <a:extLst>
              <a:ext uri="{FF2B5EF4-FFF2-40B4-BE49-F238E27FC236}">
                <a16:creationId xmlns:a16="http://schemas.microsoft.com/office/drawing/2014/main" id="{AC2B9054-A7A7-4246-8FF3-ED37798DED8B}"/>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1011" y="3938667"/>
            <a:ext cx="1653972" cy="1507737"/>
          </a:xfrm>
          <a:prstGeom prst="rect">
            <a:avLst/>
          </a:prstGeom>
        </p:spPr>
      </p:pic>
      <p:pic>
        <p:nvPicPr>
          <p:cNvPr id="16" name="Grafik 15">
            <a:extLst>
              <a:ext uri="{FF2B5EF4-FFF2-40B4-BE49-F238E27FC236}">
                <a16:creationId xmlns:a16="http://schemas.microsoft.com/office/drawing/2014/main" id="{F90DE8F7-6D7E-46C0-82B7-8EF53E5370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3288" y="895174"/>
            <a:ext cx="1653972" cy="1507737"/>
          </a:xfrm>
          <a:prstGeom prst="rect">
            <a:avLst/>
          </a:prstGeom>
        </p:spPr>
      </p:pic>
      <p:pic>
        <p:nvPicPr>
          <p:cNvPr id="17" name="Grafik 16">
            <a:extLst>
              <a:ext uri="{FF2B5EF4-FFF2-40B4-BE49-F238E27FC236}">
                <a16:creationId xmlns:a16="http://schemas.microsoft.com/office/drawing/2014/main" id="{571DDFF1-B41D-4BB1-BC02-2AF5E4CEA89D}"/>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99927" y="4570399"/>
            <a:ext cx="1653972" cy="1507737"/>
          </a:xfrm>
          <a:prstGeom prst="rect">
            <a:avLst/>
          </a:prstGeom>
        </p:spPr>
      </p:pic>
      <p:pic>
        <p:nvPicPr>
          <p:cNvPr id="6" name="Grafik 5">
            <a:extLst>
              <a:ext uri="{FF2B5EF4-FFF2-40B4-BE49-F238E27FC236}">
                <a16:creationId xmlns:a16="http://schemas.microsoft.com/office/drawing/2014/main" id="{336471E1-E17F-4B48-A207-6B0E4CCE1D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5776" y="1656226"/>
            <a:ext cx="2855313" cy="3710205"/>
          </a:xfrm>
          <a:prstGeom prst="rect">
            <a:avLst/>
          </a:prstGeom>
        </p:spPr>
      </p:pic>
    </p:spTree>
    <p:extLst>
      <p:ext uri="{BB962C8B-B14F-4D97-AF65-F5344CB8AC3E}">
        <p14:creationId xmlns:p14="http://schemas.microsoft.com/office/powerpoint/2010/main" val="72514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lnSpcReduction="10000"/>
          </a:bodyPr>
          <a:lstStyle/>
          <a:p>
            <a:pPr marL="0" indent="0">
              <a:buNone/>
            </a:pPr>
            <a:r>
              <a:rPr lang="de-DE" dirty="0"/>
              <a:t>Lade dir das Repository unter </a:t>
            </a:r>
            <a:r>
              <a:rPr lang="de-DE" dirty="0">
                <a:hlinkClick r:id="rId3"/>
              </a:rPr>
              <a:t>https://github.com/PhillyVsWilly/Freibier.git</a:t>
            </a:r>
            <a:r>
              <a:rPr lang="de-DE" dirty="0"/>
              <a:t> herunter und folge dem </a:t>
            </a:r>
            <a:r>
              <a:rPr lang="de-DE" dirty="0" err="1"/>
              <a:t>Readme</a:t>
            </a:r>
            <a:r>
              <a:rPr lang="de-DE" dirty="0"/>
              <a:t>. </a:t>
            </a:r>
          </a:p>
          <a:p>
            <a:pPr marL="0" indent="0">
              <a:buNone/>
            </a:pPr>
            <a:r>
              <a:rPr lang="de-DE" dirty="0"/>
              <a:t>Lade danach deine Änderungen wieder hoch.</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1</a:t>
            </a:r>
          </a:p>
        </p:txBody>
      </p:sp>
    </p:spTree>
    <p:extLst>
      <p:ext uri="{BB962C8B-B14F-4D97-AF65-F5344CB8AC3E}">
        <p14:creationId xmlns:p14="http://schemas.microsoft.com/office/powerpoint/2010/main" val="255708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Wenn alle Teilnehmer ihre Änderungen hochgeladen haben, lade dir diese Änderungen herunter, damit du sie auch auf deinem Rechner hast.</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2</a:t>
            </a:r>
          </a:p>
        </p:txBody>
      </p:sp>
    </p:spTree>
    <p:extLst>
      <p:ext uri="{BB962C8B-B14F-4D97-AF65-F5344CB8AC3E}">
        <p14:creationId xmlns:p14="http://schemas.microsoft.com/office/powerpoint/2010/main" val="52068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85000" lnSpcReduction="10000"/>
          </a:bodyPr>
          <a:lstStyle/>
          <a:p>
            <a:pPr marL="0" indent="0">
              <a:buNone/>
            </a:pPr>
            <a:r>
              <a:rPr lang="de-DE" dirty="0"/>
              <a:t>Die Freibiermaschine wurde von einem </a:t>
            </a:r>
            <a:r>
              <a:rPr lang="de-DE" dirty="0" err="1"/>
              <a:t>WiWi</a:t>
            </a:r>
            <a:r>
              <a:rPr lang="de-DE" dirty="0"/>
              <a:t> so optimiert, so dass sie nur noch eine einzelne Datei braucht: FB_Alle.txt. Lade dir den aktuellen Stand des </a:t>
            </a:r>
            <a:r>
              <a:rPr lang="de-DE" dirty="0" err="1"/>
              <a:t>Repositories</a:t>
            </a:r>
            <a:r>
              <a:rPr lang="de-DE" dirty="0"/>
              <a:t> herunter. Warte, bis die Schulungsleiter ihre Namen eingetragen haben. Trage dann deinen Namen in die Datei ein und lade deine Änderungen wieder hoch.</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a:t>
            </a:r>
          </a:p>
        </p:txBody>
      </p:sp>
    </p:spTree>
    <p:extLst>
      <p:ext uri="{BB962C8B-B14F-4D97-AF65-F5344CB8AC3E}">
        <p14:creationId xmlns:p14="http://schemas.microsoft.com/office/powerpoint/2010/main" val="395694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Löse den aufgetretenen </a:t>
            </a:r>
            <a:r>
              <a:rPr lang="de-DE" dirty="0" err="1"/>
              <a:t>Merge-Konfikt</a:t>
            </a:r>
            <a:r>
              <a:rPr lang="de-DE" dirty="0"/>
              <a:t>.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3b</a:t>
            </a:r>
          </a:p>
        </p:txBody>
      </p:sp>
    </p:spTree>
    <p:extLst>
      <p:ext uri="{BB962C8B-B14F-4D97-AF65-F5344CB8AC3E}">
        <p14:creationId xmlns:p14="http://schemas.microsoft.com/office/powerpoint/2010/main" val="3017831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Anne ändert aus Versehen das Freibier zu Freibrokkoli. Philipp findet das nicht so gut und möchte die Änderungen von Anne rückgängig machen. Was hat er hier für Möglichkeiten?</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4</a:t>
            </a:r>
          </a:p>
        </p:txBody>
      </p:sp>
    </p:spTree>
    <p:extLst>
      <p:ext uri="{BB962C8B-B14F-4D97-AF65-F5344CB8AC3E}">
        <p14:creationId xmlns:p14="http://schemas.microsoft.com/office/powerpoint/2010/main" val="356589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70000" lnSpcReduction="20000"/>
          </a:bodyPr>
          <a:lstStyle/>
          <a:p>
            <a:r>
              <a:rPr lang="de-DE" dirty="0"/>
              <a:t>Anne hat schon wieder (!!) das Bier zu einem gesunden Gemüse geändert. Direkt danach hat Philipp wichtige Änderungen an der Datei FB_Alle.txt gemacht und diese hochgeladen. Erst danach stellt er fest, dass sein Freund Herbert, den er in die Datei eingetragen hat, Spinat anstatt Bier bekommt! Da seine eigenen Änderungen so aufwändig sind, dass er sie nicht nochmal machen möchte, kommt ein </a:t>
            </a:r>
            <a:r>
              <a:rPr lang="de-DE" dirty="0" err="1"/>
              <a:t>reset</a:t>
            </a:r>
            <a:r>
              <a:rPr lang="de-DE" dirty="0"/>
              <a:t> nicht in Frage.  Was hätte er rückblickend besser machen können?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5</a:t>
            </a:r>
          </a:p>
        </p:txBody>
      </p:sp>
    </p:spTree>
    <p:extLst>
      <p:ext uri="{BB962C8B-B14F-4D97-AF65-F5344CB8AC3E}">
        <p14:creationId xmlns:p14="http://schemas.microsoft.com/office/powerpoint/2010/main" val="11083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Erstelle deinen eigenen Branch und trage in die ausführbare Datei dein Lieblingsgemüse ein.</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6</a:t>
            </a:r>
          </a:p>
        </p:txBody>
      </p:sp>
    </p:spTree>
    <p:extLst>
      <p:ext uri="{BB962C8B-B14F-4D97-AF65-F5344CB8AC3E}">
        <p14:creationId xmlns:p14="http://schemas.microsoft.com/office/powerpoint/2010/main" val="142157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862048"/>
          </a:xfrm>
          <a:prstGeom prst="rect">
            <a:avLst/>
          </a:prstGeom>
          <a:noFill/>
        </p:spPr>
        <p:txBody>
          <a:bodyPr wrap="square" rtlCol="0">
            <a:spAutoFit/>
          </a:bodyPr>
          <a:lstStyle/>
          <a:p>
            <a:pPr>
              <a:buClr>
                <a:srgbClr val="C00000"/>
              </a:buClr>
            </a:pPr>
            <a:r>
              <a:rPr lang="de-DE" sz="11500" dirty="0">
                <a:solidFill>
                  <a:schemeClr val="bg1"/>
                </a:solidFill>
              </a:rPr>
              <a:t>Fragen?</a:t>
            </a:r>
          </a:p>
        </p:txBody>
      </p:sp>
    </p:spTree>
    <p:extLst>
      <p:ext uri="{BB962C8B-B14F-4D97-AF65-F5344CB8AC3E}">
        <p14:creationId xmlns:p14="http://schemas.microsoft.com/office/powerpoint/2010/main" val="3297582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569660"/>
          </a:xfrm>
          <a:prstGeom prst="rect">
            <a:avLst/>
          </a:prstGeom>
          <a:noFill/>
        </p:spPr>
        <p:txBody>
          <a:bodyPr wrap="square" rtlCol="0">
            <a:spAutoFit/>
          </a:bodyPr>
          <a:lstStyle/>
          <a:p>
            <a:pPr>
              <a:buClr>
                <a:srgbClr val="C00000"/>
              </a:buClr>
            </a:pPr>
            <a:r>
              <a:rPr lang="de-DE" sz="9600" dirty="0">
                <a:solidFill>
                  <a:schemeClr val="bg1"/>
                </a:solidFill>
              </a:rPr>
              <a:t>Feedback</a:t>
            </a:r>
          </a:p>
        </p:txBody>
      </p:sp>
    </p:spTree>
    <p:extLst>
      <p:ext uri="{BB962C8B-B14F-4D97-AF65-F5344CB8AC3E}">
        <p14:creationId xmlns:p14="http://schemas.microsoft.com/office/powerpoint/2010/main" val="297931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FA47E91-D080-4AEB-AC56-D41416F4C2FD}"/>
              </a:ext>
            </a:extLst>
          </p:cNvPr>
          <p:cNvSpPr>
            <a:spLocks noGrp="1"/>
          </p:cNvSpPr>
          <p:nvPr>
            <p:ph type="title"/>
          </p:nvPr>
        </p:nvSpPr>
        <p:spPr/>
        <p:txBody>
          <a:bodyPr/>
          <a:lstStyle/>
          <a:p>
            <a:r>
              <a:rPr lang="de-DE" dirty="0"/>
              <a:t>Check</a:t>
            </a:r>
          </a:p>
        </p:txBody>
      </p:sp>
      <p:pic>
        <p:nvPicPr>
          <p:cNvPr id="11" name="Bildplatzhalter 10" descr="Ein Bild, das ClipArt enthält.&#10;&#10;Mit hoher Zuverlässigkeit generierte Beschreibung">
            <a:extLst>
              <a:ext uri="{FF2B5EF4-FFF2-40B4-BE49-F238E27FC236}">
                <a16:creationId xmlns:a16="http://schemas.microsoft.com/office/drawing/2014/main" id="{EB69DEE8-73DA-483F-815D-66AA82DCE44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7" name="Textplatzhalter 6">
            <a:extLst>
              <a:ext uri="{FF2B5EF4-FFF2-40B4-BE49-F238E27FC236}">
                <a16:creationId xmlns:a16="http://schemas.microsoft.com/office/drawing/2014/main" id="{6F7E6FB1-BFCE-4167-AA6F-1C667BDE1CFA}"/>
              </a:ext>
            </a:extLst>
          </p:cNvPr>
          <p:cNvSpPr>
            <a:spLocks noGrp="1"/>
          </p:cNvSpPr>
          <p:nvPr>
            <p:ph type="body" sz="quarter" idx="13"/>
          </p:nvPr>
        </p:nvSpPr>
        <p:spPr>
          <a:xfrm>
            <a:off x="791419" y="5136328"/>
            <a:ext cx="7560518" cy="504104"/>
          </a:xfrm>
        </p:spPr>
        <p:txBody>
          <a:bodyPr/>
          <a:lstStyle/>
          <a:p>
            <a:pPr marL="0" indent="0">
              <a:buNone/>
            </a:pPr>
            <a:r>
              <a:rPr lang="de-DE" dirty="0"/>
              <a:t>Test: </a:t>
            </a:r>
            <a:r>
              <a:rPr lang="de-DE" dirty="0" err="1"/>
              <a:t>git</a:t>
            </a:r>
            <a:r>
              <a:rPr lang="de-DE" dirty="0"/>
              <a:t> </a:t>
            </a:r>
            <a:r>
              <a:rPr lang="de-DE" dirty="0" err="1"/>
              <a:t>bash</a:t>
            </a:r>
            <a:r>
              <a:rPr lang="de-DE" dirty="0"/>
              <a:t> oder die Kommandozeile öffnen und </a:t>
            </a:r>
            <a:r>
              <a:rPr lang="de-DE" dirty="0" err="1">
                <a:latin typeface="Courier New" panose="02070309020205020404" pitchFamily="49" charset="0"/>
                <a:cs typeface="Courier New" panose="02070309020205020404" pitchFamily="49" charset="0"/>
              </a:rPr>
              <a:t>git</a:t>
            </a:r>
            <a:r>
              <a:rPr lang="de-DE" dirty="0"/>
              <a:t> eingeben</a:t>
            </a:r>
          </a:p>
        </p:txBody>
      </p:sp>
      <p:sp>
        <p:nvSpPr>
          <p:cNvPr id="8" name="Textplatzhalter 7">
            <a:extLst>
              <a:ext uri="{FF2B5EF4-FFF2-40B4-BE49-F238E27FC236}">
                <a16:creationId xmlns:a16="http://schemas.microsoft.com/office/drawing/2014/main" id="{0F0E9C74-A01A-4236-9478-B0AC9F13E040}"/>
              </a:ext>
            </a:extLst>
          </p:cNvPr>
          <p:cNvSpPr>
            <a:spLocks noGrp="1"/>
          </p:cNvSpPr>
          <p:nvPr>
            <p:ph type="body" sz="quarter" idx="15"/>
          </p:nvPr>
        </p:nvSpPr>
        <p:spPr/>
        <p:txBody>
          <a:bodyPr/>
          <a:lstStyle/>
          <a:p>
            <a:endParaRPr lang="de-DE" dirty="0"/>
          </a:p>
        </p:txBody>
      </p:sp>
      <p:sp>
        <p:nvSpPr>
          <p:cNvPr id="2" name="Rechteck: abgerundete Ecken 1">
            <a:extLst>
              <a:ext uri="{FF2B5EF4-FFF2-40B4-BE49-F238E27FC236}">
                <a16:creationId xmlns:a16="http://schemas.microsoft.com/office/drawing/2014/main" id="{85A18FB1-7E99-41CE-A622-3BA1A6193F3D}"/>
              </a:ext>
            </a:extLst>
          </p:cNvPr>
          <p:cNvSpPr/>
          <p:nvPr/>
        </p:nvSpPr>
        <p:spPr>
          <a:xfrm>
            <a:off x="2447764" y="1845247"/>
            <a:ext cx="4248472" cy="1564200"/>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solidFill>
                  <a:schemeClr val="tx1"/>
                </a:solidFill>
              </a:rPr>
              <a:t>Hat jeder </a:t>
            </a:r>
            <a:r>
              <a:rPr lang="de-DE" sz="3200" dirty="0" err="1">
                <a:solidFill>
                  <a:schemeClr val="tx1"/>
                </a:solidFill>
              </a:rPr>
              <a:t>git</a:t>
            </a:r>
            <a:r>
              <a:rPr lang="de-DE" sz="3200" dirty="0">
                <a:solidFill>
                  <a:schemeClr val="tx1"/>
                </a:solidFill>
              </a:rPr>
              <a:t> installiert?</a:t>
            </a:r>
          </a:p>
        </p:txBody>
      </p:sp>
      <p:pic>
        <p:nvPicPr>
          <p:cNvPr id="4" name="Grafik 3">
            <a:extLst>
              <a:ext uri="{FF2B5EF4-FFF2-40B4-BE49-F238E27FC236}">
                <a16:creationId xmlns:a16="http://schemas.microsoft.com/office/drawing/2014/main" id="{4FF2CF30-BBB1-40FC-BF49-E283B5804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25" y="1469620"/>
            <a:ext cx="825677" cy="825677"/>
          </a:xfrm>
          <a:prstGeom prst="rect">
            <a:avLst/>
          </a:prstGeom>
        </p:spPr>
      </p:pic>
    </p:spTree>
    <p:extLst>
      <p:ext uri="{BB962C8B-B14F-4D97-AF65-F5344CB8AC3E}">
        <p14:creationId xmlns:p14="http://schemas.microsoft.com/office/powerpoint/2010/main" val="109692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489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clone</a:t>
            </a:r>
            <a:endParaRPr lang="de-DE" sz="2000" b="1" dirty="0"/>
          </a:p>
        </p:txBody>
      </p:sp>
    </p:spTree>
    <p:extLst>
      <p:ext uri="{BB962C8B-B14F-4D97-AF65-F5344CB8AC3E}">
        <p14:creationId xmlns:p14="http://schemas.microsoft.com/office/powerpoint/2010/main" val="422550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add</a:t>
            </a:r>
            <a:endParaRPr lang="de-DE" sz="2000" b="1" dirty="0"/>
          </a:p>
        </p:txBody>
      </p:sp>
    </p:spTree>
    <p:extLst>
      <p:ext uri="{BB962C8B-B14F-4D97-AF65-F5344CB8AC3E}">
        <p14:creationId xmlns:p14="http://schemas.microsoft.com/office/powerpoint/2010/main" val="350339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commit</a:t>
            </a:r>
            <a:endParaRPr lang="de-DE" sz="2000" b="1" dirty="0"/>
          </a:p>
        </p:txBody>
      </p:sp>
    </p:spTree>
    <p:extLst>
      <p:ext uri="{BB962C8B-B14F-4D97-AF65-F5344CB8AC3E}">
        <p14:creationId xmlns:p14="http://schemas.microsoft.com/office/powerpoint/2010/main" val="306107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a:t>push</a:t>
            </a:r>
            <a:endParaRPr lang="de-DE" sz="2000" b="1" dirty="0"/>
          </a:p>
        </p:txBody>
      </p:sp>
    </p:spTree>
    <p:extLst>
      <p:ext uri="{BB962C8B-B14F-4D97-AF65-F5344CB8AC3E}">
        <p14:creationId xmlns:p14="http://schemas.microsoft.com/office/powerpoint/2010/main" val="298566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a:t>pull</a:t>
            </a:r>
            <a:endParaRPr lang="de-DE" sz="2000" b="1" dirty="0"/>
          </a:p>
        </p:txBody>
      </p:sp>
    </p:spTree>
    <p:extLst>
      <p:ext uri="{BB962C8B-B14F-4D97-AF65-F5344CB8AC3E}">
        <p14:creationId xmlns:p14="http://schemas.microsoft.com/office/powerpoint/2010/main" val="269063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merge</a:t>
            </a:r>
            <a:endParaRPr lang="de-DE" sz="2000" b="1" dirty="0"/>
          </a:p>
        </p:txBody>
      </p:sp>
    </p:spTree>
    <p:extLst>
      <p:ext uri="{BB962C8B-B14F-4D97-AF65-F5344CB8AC3E}">
        <p14:creationId xmlns:p14="http://schemas.microsoft.com/office/powerpoint/2010/main" val="4064159595"/>
      </p:ext>
    </p:extLst>
  </p:cSld>
  <p:clrMapOvr>
    <a:masterClrMapping/>
  </p:clrMapOvr>
</p:sld>
</file>

<file path=ppt/theme/theme1.xml><?xml version="1.0" encoding="utf-8"?>
<a:theme xmlns:a="http://schemas.openxmlformats.org/drawingml/2006/main" name="Master_komplett_v00">
  <a:themeElements>
    <a:clrScheme name="studentec">
      <a:dk1>
        <a:srgbClr val="000000"/>
      </a:dk1>
      <a:lt1>
        <a:sysClr val="window" lastClr="FFFFFF"/>
      </a:lt1>
      <a:dk2>
        <a:srgbClr val="C70000"/>
      </a:dk2>
      <a:lt2>
        <a:srgbClr val="DDDDDD"/>
      </a:lt2>
      <a:accent1>
        <a:srgbClr val="C70000"/>
      </a:accent1>
      <a:accent2>
        <a:srgbClr val="E3D6B8"/>
      </a:accent2>
      <a:accent3>
        <a:srgbClr val="000000"/>
      </a:accent3>
      <a:accent4>
        <a:srgbClr val="A6A6A6"/>
      </a:accent4>
      <a:accent5>
        <a:srgbClr val="00FA00"/>
      </a:accent5>
      <a:accent6>
        <a:srgbClr val="FFFF00"/>
      </a:accent6>
      <a:hlink>
        <a:srgbClr val="0000FF"/>
      </a:hlink>
      <a:folHlink>
        <a:srgbClr val="800080"/>
      </a:folHlink>
    </a:clrScheme>
    <a:fontScheme name="studentec_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85750" indent="-285750">
          <a:buClr>
            <a:srgbClr val="C00000"/>
          </a:buClr>
          <a:buFont typeface="Wingdings" panose="05000000000000000000" pitchFamily="2" charset="2"/>
          <a:buChar char="§"/>
          <a:defRPr sz="2000" dirty="0" smtClean="0"/>
        </a:defPPr>
      </a:lstStyle>
    </a:txDef>
  </a:objectDefaults>
  <a:extraClrSchemeLst/>
  <a:extLst>
    <a:ext uri="{05A4C25C-085E-4340-85A3-A5531E510DB2}">
      <thm15:themeFamily xmlns:thm15="http://schemas.microsoft.com/office/thememl/2012/main" name="Präsentation1" id="{1B7E34A2-2DC0-4F4D-885E-594DFC1E597C}" vid="{6136B369-9E64-4A89-89D2-562B485A4543}"/>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Master_komplett_v01.3</Template>
  <TotalTime>0</TotalTime>
  <Words>336</Words>
  <Application>Microsoft Office PowerPoint</Application>
  <PresentationFormat>Bildschirmpräsentation (4:3)</PresentationFormat>
  <Paragraphs>61</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Courier New</vt:lpstr>
      <vt:lpstr>Wingdings</vt:lpstr>
      <vt:lpstr>Master_komplett_v00</vt:lpstr>
      <vt:lpstr>PowerPoint-Präsentation</vt:lpstr>
      <vt:lpstr>Check</vt:lpstr>
      <vt:lpstr>Einleitung</vt:lpstr>
      <vt:lpstr>Einleitung</vt:lpstr>
      <vt:lpstr>Einleitung</vt:lpstr>
      <vt:lpstr>Einleitung</vt:lpstr>
      <vt:lpstr>Einleitung</vt:lpstr>
      <vt:lpstr>Einleitung</vt:lpstr>
      <vt:lpstr>Einleitung</vt:lpstr>
      <vt:lpstr>Freibier!!</vt:lpstr>
      <vt:lpstr>Hands-On</vt:lpstr>
      <vt:lpstr>Hands-On</vt:lpstr>
      <vt:lpstr>Hands-On</vt:lpstr>
      <vt:lpstr>Hands-On</vt:lpstr>
      <vt:lpstr>Hands-On</vt:lpstr>
      <vt:lpstr>Hands-On</vt:lpstr>
      <vt:lpstr>Hands-On</vt:lpstr>
      <vt:lpstr>Hands-On</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Nicklas</dc:creator>
  <cp:lastModifiedBy>Philipp Nicklas</cp:lastModifiedBy>
  <cp:revision>10</cp:revision>
  <dcterms:created xsi:type="dcterms:W3CDTF">2018-03-19T16:37:43Z</dcterms:created>
  <dcterms:modified xsi:type="dcterms:W3CDTF">2018-04-23T15:17:44Z</dcterms:modified>
</cp:coreProperties>
</file>