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orient="horz" pos="1389">
          <p15:clr>
            <a:srgbClr val="A4A3A4"/>
          </p15:clr>
        </p15:guide>
        <p15:guide id="7" orient="horz" pos="3022">
          <p15:clr>
            <a:srgbClr val="A4A3A4"/>
          </p15:clr>
        </p15:guide>
        <p15:guide id="8" pos="2880">
          <p15:clr>
            <a:srgbClr val="A4A3A4"/>
          </p15:clr>
        </p15:guide>
        <p15:guide id="9" pos="5556">
          <p15:clr>
            <a:srgbClr val="A4A3A4"/>
          </p15:clr>
        </p15:guide>
        <p15:guide id="10" pos="204">
          <p15:clr>
            <a:srgbClr val="A4A3A4"/>
          </p15:clr>
        </p15:guide>
        <p15:guide id="11" pos="2154">
          <p15:clr>
            <a:srgbClr val="A4A3A4"/>
          </p15:clr>
        </p15:guide>
        <p15:guide id="12" pos="4694">
          <p15:clr>
            <a:srgbClr val="A4A3A4"/>
          </p15:clr>
        </p15:guide>
        <p15:guide id="13" orient="horz" pos="9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Ackermann" initials="JA" lastIdx="1" clrIdx="0">
    <p:extLst>
      <p:ext uri="{19B8F6BF-5375-455C-9EA6-DF929625EA0E}">
        <p15:presenceInfo xmlns:p15="http://schemas.microsoft.com/office/powerpoint/2012/main" userId="Jonas Acker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558" autoAdjust="0"/>
  </p:normalViewPr>
  <p:slideViewPr>
    <p:cSldViewPr snapToObjects="1" showGuides="1">
      <p:cViewPr varScale="1">
        <p:scale>
          <a:sx n="87" d="100"/>
          <a:sy n="87" d="100"/>
        </p:scale>
        <p:origin x="752" y="64"/>
      </p:cViewPr>
      <p:guideLst>
        <p:guide orient="horz" pos="2160"/>
        <p:guide orient="horz" pos="709"/>
        <p:guide orient="horz" pos="3838"/>
        <p:guide orient="horz" pos="4201"/>
        <p:guide orient="horz" pos="391"/>
        <p:guide orient="horz" pos="1389"/>
        <p:guide orient="horz" pos="3022"/>
        <p:guide pos="2880"/>
        <p:guide pos="5556"/>
        <p:guide pos="204"/>
        <p:guide pos="2154"/>
        <p:guide pos="4694"/>
        <p:guide orient="horz" pos="9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6F67-0ADF-424E-A3CF-900693C53E51}" type="datetimeFigureOut">
              <a:rPr lang="de-DE" smtClean="0"/>
              <a:pPr/>
              <a:t>19.03.2018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277E-9BB4-47DD-90D1-69E825D1F5A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8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DC04-0464-4C0D-AAF8-E93D48EEE2B0}" type="datetimeFigureOut">
              <a:rPr lang="de-DE" smtClean="0"/>
              <a:pPr/>
              <a:t>19.03.2018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BE7E-C54E-4564-A1B6-A0F73877C48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4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7560000" y="90000"/>
            <a:ext cx="1342800" cy="11736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Ressort-Icon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23850" y="1125538"/>
            <a:ext cx="8496300" cy="49672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691200"/>
            <a:ext cx="8496300" cy="216000"/>
          </a:xfrm>
        </p:spPr>
        <p:txBody>
          <a:bodyPr anchor="b">
            <a:noAutofit/>
          </a:bodyPr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600" b="0" i="1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</a:defRPr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Untertitel</a:t>
            </a:r>
            <a:endParaRPr kumimoji="0" lang="de-DE" sz="1600" b="0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schreibung internes Projek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[Ausschreibung: Internes Projekt]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Projektphasen</a:t>
            </a:r>
            <a:endParaRPr lang="de-DE" sz="1600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2D172B3-17E3-4856-A3DC-20BD6FB0316D}"/>
              </a:ext>
            </a:extLst>
          </p:cNvPr>
          <p:cNvCxnSpPr/>
          <p:nvPr userDrawn="1"/>
        </p:nvCxnSpPr>
        <p:spPr>
          <a:xfrm>
            <a:off x="333809" y="1502832"/>
            <a:ext cx="8496623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ildplatzhalter 7">
            <a:extLst>
              <a:ext uri="{FF2B5EF4-FFF2-40B4-BE49-F238E27FC236}">
                <a16:creationId xmlns:a16="http://schemas.microsoft.com/office/drawing/2014/main" id="{C67DF3C2-B8B8-470E-B073-FD83C80C9E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76056" y="2636912"/>
            <a:ext cx="3551641" cy="2922131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Bild zum Projekt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C9E70BA0-81E3-4C10-803E-DABB2E9C6D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60000" y="90000"/>
            <a:ext cx="1342800" cy="11736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Ressort-Icon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78038CA8-5E4F-4DE0-AA53-5AAF13FEED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6249" y="1577408"/>
            <a:ext cx="8151447" cy="229676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 sz="1400" b="0" i="0"/>
            </a:lvl1pPr>
            <a:lvl2pPr marL="449263" indent="0">
              <a:buNone/>
              <a:defRPr/>
            </a:lvl2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de-DE" sz="1400" i="0" dirty="0"/>
              <a:t>Auf rotem Zeitstrahl passende Icons zu den Projektphasen einfügen</a:t>
            </a:r>
            <a:endParaRPr lang="de-DE" dirty="0"/>
          </a:p>
        </p:txBody>
      </p:sp>
      <p:sp>
        <p:nvSpPr>
          <p:cNvPr id="29" name="Textplatzhalter 15">
            <a:extLst>
              <a:ext uri="{FF2B5EF4-FFF2-40B4-BE49-F238E27FC236}">
                <a16:creationId xmlns:a16="http://schemas.microsoft.com/office/drawing/2014/main" id="{D828B7C4-A43C-46E6-B93D-CCDEA59DC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129" y="2944897"/>
            <a:ext cx="4248870" cy="54478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 i="0"/>
            </a:lvl1pPr>
            <a:lvl2pPr marL="449263" indent="0">
              <a:buNone/>
              <a:defRPr/>
            </a:lvl2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[Was muss gemacht werden?]</a:t>
            </a:r>
          </a:p>
          <a:p>
            <a:pPr>
              <a:spcAft>
                <a:spcPts val="1000"/>
              </a:spcAft>
            </a:pPr>
            <a:endParaRPr lang="de-DE" dirty="0"/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5D85E6F9-CFB0-41F0-904D-0AED20AE73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8821" y="4045026"/>
            <a:ext cx="4248870" cy="54478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 i="0"/>
            </a:lvl1pPr>
            <a:lvl2pPr marL="449263" indent="0">
              <a:buNone/>
              <a:defRPr/>
            </a:lvl2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[Was muss gemacht werden?]</a:t>
            </a:r>
          </a:p>
          <a:p>
            <a:pPr>
              <a:spcAft>
                <a:spcPts val="1000"/>
              </a:spcAft>
            </a:pPr>
            <a:endParaRPr lang="de-DE" dirty="0"/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61C743CB-56DB-4298-9A03-1994CF9909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808" y="5147462"/>
            <a:ext cx="4248870" cy="54478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 i="0"/>
            </a:lvl1pPr>
            <a:lvl2pPr marL="449263" indent="0">
              <a:buNone/>
              <a:defRPr/>
            </a:lvl2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[Was muss gemacht werden?]</a:t>
            </a:r>
          </a:p>
          <a:p>
            <a:pPr>
              <a:spcAft>
                <a:spcPts val="1000"/>
              </a:spcAft>
            </a:pP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064AE581-4D33-4354-ACD6-E2A5BD1B47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809" y="4788311"/>
            <a:ext cx="4248869" cy="338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000" b="1"/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3: [Name der Phase 3]</a:t>
            </a:r>
          </a:p>
          <a:p>
            <a:pPr lvl="0"/>
            <a:endParaRPr lang="de-DE" dirty="0"/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2E822F89-E641-4F10-984A-E788E1383E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8820" y="3706473"/>
            <a:ext cx="4248869" cy="33855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000" b="1"/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2: [Name der Phase 2]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71D3B10D-41FD-4FEF-BE0E-A364869A1B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808" y="2596076"/>
            <a:ext cx="4248000" cy="33855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000" b="1"/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 1: [Name der Phase 1]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7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schreibung internes Projek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[Ausschreibung: Internes Projekt]</a:t>
            </a:r>
            <a:endParaRPr kumimoji="0" lang="de-DE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Ziele des Projekts</a:t>
            </a:r>
            <a:endParaRPr lang="de-DE" sz="1600" dirty="0"/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7599D164-9C13-48E7-8FFD-3C52B3D80FC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60000" y="90000"/>
            <a:ext cx="1342800" cy="11736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Ressort-Icon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3BEDC6-95B2-416F-85E4-363E595AF4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" y="1361188"/>
            <a:ext cx="663346" cy="66334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1E6FA98-B791-45B9-8D57-C8FFBD367F51}"/>
              </a:ext>
            </a:extLst>
          </p:cNvPr>
          <p:cNvSpPr txBox="1"/>
          <p:nvPr userDrawn="1"/>
        </p:nvSpPr>
        <p:spPr>
          <a:xfrm>
            <a:off x="1062890" y="1465867"/>
            <a:ext cx="590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de-DE" sz="2000" dirty="0"/>
              <a:t>Ziele des Projekts: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780FD90F-2C12-44E9-ACBE-9E728DD94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9543" y="1902696"/>
            <a:ext cx="5904235" cy="1022247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 sz="1800"/>
            </a:lvl1pPr>
            <a:lvl2pPr>
              <a:defRPr sz="1800"/>
            </a:lvl2pPr>
            <a:lvl5pPr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[Was soll bei dem Projekt erreicht werden?]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[Was soll man bei dem Projekt lernen?]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01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schreibung internes Projek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15636" y="3420000"/>
            <a:ext cx="3562592" cy="172819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[benötigte Kompetenzen, sonstige Anforderungen]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[Was muss ein Projektteammitglied können?]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[weitere Anforderungen]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[Ausschreibung: Internes Projekt]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Zusammenstellung des Projektteams</a:t>
            </a:r>
            <a:endParaRPr lang="de-DE" sz="1600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3F77BFF-8343-4CCB-8572-94B3E7D7C4D2}"/>
              </a:ext>
            </a:extLst>
          </p:cNvPr>
          <p:cNvCxnSpPr/>
          <p:nvPr userDrawn="1"/>
        </p:nvCxnSpPr>
        <p:spPr>
          <a:xfrm>
            <a:off x="4552647" y="924744"/>
            <a:ext cx="30863" cy="5400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4F210115-7817-418C-AB95-226BE04CB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76" y="1263600"/>
            <a:ext cx="1800000" cy="180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ED27A32-EF07-43BF-AB49-9070342E0D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46" y="1263600"/>
            <a:ext cx="1800000" cy="1800000"/>
          </a:xfrm>
          <a:prstGeom prst="rect">
            <a:avLst/>
          </a:prstGeom>
        </p:spPr>
      </p:pic>
      <p:sp>
        <p:nvSpPr>
          <p:cNvPr id="28" name="Bildplatzhalter 7">
            <a:extLst>
              <a:ext uri="{FF2B5EF4-FFF2-40B4-BE49-F238E27FC236}">
                <a16:creationId xmlns:a16="http://schemas.microsoft.com/office/drawing/2014/main" id="{7E7D96D0-7D46-402E-89A7-19D799D72A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60000" y="90000"/>
            <a:ext cx="1342800" cy="11736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Ressort-Icon</a:t>
            </a:r>
          </a:p>
        </p:txBody>
      </p:sp>
      <p:sp>
        <p:nvSpPr>
          <p:cNvPr id="32" name="Textplatzhalter 15">
            <a:extLst>
              <a:ext uri="{FF2B5EF4-FFF2-40B4-BE49-F238E27FC236}">
                <a16:creationId xmlns:a16="http://schemas.microsoft.com/office/drawing/2014/main" id="{89200C6B-8B09-480C-B7AC-C910BA6ED0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19539" y="3436166"/>
            <a:ext cx="3562592" cy="4410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[Bewerbungsdeadline]</a:t>
            </a:r>
            <a:endParaRPr lang="de-DE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591F214D-9353-4426-B92A-6B258F9C17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9539" y="3877214"/>
            <a:ext cx="3562592" cy="4410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[Bewerbungen bitte an:]</a:t>
            </a:r>
            <a:endParaRPr lang="de-DE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513595F5-223C-47D8-A0AE-124255F7B1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19539" y="4305717"/>
            <a:ext cx="3562592" cy="4410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[Oder jetzt direkt melden]</a:t>
            </a:r>
            <a:endParaRPr lang="de-DE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7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fontag 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25539"/>
            <a:ext cx="5040237" cy="431253"/>
          </a:xfrm>
        </p:spPr>
        <p:txBody>
          <a:bodyPr/>
          <a:lstStyle>
            <a:lvl1pPr marL="266700" indent="-266700">
              <a:defRPr sz="2000" b="0" baseline="0"/>
            </a:lvl1pPr>
            <a:lvl2pPr>
              <a:defRPr/>
            </a:lvl2pPr>
          </a:lstStyle>
          <a:p>
            <a:pPr lvl="0"/>
            <a:r>
              <a:rPr lang="de-DE" dirty="0"/>
              <a:t>[Datum, Ort]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4172" y="189826"/>
            <a:ext cx="849630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Letzter Telefontag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Zusammenfassung</a:t>
            </a:r>
            <a:endParaRPr lang="de-DE" sz="16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20" y="981821"/>
            <a:ext cx="3913971" cy="4145639"/>
          </a:xfrm>
          <a:prstGeom prst="rect">
            <a:avLst/>
          </a:prstGeom>
        </p:spPr>
      </p:pic>
      <p:pic>
        <p:nvPicPr>
          <p:cNvPr id="15" name="Bildplatzhalter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 b="5099"/>
          <a:stretch>
            <a:fillRect/>
          </a:stretch>
        </p:blipFill>
        <p:spPr>
          <a:xfrm>
            <a:off x="7560000" y="90000"/>
            <a:ext cx="1342800" cy="11736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/>
        </p:spPr>
      </p:pic>
      <p:sp>
        <p:nvSpPr>
          <p:cNvPr id="1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24172" y="2060848"/>
            <a:ext cx="5039915" cy="718053"/>
          </a:xfrm>
        </p:spPr>
        <p:txBody>
          <a:bodyPr numCol="2"/>
          <a:lstStyle>
            <a:lvl1pPr>
              <a:defRPr sz="2000" b="0" baseline="0"/>
            </a:lvl1pPr>
            <a:lvl2pPr marL="735013" marR="0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/>
              <a:defRPr baseline="0"/>
            </a:lvl2pPr>
          </a:lstStyle>
          <a:p>
            <a:pPr lvl="1"/>
            <a:r>
              <a:rPr lang="de-DE" dirty="0"/>
              <a:t>[Teilnehmer 1]</a:t>
            </a:r>
          </a:p>
          <a:p>
            <a:pPr marL="715963" marR="0" lvl="1" indent="-2667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dirty="0"/>
              <a:t>[Teilnehmer 2]</a:t>
            </a:r>
          </a:p>
          <a:p>
            <a:pPr marL="715963" marR="0" lvl="1" indent="-2667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dirty="0"/>
              <a:t>[Teilnehmer 3]</a:t>
            </a:r>
          </a:p>
          <a:p>
            <a:pPr marL="715963" marR="0" lvl="1" indent="-2667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de-DE" dirty="0"/>
              <a:t>[Teilnehmer 4]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4537" y="2992825"/>
            <a:ext cx="720080" cy="431253"/>
          </a:xfrm>
        </p:spPr>
        <p:txBody>
          <a:bodyPr/>
          <a:lstStyle>
            <a:lvl1pPr marL="0" indent="0">
              <a:buNone/>
              <a:defRPr sz="2000" b="0" baseline="0"/>
            </a:lvl1pPr>
            <a:lvl2pPr>
              <a:defRPr/>
            </a:lvl2pPr>
          </a:lstStyle>
          <a:p>
            <a:pPr lvl="0"/>
            <a:r>
              <a:rPr lang="de-DE" dirty="0"/>
              <a:t>[x]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23528" y="1697641"/>
            <a:ext cx="590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Teilnehmer: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324173" y="3023968"/>
            <a:ext cx="341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Anzahl Telefongespräche: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24173" y="3673652"/>
            <a:ext cx="280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Versendete E-Mails: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69982" y="3642509"/>
            <a:ext cx="720080" cy="431253"/>
          </a:xfrm>
        </p:spPr>
        <p:txBody>
          <a:bodyPr/>
          <a:lstStyle>
            <a:lvl1pPr marL="0" indent="0">
              <a:buNone/>
              <a:defRPr sz="2000" b="0" baseline="0"/>
            </a:lvl1pPr>
            <a:lvl2pPr>
              <a:defRPr/>
            </a:lvl2pPr>
          </a:lstStyle>
          <a:p>
            <a:pPr lvl="0"/>
            <a:r>
              <a:rPr lang="de-DE" dirty="0"/>
              <a:t>[x]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23528" y="4354479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Erstkontakte: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69584" y="4323336"/>
            <a:ext cx="720080" cy="431253"/>
          </a:xfrm>
        </p:spPr>
        <p:txBody>
          <a:bodyPr/>
          <a:lstStyle>
            <a:lvl1pPr marL="0" indent="0">
              <a:buNone/>
              <a:defRPr sz="2000" b="0" baseline="0"/>
            </a:lvl1pPr>
            <a:lvl2pPr>
              <a:defRPr/>
            </a:lvl2pPr>
          </a:lstStyle>
          <a:p>
            <a:pPr lvl="0"/>
            <a:r>
              <a:rPr lang="de-DE" dirty="0"/>
              <a:t>[x]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4999656"/>
            <a:ext cx="5039915" cy="1144204"/>
          </a:xfrm>
        </p:spPr>
        <p:txBody>
          <a:bodyPr/>
          <a:lstStyle>
            <a:lvl1pPr marL="279400" indent="-279400">
              <a:buFont typeface="Wingdings" panose="05000000000000000000" pitchFamily="2" charset="2"/>
              <a:buChar char="§"/>
              <a:defRPr sz="2000" b="0" baseline="0"/>
            </a:lvl1pPr>
            <a:lvl2pPr>
              <a:defRPr/>
            </a:lvl2pPr>
          </a:lstStyle>
          <a:p>
            <a:pPr lvl="0"/>
            <a:r>
              <a:rPr lang="de-DE" dirty="0"/>
              <a:t>[Fazit]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fontag Aus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25539"/>
            <a:ext cx="5903913" cy="1079500"/>
          </a:xfrm>
        </p:spPr>
        <p:txBody>
          <a:bodyPr/>
          <a:lstStyle>
            <a:lvl1pPr>
              <a:defRPr sz="2000" b="1"/>
            </a:lvl1pPr>
            <a:lvl2pPr>
              <a:defRPr/>
            </a:lvl2pPr>
          </a:lstStyle>
          <a:p>
            <a:pPr lvl="0"/>
            <a:r>
              <a:rPr lang="de-DE" dirty="0"/>
              <a:t>Datum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23849" y="2205038"/>
            <a:ext cx="5903913" cy="1079500"/>
          </a:xfrm>
        </p:spPr>
        <p:txBody>
          <a:bodyPr/>
          <a:lstStyle>
            <a:lvl1pPr>
              <a:defRPr sz="2000" b="1"/>
            </a:lvl1pPr>
            <a:lvl2pPr>
              <a:defRPr/>
            </a:lvl2pPr>
          </a:lstStyle>
          <a:p>
            <a:pPr lvl="0"/>
            <a:r>
              <a:rPr lang="de-DE" dirty="0"/>
              <a:t>Ort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49" y="3429000"/>
            <a:ext cx="5903913" cy="1698460"/>
          </a:xfrm>
        </p:spPr>
        <p:txBody>
          <a:bodyPr/>
          <a:lstStyle>
            <a:lvl1pPr>
              <a:defRPr sz="2000" b="1"/>
            </a:lvl1pPr>
            <a:lvl2pPr marL="801688" marR="0" indent="-344488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lvl2pPr>
          </a:lstStyle>
          <a:p>
            <a:pPr lvl="0"/>
            <a:r>
              <a:rPr lang="de-DE" dirty="0"/>
              <a:t>Teilnehmer</a:t>
            </a:r>
          </a:p>
          <a:p>
            <a:pPr lvl="1"/>
            <a:r>
              <a:rPr lang="de-DE" dirty="0"/>
              <a:t>[hier können schon vor dem TT Teilnehmer </a:t>
            </a:r>
            <a:br>
              <a:rPr lang="de-DE" dirty="0"/>
            </a:br>
            <a:r>
              <a:rPr lang="de-DE" dirty="0"/>
              <a:t>	eingetragen werden]</a:t>
            </a:r>
          </a:p>
          <a:p>
            <a:pPr lvl="1"/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4172" y="189826"/>
            <a:ext cx="849630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Nächster Telefontag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Ausschreibung</a:t>
            </a:r>
            <a:endParaRPr lang="de-DE" sz="16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20" y="981821"/>
            <a:ext cx="3913971" cy="414563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1156001" y="5090922"/>
            <a:ext cx="690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Teilnehmer</a:t>
            </a:r>
            <a:r>
              <a:rPr lang="de-DE" sz="5400" b="1" cap="none" spc="0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de-DE" sz="5400" b="1" cap="none" spc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gesucht!</a:t>
            </a:r>
          </a:p>
        </p:txBody>
      </p:sp>
      <p:pic>
        <p:nvPicPr>
          <p:cNvPr id="15" name="Bildplatzhalter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 b="5099"/>
          <a:stretch>
            <a:fillRect/>
          </a:stretch>
        </p:blipFill>
        <p:spPr>
          <a:xfrm>
            <a:off x="7560000" y="90000"/>
            <a:ext cx="1342800" cy="11736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91467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ulung Aus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Ausschreibung</a:t>
            </a:r>
            <a:endParaRPr lang="de-DE" sz="160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baseline="0"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[Name Schulung]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35720" y="1396178"/>
            <a:ext cx="3913971" cy="3316924"/>
          </a:xfrm>
          <a:prstGeom prst="rect">
            <a:avLst/>
          </a:prstGeom>
        </p:spPr>
      </p:pic>
      <p:sp>
        <p:nvSpPr>
          <p:cNvPr id="21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125538"/>
            <a:ext cx="4412192" cy="790986"/>
          </a:xfrm>
        </p:spPr>
        <p:txBody>
          <a:bodyPr wrap="square">
            <a:spAutoFit/>
          </a:bodyPr>
          <a:lstStyle>
            <a:lvl1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2pPr>
          </a:lstStyle>
          <a:p>
            <a:pPr lvl="0"/>
            <a:r>
              <a:rPr lang="de-DE" dirty="0"/>
              <a:t>[Beschreibung (kurz)]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4006166"/>
            <a:ext cx="5040560" cy="790986"/>
          </a:xfrm>
        </p:spPr>
        <p:txBody>
          <a:bodyPr wrap="square">
            <a:spAutoFit/>
          </a:bodyPr>
          <a:lstStyle>
            <a:lvl1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  <a:defRPr baseline="0"/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2pPr>
          </a:lstStyle>
          <a:p>
            <a:pPr lvl="0"/>
            <a:r>
              <a:rPr lang="de-DE" dirty="0"/>
              <a:t>[Anzahl der Teilnehmer]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3215180"/>
            <a:ext cx="5040560" cy="790986"/>
          </a:xfrm>
        </p:spPr>
        <p:txBody>
          <a:bodyPr wrap="square">
            <a:spAutoFit/>
          </a:bodyPr>
          <a:lstStyle>
            <a:lvl1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  <a:defRPr baseline="0"/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2pPr>
          </a:lstStyle>
          <a:p>
            <a:pPr lvl="0"/>
            <a:r>
              <a:rPr lang="de-DE" dirty="0"/>
              <a:t>[Termin + Ort]</a:t>
            </a:r>
          </a:p>
          <a:p>
            <a:pPr lvl="1"/>
            <a:r>
              <a:rPr lang="de-DE" dirty="0"/>
              <a:t>…</a:t>
            </a:r>
          </a:p>
        </p:txBody>
      </p:sp>
      <p:pic>
        <p:nvPicPr>
          <p:cNvPr id="9" name="Bildplatzhalter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 b="5099"/>
          <a:stretch>
            <a:fillRect/>
          </a:stretch>
        </p:blipFill>
        <p:spPr>
          <a:xfrm>
            <a:off x="7560000" y="90000"/>
            <a:ext cx="1342800" cy="11736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-Pool Up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3850" y="1125538"/>
            <a:ext cx="7127875" cy="4967287"/>
          </a:xfrm>
        </p:spPr>
        <p:txBody>
          <a:bodyPr/>
          <a:lstStyle>
            <a:lvl1pPr marL="285750" indent="-285750"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dirty="0"/>
              <a:t>[Neuigkeiten, Informationen, etc. ...]</a:t>
            </a:r>
          </a:p>
          <a:p>
            <a:pPr lvl="1"/>
            <a:r>
              <a:rPr lang="de-DE" dirty="0"/>
              <a:t>[… aus dem IT-Pool…]</a:t>
            </a:r>
          </a:p>
          <a:p>
            <a:pPr lvl="2"/>
            <a:r>
              <a:rPr lang="de-DE" dirty="0"/>
              <a:t>[… bzw. zu den IT-Systemen…]</a:t>
            </a:r>
          </a:p>
          <a:p>
            <a:pPr lvl="3"/>
            <a:r>
              <a:rPr lang="de-DE" dirty="0"/>
              <a:t>[… oder der IT-Infrastruktur]</a:t>
            </a:r>
          </a:p>
          <a:p>
            <a:pPr lvl="0"/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Neues aus dem IT-Pool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[betreffendes Thema]</a:t>
            </a:r>
            <a:endParaRPr lang="de-DE" sz="1600" dirty="0"/>
          </a:p>
        </p:txBody>
      </p:sp>
      <p:pic>
        <p:nvPicPr>
          <p:cNvPr id="7" name="Bildplatzhalt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8" b="9288"/>
          <a:stretch>
            <a:fillRect/>
          </a:stretch>
        </p:blipFill>
        <p:spPr>
          <a:xfrm>
            <a:off x="7560000" y="90000"/>
            <a:ext cx="1342800" cy="11736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ächstes Teamtre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3850" y="189826"/>
            <a:ext cx="3816424" cy="430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Nächstes Teamtreffen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3" y="810884"/>
            <a:ext cx="8181541" cy="310313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284176" y="5090922"/>
            <a:ext cx="6647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Moderator gesucht!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650" y="3914017"/>
            <a:ext cx="7632700" cy="522288"/>
          </a:xfrm>
        </p:spPr>
        <p:txBody>
          <a:bodyPr anchor="b">
            <a:noAutofit/>
          </a:bodyPr>
          <a:lstStyle>
            <a:lvl1pPr algn="ctr">
              <a:buNone/>
              <a:defRPr sz="2800" b="1"/>
            </a:lvl1pPr>
          </a:lstStyle>
          <a:p>
            <a:pPr lvl="0"/>
            <a:r>
              <a:rPr lang="de-DE" dirty="0"/>
              <a:t>[Ort]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436305"/>
            <a:ext cx="7632700" cy="522288"/>
          </a:xfrm>
        </p:spPr>
        <p:txBody>
          <a:bodyPr anchor="b">
            <a:noAutofit/>
          </a:bodyPr>
          <a:lstStyle>
            <a:lvl1pPr algn="ctr">
              <a:buNone/>
              <a:defRPr sz="2800" b="1"/>
            </a:lvl1pPr>
          </a:lstStyle>
          <a:p>
            <a:pPr lvl="0"/>
            <a:r>
              <a:rPr lang="de-DE" dirty="0"/>
              <a:t>[Zeit]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7560000" y="90000"/>
            <a:ext cx="1342800" cy="11736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Ressort-Icon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23850" y="1125538"/>
            <a:ext cx="3816102" cy="4967287"/>
          </a:xfrm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691200"/>
            <a:ext cx="8496300" cy="216000"/>
          </a:xfrm>
        </p:spPr>
        <p:txBody>
          <a:bodyPr anchor="b">
            <a:noAutofit/>
          </a:bodyPr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600" b="0" i="1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</a:defRPr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Untertitel</a:t>
            </a:r>
            <a:endParaRPr kumimoji="0" lang="de-DE" sz="1600" b="0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4415298" y="1125537"/>
            <a:ext cx="3816102" cy="4967287"/>
          </a:xfrm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67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7560000" y="90000"/>
            <a:ext cx="1342800" cy="11736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de-DE" dirty="0"/>
              <a:t>Ressort-Icon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691200"/>
            <a:ext cx="8496300" cy="216000"/>
          </a:xfrm>
        </p:spPr>
        <p:txBody>
          <a:bodyPr anchor="b">
            <a:noAutofit/>
          </a:bodyPr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600" b="0" i="1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</a:defRPr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Untertitel</a:t>
            </a:r>
            <a:endParaRPr kumimoji="0" lang="de-DE" sz="1600" b="0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398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eamtre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stop-defeating.org/wp-content/uploads/2010/12/Technische-Zeichnun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 bwMode="auto">
          <a:xfrm>
            <a:off x="1" y="2452084"/>
            <a:ext cx="9168644" cy="440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ihandform 56"/>
          <p:cNvSpPr/>
          <p:nvPr userDrawn="1"/>
        </p:nvSpPr>
        <p:spPr>
          <a:xfrm>
            <a:off x="-272716" y="2123201"/>
            <a:ext cx="9769642" cy="657727"/>
          </a:xfrm>
          <a:custGeom>
            <a:avLst/>
            <a:gdLst>
              <a:gd name="connsiteX0" fmla="*/ 176463 w 9769642"/>
              <a:gd name="connsiteY0" fmla="*/ 657727 h 657727"/>
              <a:gd name="connsiteX1" fmla="*/ 6360695 w 9769642"/>
              <a:gd name="connsiteY1" fmla="*/ 657727 h 657727"/>
              <a:gd name="connsiteX2" fmla="*/ 7218948 w 9769642"/>
              <a:gd name="connsiteY2" fmla="*/ 248653 h 657727"/>
              <a:gd name="connsiteX3" fmla="*/ 9761621 w 9769642"/>
              <a:gd name="connsiteY3" fmla="*/ 272716 h 657727"/>
              <a:gd name="connsiteX4" fmla="*/ 9769642 w 9769642"/>
              <a:gd name="connsiteY4" fmla="*/ 56148 h 657727"/>
              <a:gd name="connsiteX5" fmla="*/ 3890211 w 9769642"/>
              <a:gd name="connsiteY5" fmla="*/ 0 h 657727"/>
              <a:gd name="connsiteX6" fmla="*/ 56148 w 9769642"/>
              <a:gd name="connsiteY6" fmla="*/ 24063 h 657727"/>
              <a:gd name="connsiteX7" fmla="*/ 0 w 9769642"/>
              <a:gd name="connsiteY7" fmla="*/ 633663 h 657727"/>
              <a:gd name="connsiteX8" fmla="*/ 176463 w 9769642"/>
              <a:gd name="connsiteY8" fmla="*/ 657727 h 65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9642" h="657727">
                <a:moveTo>
                  <a:pt x="176463" y="657727"/>
                </a:moveTo>
                <a:lnTo>
                  <a:pt x="6360695" y="657727"/>
                </a:lnTo>
                <a:lnTo>
                  <a:pt x="7218948" y="248653"/>
                </a:lnTo>
                <a:lnTo>
                  <a:pt x="9761621" y="272716"/>
                </a:lnTo>
                <a:lnTo>
                  <a:pt x="9769642" y="56148"/>
                </a:lnTo>
                <a:lnTo>
                  <a:pt x="3890211" y="0"/>
                </a:lnTo>
                <a:lnTo>
                  <a:pt x="56148" y="24063"/>
                </a:lnTo>
                <a:lnTo>
                  <a:pt x="0" y="633663"/>
                </a:lnTo>
                <a:lnTo>
                  <a:pt x="176463" y="657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404664"/>
            <a:ext cx="9144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11560" y="1616343"/>
            <a:ext cx="4572000" cy="584775"/>
          </a:xfrm>
          <a:prstGeom prst="rect">
            <a:avLst/>
          </a:prstGeom>
        </p:spPr>
        <p:txBody>
          <a:bodyPr lIns="90000">
            <a:spAutoFit/>
          </a:bodyPr>
          <a:lstStyle/>
          <a:p>
            <a:r>
              <a:rPr lang="de-DE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Moderator:</a:t>
            </a:r>
          </a:p>
          <a:p>
            <a:r>
              <a:rPr lang="de-DE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Geb. 10.81 | R 305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11560" y="1318621"/>
            <a:ext cx="331236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54588-F7ED-41E3-98CA-55728954406A}" type="datetime2">
              <a:rPr lang="de-DE" sz="1600" b="0" i="1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Montag, 19. März 2018</a:t>
            </a:fld>
            <a:endParaRPr lang="de-DE" sz="1600" dirty="0"/>
          </a:p>
        </p:txBody>
      </p:sp>
      <p:grpSp>
        <p:nvGrpSpPr>
          <p:cNvPr id="58" name="Gruppieren 57"/>
          <p:cNvGrpSpPr/>
          <p:nvPr userDrawn="1"/>
        </p:nvGrpSpPr>
        <p:grpSpPr>
          <a:xfrm>
            <a:off x="-180528" y="2239811"/>
            <a:ext cx="9791320" cy="757141"/>
            <a:chOff x="-180528" y="2167803"/>
            <a:chExt cx="9791320" cy="757141"/>
          </a:xfrm>
        </p:grpSpPr>
        <p:grpSp>
          <p:nvGrpSpPr>
            <p:cNvPr id="28" name="Gruppieren 27"/>
            <p:cNvGrpSpPr/>
            <p:nvPr userDrawn="1"/>
          </p:nvGrpSpPr>
          <p:grpSpPr>
            <a:xfrm>
              <a:off x="-145784" y="2240233"/>
              <a:ext cx="9756576" cy="684711"/>
              <a:chOff x="-451024" y="4401888"/>
              <a:chExt cx="9756576" cy="684711"/>
            </a:xfrm>
          </p:grpSpPr>
          <p:grpSp>
            <p:nvGrpSpPr>
              <p:cNvPr id="29" name="Gruppieren 72"/>
              <p:cNvGrpSpPr/>
              <p:nvPr/>
            </p:nvGrpSpPr>
            <p:grpSpPr>
              <a:xfrm>
                <a:off x="-451024" y="4401888"/>
                <a:ext cx="6588424" cy="540000"/>
                <a:chOff x="-451024" y="4649409"/>
                <a:chExt cx="6588424" cy="540000"/>
              </a:xfrm>
            </p:grpSpPr>
            <p:sp>
              <p:nvSpPr>
                <p:cNvPr id="33" name="Bogen 32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" name="Gerade Verbindung 33"/>
                <p:cNvCxnSpPr>
                  <a:stCxn id="33" idx="2"/>
                </p:cNvCxnSpPr>
                <p:nvPr userDrawn="1"/>
              </p:nvCxnSpPr>
              <p:spPr>
                <a:xfrm flipH="1">
                  <a:off x="-451024" y="5189409"/>
                  <a:ext cx="6318424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Bogen 29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30"/>
              <p:cNvCxnSpPr>
                <a:stCxn id="30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>
                <a:stCxn id="33" idx="0"/>
                <a:endCxn id="30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ieren 35"/>
            <p:cNvGrpSpPr/>
            <p:nvPr userDrawn="1"/>
          </p:nvGrpSpPr>
          <p:grpSpPr>
            <a:xfrm>
              <a:off x="35496" y="2167803"/>
              <a:ext cx="9305552" cy="684711"/>
              <a:chOff x="0" y="4401888"/>
              <a:chExt cx="9305552" cy="684711"/>
            </a:xfrm>
          </p:grpSpPr>
          <p:grpSp>
            <p:nvGrpSpPr>
              <p:cNvPr id="37" name="Gruppieren 72"/>
              <p:cNvGrpSpPr/>
              <p:nvPr/>
            </p:nvGrpSpPr>
            <p:grpSpPr>
              <a:xfrm>
                <a:off x="0" y="4401888"/>
                <a:ext cx="6137400" cy="540000"/>
                <a:chOff x="0" y="4649409"/>
                <a:chExt cx="6137400" cy="540000"/>
              </a:xfrm>
            </p:grpSpPr>
            <p:sp>
              <p:nvSpPr>
                <p:cNvPr id="41" name="Bogen 40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2" name="Gerade Verbindung 41"/>
                <p:cNvCxnSpPr>
                  <a:stCxn id="41" idx="2"/>
                </p:cNvCxnSpPr>
                <p:nvPr userDrawn="1"/>
              </p:nvCxnSpPr>
              <p:spPr>
                <a:xfrm flipH="1">
                  <a:off x="0" y="5189409"/>
                  <a:ext cx="5867400" cy="0"/>
                </a:xfrm>
                <a:prstGeom prst="line">
                  <a:avLst/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Bogen 37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 Verbindung 38"/>
              <p:cNvCxnSpPr>
                <a:stCxn id="38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>
                <a:stCxn id="41" idx="0"/>
                <a:endCxn id="38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/>
            <p:cNvGrpSpPr/>
            <p:nvPr userDrawn="1"/>
          </p:nvGrpSpPr>
          <p:grpSpPr>
            <a:xfrm>
              <a:off x="-180528" y="2167803"/>
              <a:ext cx="9305552" cy="684711"/>
              <a:chOff x="0" y="4401888"/>
              <a:chExt cx="9305552" cy="684711"/>
            </a:xfrm>
          </p:grpSpPr>
          <p:grpSp>
            <p:nvGrpSpPr>
              <p:cNvPr id="44" name="Gruppieren 72"/>
              <p:cNvGrpSpPr/>
              <p:nvPr/>
            </p:nvGrpSpPr>
            <p:grpSpPr>
              <a:xfrm>
                <a:off x="0" y="4401888"/>
                <a:ext cx="6137400" cy="540000"/>
                <a:chOff x="0" y="4649409"/>
                <a:chExt cx="6137400" cy="540000"/>
              </a:xfrm>
            </p:grpSpPr>
            <p:sp>
              <p:nvSpPr>
                <p:cNvPr id="48" name="Bogen 47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9" name="Gerade Verbindung 48"/>
                <p:cNvCxnSpPr>
                  <a:stCxn id="48" idx="2"/>
                </p:cNvCxnSpPr>
                <p:nvPr userDrawn="1"/>
              </p:nvCxnSpPr>
              <p:spPr>
                <a:xfrm flipH="1">
                  <a:off x="0" y="5189409"/>
                  <a:ext cx="5867400" cy="0"/>
                </a:xfrm>
                <a:prstGeom prst="line">
                  <a:avLst/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Bogen 44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" name="Gerade Verbindung 45"/>
              <p:cNvCxnSpPr>
                <a:stCxn id="45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>
                <a:stCxn id="48" idx="0"/>
                <a:endCxn id="45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uppieren 49"/>
            <p:cNvGrpSpPr/>
            <p:nvPr userDrawn="1"/>
          </p:nvGrpSpPr>
          <p:grpSpPr>
            <a:xfrm>
              <a:off x="268040" y="2168225"/>
              <a:ext cx="9305552" cy="684711"/>
              <a:chOff x="0" y="4401888"/>
              <a:chExt cx="9305552" cy="684711"/>
            </a:xfrm>
          </p:grpSpPr>
          <p:grpSp>
            <p:nvGrpSpPr>
              <p:cNvPr id="51" name="Gruppieren 72"/>
              <p:cNvGrpSpPr/>
              <p:nvPr/>
            </p:nvGrpSpPr>
            <p:grpSpPr>
              <a:xfrm>
                <a:off x="0" y="4401888"/>
                <a:ext cx="6137400" cy="540000"/>
                <a:chOff x="0" y="4649409"/>
                <a:chExt cx="6137400" cy="540000"/>
              </a:xfrm>
            </p:grpSpPr>
            <p:sp>
              <p:nvSpPr>
                <p:cNvPr id="55" name="Bogen 54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6" name="Gerade Verbindung 55"/>
                <p:cNvCxnSpPr>
                  <a:stCxn id="55" idx="2"/>
                </p:cNvCxnSpPr>
                <p:nvPr userDrawn="1"/>
              </p:nvCxnSpPr>
              <p:spPr>
                <a:xfrm flipH="1">
                  <a:off x="0" y="5189409"/>
                  <a:ext cx="5867400" cy="0"/>
                </a:xfrm>
                <a:prstGeom prst="line">
                  <a:avLst/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Bogen 51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3" name="Gerade Verbindung 52"/>
              <p:cNvCxnSpPr>
                <a:stCxn id="52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>
                <a:stCxn id="55" idx="0"/>
                <a:endCxn id="52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platzhalter 62"/>
          <p:cNvSpPr>
            <a:spLocks noGrp="1"/>
          </p:cNvSpPr>
          <p:nvPr>
            <p:ph type="body" sz="quarter" idx="10" hasCustomPrompt="1"/>
          </p:nvPr>
        </p:nvSpPr>
        <p:spPr>
          <a:xfrm>
            <a:off x="1691854" y="1616343"/>
            <a:ext cx="2880146" cy="412421"/>
          </a:xfrm>
        </p:spPr>
        <p:txBody>
          <a:bodyPr wrap="square" lIns="0" anchor="t">
            <a:spAutoFit/>
          </a:bodyPr>
          <a:lstStyle>
            <a:lvl1pPr marL="0" algn="l" defTabSz="914400" rtl="0" eaLnBrk="1" latinLnBrk="0" hangingPunct="1">
              <a:buNone/>
              <a:defRPr lang="de-DE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64" name="Textfeld 63"/>
          <p:cNvSpPr txBox="1"/>
          <p:nvPr userDrawn="1"/>
        </p:nvSpPr>
        <p:spPr>
          <a:xfrm>
            <a:off x="611560" y="996770"/>
            <a:ext cx="3600400" cy="430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l" defTabSz="914400" rtl="0" eaLnBrk="1" latinLnBrk="0" hangingPunct="1">
              <a:spcBef>
                <a:spcPct val="0"/>
              </a:spcBef>
              <a:buNone/>
            </a:pPr>
            <a:r>
              <a:rPr lang="de-DE" sz="2200" b="1" kern="0" dirty="0">
                <a:solidFill>
                  <a:schemeClr val="tx1"/>
                </a:solidFill>
                <a:latin typeface="Arial"/>
                <a:ea typeface="+mj-ea"/>
                <a:cs typeface="+mj-cs"/>
              </a:rPr>
              <a:t>Teamtreffen</a:t>
            </a:r>
          </a:p>
        </p:txBody>
      </p:sp>
      <p:pic>
        <p:nvPicPr>
          <p:cNvPr id="67" name="Picture 2" descr="D:\studentec\Folienmaster 2015\Logo_Fav.jpg"/>
          <p:cNvPicPr>
            <a:picLocks noChangeAspect="1" noChangeArrowheads="1"/>
          </p:cNvPicPr>
          <p:nvPr userDrawn="1"/>
        </p:nvPicPr>
        <p:blipFill>
          <a:blip r:embed="rId4" cstate="print"/>
          <a:srcRect t="15917" b="10947"/>
          <a:stretch>
            <a:fillRect/>
          </a:stretch>
        </p:blipFill>
        <p:spPr bwMode="auto">
          <a:xfrm>
            <a:off x="5513988" y="620713"/>
            <a:ext cx="3306162" cy="80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996950"/>
            <a:ext cx="4248844" cy="430213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lvl="0"/>
            <a:r>
              <a:rPr lang="de-DE" dirty="0"/>
              <a:t>[Anlass / Titel der Veranstaltung]</a:t>
            </a:r>
          </a:p>
        </p:txBody>
      </p:sp>
      <p:pic>
        <p:nvPicPr>
          <p:cNvPr id="3" name="Picture 6" descr="http://www.stop-defeating.org/wp-content/uploads/2010/12/Technische-Zeichnun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 bwMode="auto">
          <a:xfrm>
            <a:off x="1" y="2452084"/>
            <a:ext cx="9168644" cy="440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ihandform 56"/>
          <p:cNvSpPr/>
          <p:nvPr userDrawn="1"/>
        </p:nvSpPr>
        <p:spPr>
          <a:xfrm>
            <a:off x="-272716" y="2123201"/>
            <a:ext cx="9769642" cy="657727"/>
          </a:xfrm>
          <a:custGeom>
            <a:avLst/>
            <a:gdLst>
              <a:gd name="connsiteX0" fmla="*/ 176463 w 9769642"/>
              <a:gd name="connsiteY0" fmla="*/ 657727 h 657727"/>
              <a:gd name="connsiteX1" fmla="*/ 6360695 w 9769642"/>
              <a:gd name="connsiteY1" fmla="*/ 657727 h 657727"/>
              <a:gd name="connsiteX2" fmla="*/ 7218948 w 9769642"/>
              <a:gd name="connsiteY2" fmla="*/ 248653 h 657727"/>
              <a:gd name="connsiteX3" fmla="*/ 9761621 w 9769642"/>
              <a:gd name="connsiteY3" fmla="*/ 272716 h 657727"/>
              <a:gd name="connsiteX4" fmla="*/ 9769642 w 9769642"/>
              <a:gd name="connsiteY4" fmla="*/ 56148 h 657727"/>
              <a:gd name="connsiteX5" fmla="*/ 3890211 w 9769642"/>
              <a:gd name="connsiteY5" fmla="*/ 0 h 657727"/>
              <a:gd name="connsiteX6" fmla="*/ 56148 w 9769642"/>
              <a:gd name="connsiteY6" fmla="*/ 24063 h 657727"/>
              <a:gd name="connsiteX7" fmla="*/ 0 w 9769642"/>
              <a:gd name="connsiteY7" fmla="*/ 633663 h 657727"/>
              <a:gd name="connsiteX8" fmla="*/ 176463 w 9769642"/>
              <a:gd name="connsiteY8" fmla="*/ 657727 h 65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9642" h="657727">
                <a:moveTo>
                  <a:pt x="176463" y="657727"/>
                </a:moveTo>
                <a:lnTo>
                  <a:pt x="6360695" y="657727"/>
                </a:lnTo>
                <a:lnTo>
                  <a:pt x="7218948" y="248653"/>
                </a:lnTo>
                <a:lnTo>
                  <a:pt x="9761621" y="272716"/>
                </a:lnTo>
                <a:lnTo>
                  <a:pt x="9769642" y="56148"/>
                </a:lnTo>
                <a:lnTo>
                  <a:pt x="3890211" y="0"/>
                </a:lnTo>
                <a:lnTo>
                  <a:pt x="56148" y="24063"/>
                </a:lnTo>
                <a:lnTo>
                  <a:pt x="0" y="633663"/>
                </a:lnTo>
                <a:lnTo>
                  <a:pt x="176463" y="657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404664"/>
            <a:ext cx="9144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11188" y="1326487"/>
            <a:ext cx="15121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B8352-6674-46F6-9C72-B32F021A10E2}" type="datetime1">
              <a:rPr lang="de-DE" sz="1600" b="0" i="1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19.03.2018</a:t>
            </a:fld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|</a:t>
            </a:r>
            <a:endParaRPr lang="de-DE" sz="1600" dirty="0"/>
          </a:p>
        </p:txBody>
      </p:sp>
      <p:grpSp>
        <p:nvGrpSpPr>
          <p:cNvPr id="2" name="Gruppieren 57"/>
          <p:cNvGrpSpPr/>
          <p:nvPr userDrawn="1"/>
        </p:nvGrpSpPr>
        <p:grpSpPr>
          <a:xfrm>
            <a:off x="-180528" y="2239811"/>
            <a:ext cx="9791320" cy="757141"/>
            <a:chOff x="-180528" y="2167803"/>
            <a:chExt cx="9791320" cy="757141"/>
          </a:xfrm>
        </p:grpSpPr>
        <p:grpSp>
          <p:nvGrpSpPr>
            <p:cNvPr id="4" name="Gruppieren 27"/>
            <p:cNvGrpSpPr/>
            <p:nvPr userDrawn="1"/>
          </p:nvGrpSpPr>
          <p:grpSpPr>
            <a:xfrm>
              <a:off x="-145784" y="2240233"/>
              <a:ext cx="9756576" cy="684711"/>
              <a:chOff x="-451024" y="4401888"/>
              <a:chExt cx="9756576" cy="684711"/>
            </a:xfrm>
          </p:grpSpPr>
          <p:grpSp>
            <p:nvGrpSpPr>
              <p:cNvPr id="5" name="Gruppieren 72"/>
              <p:cNvGrpSpPr/>
              <p:nvPr/>
            </p:nvGrpSpPr>
            <p:grpSpPr>
              <a:xfrm>
                <a:off x="-451024" y="4401888"/>
                <a:ext cx="6588424" cy="540000"/>
                <a:chOff x="-451024" y="4649409"/>
                <a:chExt cx="6588424" cy="540000"/>
              </a:xfrm>
            </p:grpSpPr>
            <p:sp>
              <p:nvSpPr>
                <p:cNvPr id="33" name="Bogen 32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" name="Gerade Verbindung 33"/>
                <p:cNvCxnSpPr>
                  <a:stCxn id="33" idx="2"/>
                </p:cNvCxnSpPr>
                <p:nvPr userDrawn="1"/>
              </p:nvCxnSpPr>
              <p:spPr>
                <a:xfrm flipH="1">
                  <a:off x="-451024" y="5189409"/>
                  <a:ext cx="6318424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Bogen 29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30"/>
              <p:cNvCxnSpPr>
                <a:stCxn id="30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>
                <a:stCxn id="33" idx="0"/>
                <a:endCxn id="30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35"/>
            <p:cNvGrpSpPr/>
            <p:nvPr userDrawn="1"/>
          </p:nvGrpSpPr>
          <p:grpSpPr>
            <a:xfrm>
              <a:off x="35496" y="2167803"/>
              <a:ext cx="9305552" cy="684711"/>
              <a:chOff x="0" y="4401888"/>
              <a:chExt cx="9305552" cy="684711"/>
            </a:xfrm>
          </p:grpSpPr>
          <p:grpSp>
            <p:nvGrpSpPr>
              <p:cNvPr id="7" name="Gruppieren 72"/>
              <p:cNvGrpSpPr/>
              <p:nvPr/>
            </p:nvGrpSpPr>
            <p:grpSpPr>
              <a:xfrm>
                <a:off x="0" y="4401888"/>
                <a:ext cx="6137400" cy="540000"/>
                <a:chOff x="0" y="4649409"/>
                <a:chExt cx="6137400" cy="540000"/>
              </a:xfrm>
            </p:grpSpPr>
            <p:sp>
              <p:nvSpPr>
                <p:cNvPr id="41" name="Bogen 40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2" name="Gerade Verbindung 41"/>
                <p:cNvCxnSpPr>
                  <a:stCxn id="41" idx="2"/>
                </p:cNvCxnSpPr>
                <p:nvPr userDrawn="1"/>
              </p:nvCxnSpPr>
              <p:spPr>
                <a:xfrm flipH="1">
                  <a:off x="0" y="5189409"/>
                  <a:ext cx="5867400" cy="0"/>
                </a:xfrm>
                <a:prstGeom prst="line">
                  <a:avLst/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Bogen 37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 Verbindung 38"/>
              <p:cNvCxnSpPr>
                <a:stCxn id="38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>
                <a:stCxn id="41" idx="0"/>
                <a:endCxn id="38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42"/>
            <p:cNvGrpSpPr/>
            <p:nvPr userDrawn="1"/>
          </p:nvGrpSpPr>
          <p:grpSpPr>
            <a:xfrm>
              <a:off x="-180528" y="2167803"/>
              <a:ext cx="9305552" cy="684711"/>
              <a:chOff x="0" y="4401888"/>
              <a:chExt cx="9305552" cy="684711"/>
            </a:xfrm>
          </p:grpSpPr>
          <p:grpSp>
            <p:nvGrpSpPr>
              <p:cNvPr id="9" name="Gruppieren 72"/>
              <p:cNvGrpSpPr/>
              <p:nvPr/>
            </p:nvGrpSpPr>
            <p:grpSpPr>
              <a:xfrm>
                <a:off x="0" y="4401888"/>
                <a:ext cx="6137400" cy="540000"/>
                <a:chOff x="0" y="4649409"/>
                <a:chExt cx="6137400" cy="540000"/>
              </a:xfrm>
            </p:grpSpPr>
            <p:sp>
              <p:nvSpPr>
                <p:cNvPr id="48" name="Bogen 47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9" name="Gerade Verbindung 48"/>
                <p:cNvCxnSpPr>
                  <a:stCxn id="48" idx="2"/>
                </p:cNvCxnSpPr>
                <p:nvPr userDrawn="1"/>
              </p:nvCxnSpPr>
              <p:spPr>
                <a:xfrm flipH="1">
                  <a:off x="0" y="5189409"/>
                  <a:ext cx="5867400" cy="0"/>
                </a:xfrm>
                <a:prstGeom prst="line">
                  <a:avLst/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Bogen 44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" name="Gerade Verbindung 45"/>
              <p:cNvCxnSpPr>
                <a:stCxn id="45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>
                <a:stCxn id="48" idx="0"/>
                <a:endCxn id="45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49"/>
            <p:cNvGrpSpPr/>
            <p:nvPr userDrawn="1"/>
          </p:nvGrpSpPr>
          <p:grpSpPr>
            <a:xfrm>
              <a:off x="268040" y="2168225"/>
              <a:ext cx="9305552" cy="684711"/>
              <a:chOff x="0" y="4401888"/>
              <a:chExt cx="9305552" cy="684711"/>
            </a:xfrm>
          </p:grpSpPr>
          <p:grpSp>
            <p:nvGrpSpPr>
              <p:cNvPr id="11" name="Gruppieren 72"/>
              <p:cNvGrpSpPr/>
              <p:nvPr/>
            </p:nvGrpSpPr>
            <p:grpSpPr>
              <a:xfrm>
                <a:off x="0" y="4401888"/>
                <a:ext cx="6137400" cy="540000"/>
                <a:chOff x="0" y="4649409"/>
                <a:chExt cx="6137400" cy="540000"/>
              </a:xfrm>
            </p:grpSpPr>
            <p:sp>
              <p:nvSpPr>
                <p:cNvPr id="55" name="Bogen 54"/>
                <p:cNvSpPr/>
                <p:nvPr userDrawn="1"/>
              </p:nvSpPr>
              <p:spPr>
                <a:xfrm rot="5400000">
                  <a:off x="5597400" y="4649409"/>
                  <a:ext cx="540000" cy="540000"/>
                </a:xfrm>
                <a:prstGeom prst="arc">
                  <a:avLst>
                    <a:gd name="adj1" fmla="val 19791320"/>
                    <a:gd name="adj2" fmla="val 0"/>
                  </a:avLst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6" name="Gerade Verbindung 55"/>
                <p:cNvCxnSpPr>
                  <a:stCxn id="55" idx="2"/>
                </p:cNvCxnSpPr>
                <p:nvPr userDrawn="1"/>
              </p:nvCxnSpPr>
              <p:spPr>
                <a:xfrm flipH="1">
                  <a:off x="0" y="5189409"/>
                  <a:ext cx="5867400" cy="0"/>
                </a:xfrm>
                <a:prstGeom prst="line">
                  <a:avLst/>
                </a:prstGeom>
                <a:ln w="1270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Bogen 51"/>
              <p:cNvSpPr/>
              <p:nvPr/>
            </p:nvSpPr>
            <p:spPr>
              <a:xfrm rot="16200000">
                <a:off x="6462588" y="4546599"/>
                <a:ext cx="540000" cy="540000"/>
              </a:xfrm>
              <a:prstGeom prst="arc">
                <a:avLst>
                  <a:gd name="adj1" fmla="val 20608724"/>
                  <a:gd name="adj2" fmla="val 0"/>
                </a:avLst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3" name="Gerade Verbindung 52"/>
              <p:cNvCxnSpPr>
                <a:stCxn id="52" idx="2"/>
              </p:cNvCxnSpPr>
              <p:nvPr/>
            </p:nvCxnSpPr>
            <p:spPr>
              <a:xfrm>
                <a:off x="6732588" y="4546599"/>
                <a:ext cx="2572964" cy="0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>
                <a:stCxn id="55" idx="0"/>
                <a:endCxn id="52" idx="0"/>
              </p:cNvCxnSpPr>
              <p:nvPr/>
            </p:nvCxnSpPr>
            <p:spPr>
              <a:xfrm flipV="1">
                <a:off x="6002990" y="4557746"/>
                <a:ext cx="652818" cy="347627"/>
              </a:xfrm>
              <a:prstGeom prst="line">
                <a:avLst/>
              </a:prstGeom>
              <a:ln w="1270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2" descr="D:\studentec\Folienmaster 2015\Logo_Fav.jpg"/>
          <p:cNvPicPr>
            <a:picLocks noChangeAspect="1" noChangeArrowheads="1"/>
          </p:cNvPicPr>
          <p:nvPr userDrawn="1"/>
        </p:nvPicPr>
        <p:blipFill>
          <a:blip r:embed="rId4" cstate="print"/>
          <a:srcRect t="15917" b="10947"/>
          <a:stretch>
            <a:fillRect/>
          </a:stretch>
        </p:blipFill>
        <p:spPr bwMode="auto">
          <a:xfrm>
            <a:off x="5513988" y="620713"/>
            <a:ext cx="3306162" cy="80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platzhalter 62"/>
          <p:cNvSpPr>
            <a:spLocks noGrp="1"/>
          </p:cNvSpPr>
          <p:nvPr>
            <p:ph type="body" sz="quarter" idx="11" hasCustomPrompt="1"/>
          </p:nvPr>
        </p:nvSpPr>
        <p:spPr>
          <a:xfrm>
            <a:off x="1835870" y="1326487"/>
            <a:ext cx="2880146" cy="338554"/>
          </a:xfrm>
          <a:noFill/>
        </p:spPr>
        <p:txBody>
          <a:bodyPr wrap="square" rtlCol="0" anchor="b">
            <a:spAutoFit/>
          </a:bodyPr>
          <a:lstStyle>
            <a:lvl1pPr marL="0" algn="l" defTabSz="914400" rtl="0" eaLnBrk="1" latinLnBrk="0" hangingPunct="1">
              <a:buNone/>
              <a:def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Ort</a:t>
            </a:r>
          </a:p>
        </p:txBody>
      </p:sp>
      <p:sp>
        <p:nvSpPr>
          <p:cNvPr id="44" name="Textplatzhalter 62"/>
          <p:cNvSpPr>
            <a:spLocks noGrp="1"/>
          </p:cNvSpPr>
          <p:nvPr>
            <p:ph type="body" sz="quarter" idx="10" hasCustomPrompt="1"/>
          </p:nvPr>
        </p:nvSpPr>
        <p:spPr>
          <a:xfrm>
            <a:off x="616104" y="2345744"/>
            <a:ext cx="4993988" cy="363176"/>
          </a:xfrm>
        </p:spPr>
        <p:txBody>
          <a:bodyPr wrap="square" lIns="0" anchor="b">
            <a:spAutoFit/>
          </a:bodyPr>
          <a:lstStyle>
            <a:lvl1pPr marL="0" algn="l" defTabSz="914400" rtl="0" eaLnBrk="1" latinLnBrk="0" hangingPunct="1">
              <a:buNone/>
              <a:defRPr lang="de-DE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Namen der Anwesenden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323850" y="189826"/>
            <a:ext cx="3816424" cy="430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200" b="1" kern="0" noProof="0" dirty="0">
                <a:solidFill>
                  <a:schemeClr val="tx1"/>
                </a:solidFill>
                <a:latin typeface="Arial"/>
                <a:ea typeface="+mj-ea"/>
                <a:cs typeface="+mj-cs"/>
              </a:rPr>
              <a:t>Agenda</a:t>
            </a:r>
            <a:endParaRPr lang="de-DE" sz="2200" b="1" kern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49813" y="835870"/>
            <a:ext cx="5601600" cy="442800"/>
          </a:xfr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[Abschnitt 1]</a:t>
            </a:r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20521" y="1484784"/>
            <a:ext cx="5032800" cy="442800"/>
          </a:xfrm>
          <a:solidFill>
            <a:schemeClr val="bg1">
              <a:lumMod val="75000"/>
            </a:schemeClr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de-D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[Punkt 1]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20521" y="2132856"/>
            <a:ext cx="5032800" cy="442800"/>
          </a:xfrm>
          <a:solidFill>
            <a:schemeClr val="bg1">
              <a:lumMod val="75000"/>
            </a:schemeClr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de-D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[Punkt 2]</a:t>
            </a:r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87624" y="821426"/>
            <a:ext cx="442800" cy="442800"/>
          </a:xfrm>
          <a:solidFill>
            <a:srgbClr val="C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[1]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763688" y="1474032"/>
            <a:ext cx="442800" cy="442800"/>
          </a:xfrm>
          <a:solidFill>
            <a:srgbClr val="C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1.#</a:t>
            </a: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763688" y="2122104"/>
            <a:ext cx="442800" cy="442800"/>
          </a:xfrm>
          <a:solidFill>
            <a:srgbClr val="C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1.#</a:t>
            </a: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851721" y="2985358"/>
            <a:ext cx="5601600" cy="442800"/>
          </a:xfrm>
          <a:solidFill>
            <a:schemeClr val="bg1">
              <a:lumMod val="75000"/>
            </a:schemeClr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lang="de-D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[Abschnitt 2]</a:t>
            </a:r>
          </a:p>
        </p:txBody>
      </p:sp>
      <p:sp>
        <p:nvSpPr>
          <p:cNvPr id="2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422429" y="3634272"/>
            <a:ext cx="5032800" cy="442800"/>
          </a:xfrm>
          <a:solidFill>
            <a:schemeClr val="bg1">
              <a:lumMod val="75000"/>
            </a:schemeClr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de-D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[Punkt 1]</a:t>
            </a:r>
          </a:p>
        </p:txBody>
      </p:sp>
      <p:sp>
        <p:nvSpPr>
          <p:cNvPr id="21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422429" y="4282344"/>
            <a:ext cx="5032800" cy="442800"/>
          </a:xfrm>
          <a:solidFill>
            <a:schemeClr val="bg1">
              <a:lumMod val="75000"/>
            </a:schemeClr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de-D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[Punkt 2]</a:t>
            </a:r>
          </a:p>
        </p:txBody>
      </p:sp>
      <p:sp>
        <p:nvSpPr>
          <p:cNvPr id="22" name="Textplatzhalt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9532" y="2970914"/>
            <a:ext cx="442800" cy="442800"/>
          </a:xfrm>
          <a:solidFill>
            <a:srgbClr val="C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[2]</a:t>
            </a:r>
          </a:p>
        </p:txBody>
      </p:sp>
      <p:sp>
        <p:nvSpPr>
          <p:cNvPr id="23" name="Textplatzhalt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765596" y="3623520"/>
            <a:ext cx="442800" cy="442800"/>
          </a:xfrm>
          <a:solidFill>
            <a:srgbClr val="C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2.#</a:t>
            </a:r>
          </a:p>
        </p:txBody>
      </p:sp>
      <p:sp>
        <p:nvSpPr>
          <p:cNvPr id="24" name="Textplatzhalt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765596" y="4271592"/>
            <a:ext cx="442800" cy="442800"/>
          </a:xfrm>
          <a:solidFill>
            <a:srgbClr val="C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de-DE" sz="1800" b="1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2.#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okollant gesu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3850" y="189826"/>
            <a:ext cx="3816424" cy="430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Protokollant gesucht!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2" y="422203"/>
            <a:ext cx="7065876" cy="67793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Mitgl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 b="5099"/>
          <a:stretch>
            <a:fillRect/>
          </a:stretch>
        </p:blipFill>
        <p:spPr>
          <a:xfrm>
            <a:off x="7560000" y="90000"/>
            <a:ext cx="1342800" cy="11736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/>
        </p:spPr>
      </p:pic>
      <p:sp>
        <p:nvSpPr>
          <p:cNvPr id="5" name="Rechteck 4"/>
          <p:cNvSpPr/>
          <p:nvPr/>
        </p:nvSpPr>
        <p:spPr>
          <a:xfrm>
            <a:off x="6240573" y="1196752"/>
            <a:ext cx="2486499" cy="4896544"/>
          </a:xfrm>
          <a:prstGeom prst="rect">
            <a:avLst/>
          </a:prstGeom>
          <a:solidFill>
            <a:schemeClr val="accent2">
              <a:lumMod val="50000"/>
              <a:alpha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4168" y="1557337"/>
            <a:ext cx="2809006" cy="3671863"/>
          </a:xfrm>
          <a:ln w="12700">
            <a:solidFill>
              <a:schemeClr val="tx1"/>
            </a:solidFill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de-DE" dirty="0"/>
              <a:t>Dein Bild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40463" y="1177925"/>
            <a:ext cx="2486025" cy="379413"/>
          </a:xfrm>
        </p:spPr>
        <p:txBody>
          <a:bodyPr anchor="b">
            <a:normAutofit/>
          </a:bodyPr>
          <a:lstStyle>
            <a:lvl1pPr algn="ctr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23850" y="1125538"/>
            <a:ext cx="5761038" cy="1079500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Ich bin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850" y="2205038"/>
            <a:ext cx="5761038" cy="1223962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Meine bisherigen Tätigkeiten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323850" y="3428999"/>
            <a:ext cx="5761038" cy="1368425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Meine Ziele bei studentec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4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323130" y="4797425"/>
            <a:ext cx="5761038" cy="1295400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Meine Ziele für studentec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[Name]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Neues Mitglied</a:t>
            </a:r>
            <a:endParaRPr lang="de-DE" sz="1600" dirty="0"/>
          </a:p>
        </p:txBody>
      </p:sp>
      <p:sp>
        <p:nvSpPr>
          <p:cNvPr id="17" name="TextBox 28"/>
          <p:cNvSpPr txBox="1"/>
          <p:nvPr userDrawn="1"/>
        </p:nvSpPr>
        <p:spPr>
          <a:xfrm>
            <a:off x="6300192" y="530120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Studiengang</a:t>
            </a:r>
            <a:r>
              <a:rPr lang="en-US" dirty="0"/>
              <a:t>:</a:t>
            </a:r>
          </a:p>
          <a:p>
            <a:r>
              <a:rPr lang="en-US" dirty="0"/>
              <a:t>Semester:</a:t>
            </a:r>
            <a:endParaRPr lang="en-SG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737971" y="5296445"/>
            <a:ext cx="986720" cy="379413"/>
          </a:xfrm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</a:t>
            </a:r>
            <a:r>
              <a:rPr lang="de-DE" dirty="0" err="1"/>
              <a:t>Stud</a:t>
            </a:r>
            <a:r>
              <a:rPr lang="de-DE" dirty="0"/>
              <a:t>]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738040" y="5584051"/>
            <a:ext cx="986720" cy="379413"/>
          </a:xfrm>
        </p:spPr>
        <p:txBody>
          <a:bodyPr anchor="b">
            <a:noAutofit/>
          </a:bodyPr>
          <a:lstStyle>
            <a:lvl1pPr algn="l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[Sem]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r 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 b="5099"/>
          <a:stretch>
            <a:fillRect/>
          </a:stretch>
        </p:blipFill>
        <p:spPr>
          <a:xfrm>
            <a:off x="7560000" y="90000"/>
            <a:ext cx="1342800" cy="11736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/>
        </p:spPr>
      </p:pic>
      <p:sp>
        <p:nvSpPr>
          <p:cNvPr id="5" name="Rechteck 4"/>
          <p:cNvSpPr/>
          <p:nvPr/>
        </p:nvSpPr>
        <p:spPr>
          <a:xfrm>
            <a:off x="6240573" y="1196752"/>
            <a:ext cx="2486499" cy="4896544"/>
          </a:xfrm>
          <a:prstGeom prst="rect">
            <a:avLst/>
          </a:prstGeom>
          <a:solidFill>
            <a:schemeClr val="accent2">
              <a:lumMod val="50000"/>
              <a:alpha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de-DE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4168" y="1557337"/>
            <a:ext cx="2809006" cy="3671863"/>
          </a:xfrm>
          <a:ln w="12700">
            <a:solidFill>
              <a:schemeClr val="tx1"/>
            </a:solidFill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de-DE" dirty="0"/>
              <a:t>Dein Bild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40463" y="1177925"/>
            <a:ext cx="2486025" cy="379413"/>
          </a:xfrm>
        </p:spPr>
        <p:txBody>
          <a:bodyPr anchor="b">
            <a:noAutofit/>
          </a:bodyPr>
          <a:lstStyle>
            <a:lvl1pPr algn="ctr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23850" y="1125538"/>
            <a:ext cx="5761038" cy="1079500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Werdegang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23130" y="2205038"/>
            <a:ext cx="5761038" cy="1223962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Bisherige Projekterfahrung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323130" y="3428999"/>
            <a:ext cx="5761038" cy="1368425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Warum Projektleiter?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323130" y="4797425"/>
            <a:ext cx="5761038" cy="1079500"/>
          </a:xfrm>
        </p:spPr>
        <p:txBody>
          <a:bodyPr/>
          <a:lstStyle>
            <a:lvl1pPr>
              <a:defRPr/>
            </a:lvl1pPr>
            <a:lvl2pPr>
              <a:defRPr/>
            </a:lvl2pPr>
            <a:lvl5pPr>
              <a:buNone/>
              <a:defRPr/>
            </a:lvl5pPr>
          </a:lstStyle>
          <a:p>
            <a:pPr lvl="0"/>
            <a:r>
              <a:rPr lang="de-DE" dirty="0"/>
              <a:t>Ziele als PL</a:t>
            </a:r>
          </a:p>
          <a:p>
            <a:pPr lvl="1"/>
            <a:r>
              <a:rPr lang="de-DE" dirty="0"/>
              <a:t>Ziel 1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74638"/>
            <a:ext cx="7632848" cy="346050"/>
          </a:xfrm>
        </p:spPr>
        <p:txBody>
          <a:bodyPr/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de-DE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[Name]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23528" y="568646"/>
            <a:ext cx="84963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Neue(r) Projektleiter(in)</a:t>
            </a:r>
            <a:endParaRPr lang="de-DE" sz="1600" dirty="0"/>
          </a:p>
        </p:txBody>
      </p:sp>
      <p:sp>
        <p:nvSpPr>
          <p:cNvPr id="15" name="TextBox 28"/>
          <p:cNvSpPr txBox="1"/>
          <p:nvPr userDrawn="1"/>
        </p:nvSpPr>
        <p:spPr>
          <a:xfrm>
            <a:off x="6300192" y="530120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Studiengang</a:t>
            </a:r>
            <a:r>
              <a:rPr lang="en-US" dirty="0"/>
              <a:t>:</a:t>
            </a:r>
          </a:p>
          <a:p>
            <a:r>
              <a:rPr lang="en-US" dirty="0"/>
              <a:t>Semester:</a:t>
            </a:r>
            <a:endParaRPr lang="en-SG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737971" y="5296445"/>
            <a:ext cx="986720" cy="379413"/>
          </a:xfrm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</a:t>
            </a:r>
            <a:r>
              <a:rPr lang="de-DE" dirty="0" err="1"/>
              <a:t>Stud</a:t>
            </a:r>
            <a:r>
              <a:rPr lang="de-DE" dirty="0"/>
              <a:t>]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738040" y="5584051"/>
            <a:ext cx="986720" cy="379413"/>
          </a:xfrm>
        </p:spPr>
        <p:txBody>
          <a:bodyPr anchor="b">
            <a:noAutofit/>
          </a:bodyPr>
          <a:lstStyle>
            <a:lvl1pPr algn="l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[Sem]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studentec\Folienmaster 2015\Logo_Fav.jpg"/>
          <p:cNvPicPr>
            <a:picLocks noChangeAspect="1" noChangeArrowheads="1"/>
          </p:cNvPicPr>
          <p:nvPr/>
        </p:nvPicPr>
        <p:blipFill>
          <a:blip r:embed="rId19" cstate="print"/>
          <a:srcRect l="1874" t="15917" b="33475"/>
          <a:stretch>
            <a:fillRect/>
          </a:stretch>
        </p:blipFill>
        <p:spPr bwMode="auto">
          <a:xfrm>
            <a:off x="6948472" y="6355622"/>
            <a:ext cx="1872000" cy="3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7632848" cy="346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de-DE" dirty="0"/>
            </a:br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125539"/>
            <a:ext cx="8496300" cy="4964818"/>
          </a:xfrm>
          <a:prstGeom prst="rect">
            <a:avLst/>
          </a:prstGeom>
          <a:ln w="2540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6" name="Textfeld 15"/>
          <p:cNvSpPr txBox="1"/>
          <p:nvPr/>
        </p:nvSpPr>
        <p:spPr>
          <a:xfrm rot="19852953">
            <a:off x="5996903" y="6289944"/>
            <a:ext cx="9193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algn="ctr" defTabSz="914400" rtl="0" eaLnBrk="1" latinLnBrk="0" hangingPunct="1"/>
            <a:fld id="{5D0B767C-78AA-4881-84B6-A287BE545CE6}" type="slidenum">
              <a:rPr lang="de-DE" sz="1200" b="1" kern="120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pPr marL="0" algn="ctr" defTabSz="914400" rtl="0" eaLnBrk="1" latinLnBrk="0" hangingPunct="1"/>
              <a:t>‹Nr.›</a:t>
            </a:fld>
            <a:endParaRPr lang="de-DE" sz="12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0" y="6038984"/>
            <a:ext cx="9144300" cy="684711"/>
            <a:chOff x="18288" y="4401888"/>
            <a:chExt cx="9144300" cy="684711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18288" y="4401888"/>
              <a:ext cx="6119112" cy="540000"/>
              <a:chOff x="18288" y="4649409"/>
              <a:chExt cx="6119112" cy="540000"/>
            </a:xfrm>
          </p:grpSpPr>
          <p:sp>
            <p:nvSpPr>
              <p:cNvPr id="56" name="Bogen 55"/>
              <p:cNvSpPr/>
              <p:nvPr userDrawn="1"/>
            </p:nvSpPr>
            <p:spPr>
              <a:xfrm rot="5400000">
                <a:off x="5597400" y="4649409"/>
                <a:ext cx="540000" cy="540000"/>
              </a:xfrm>
              <a:prstGeom prst="arc">
                <a:avLst>
                  <a:gd name="adj1" fmla="val 19791320"/>
                  <a:gd name="adj2" fmla="val 0"/>
                </a:avLst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66"/>
              <p:cNvCxnSpPr/>
              <p:nvPr userDrawn="1"/>
            </p:nvCxnSpPr>
            <p:spPr>
              <a:xfrm flipH="1">
                <a:off x="18288" y="5189409"/>
                <a:ext cx="5868000" cy="0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Bogen 106"/>
            <p:cNvSpPr/>
            <p:nvPr/>
          </p:nvSpPr>
          <p:spPr>
            <a:xfrm rot="16200000">
              <a:off x="6462588" y="4546599"/>
              <a:ext cx="540000" cy="540000"/>
            </a:xfrm>
            <a:prstGeom prst="arc">
              <a:avLst>
                <a:gd name="adj1" fmla="val 20608724"/>
                <a:gd name="adj2" fmla="val 0"/>
              </a:avLst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9" name="Gerade Verbindung 108"/>
            <p:cNvCxnSpPr>
              <a:stCxn id="107" idx="2"/>
            </p:cNvCxnSpPr>
            <p:nvPr/>
          </p:nvCxnSpPr>
          <p:spPr>
            <a:xfrm>
              <a:off x="6732588" y="4546599"/>
              <a:ext cx="2430000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>
              <a:stCxn id="56" idx="0"/>
              <a:endCxn id="107" idx="0"/>
            </p:cNvCxnSpPr>
            <p:nvPr/>
          </p:nvCxnSpPr>
          <p:spPr>
            <a:xfrm flipV="1">
              <a:off x="6002990" y="4557746"/>
              <a:ext cx="652818" cy="34762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0" y="6109577"/>
            <a:ext cx="9145324" cy="684711"/>
            <a:chOff x="-432736" y="4401888"/>
            <a:chExt cx="9145324" cy="684711"/>
          </a:xfrm>
        </p:grpSpPr>
        <p:grpSp>
          <p:nvGrpSpPr>
            <p:cNvPr id="32" name="Gruppieren 72"/>
            <p:cNvGrpSpPr/>
            <p:nvPr/>
          </p:nvGrpSpPr>
          <p:grpSpPr>
            <a:xfrm>
              <a:off x="-432736" y="4401888"/>
              <a:ext cx="6570136" cy="540000"/>
              <a:chOff x="-432736" y="4649409"/>
              <a:chExt cx="6570136" cy="540000"/>
            </a:xfrm>
          </p:grpSpPr>
          <p:sp>
            <p:nvSpPr>
              <p:cNvPr id="36" name="Bogen 35"/>
              <p:cNvSpPr/>
              <p:nvPr userDrawn="1"/>
            </p:nvSpPr>
            <p:spPr>
              <a:xfrm rot="5400000">
                <a:off x="5597400" y="4649409"/>
                <a:ext cx="540000" cy="540000"/>
              </a:xfrm>
              <a:prstGeom prst="arc">
                <a:avLst>
                  <a:gd name="adj1" fmla="val 19791320"/>
                  <a:gd name="adj2" fmla="val 0"/>
                </a:avLst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" name="Gerade Verbindung 36"/>
              <p:cNvCxnSpPr/>
              <p:nvPr userDrawn="1"/>
            </p:nvCxnSpPr>
            <p:spPr>
              <a:xfrm flipH="1">
                <a:off x="-432736" y="5189409"/>
                <a:ext cx="6300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Bogen 32"/>
            <p:cNvSpPr/>
            <p:nvPr/>
          </p:nvSpPr>
          <p:spPr>
            <a:xfrm rot="16200000">
              <a:off x="6462588" y="4546599"/>
              <a:ext cx="540000" cy="540000"/>
            </a:xfrm>
            <a:prstGeom prst="arc">
              <a:avLst>
                <a:gd name="adj1" fmla="val 20608724"/>
                <a:gd name="adj2" fmla="val 0"/>
              </a:avLst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33"/>
            <p:cNvCxnSpPr>
              <a:stCxn id="33" idx="2"/>
            </p:cNvCxnSpPr>
            <p:nvPr/>
          </p:nvCxnSpPr>
          <p:spPr>
            <a:xfrm>
              <a:off x="6732588" y="4546599"/>
              <a:ext cx="1980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36" idx="0"/>
              <a:endCxn id="33" idx="0"/>
            </p:cNvCxnSpPr>
            <p:nvPr/>
          </p:nvCxnSpPr>
          <p:spPr>
            <a:xfrm flipV="1">
              <a:off x="6002990" y="4557746"/>
              <a:ext cx="652818" cy="34762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 Verbindung 39"/>
          <p:cNvCxnSpPr/>
          <p:nvPr/>
        </p:nvCxnSpPr>
        <p:spPr>
          <a:xfrm>
            <a:off x="323850" y="620713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72" r:id="rId3"/>
    <p:sldLayoutId id="2147483664" r:id="rId4"/>
    <p:sldLayoutId id="2147483670" r:id="rId5"/>
    <p:sldLayoutId id="2147483654" r:id="rId6"/>
    <p:sldLayoutId id="2147483658" r:id="rId7"/>
    <p:sldLayoutId id="2147483655" r:id="rId8"/>
    <p:sldLayoutId id="2147483657" r:id="rId9"/>
    <p:sldLayoutId id="2147483678" r:id="rId10"/>
    <p:sldLayoutId id="2147483680" r:id="rId11"/>
    <p:sldLayoutId id="2147483679" r:id="rId12"/>
    <p:sldLayoutId id="2147483660" r:id="rId13"/>
    <p:sldLayoutId id="2147483674" r:id="rId14"/>
    <p:sldLayoutId id="2147483668" r:id="rId15"/>
    <p:sldLayoutId id="2147483661" r:id="rId16"/>
    <p:sldLayoutId id="2147483659" r:id="rId17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lang="de-DE" sz="2200" b="1" kern="0" dirty="0" smtClean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66700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8400" indent="-269875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49238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68513" indent="-268288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7813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84163" algn="l" defTabSz="914400" rtl="0" eaLnBrk="1" latinLnBrk="0" hangingPunct="1">
        <a:lnSpc>
          <a:spcPct val="110000"/>
        </a:lnSpc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amebanana.com/sprays/37440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lyVsWilly/Freibier.gi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DEA6524-BE92-49D5-B00B-8DE787814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Schulung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378CE1F-A05C-480C-8711-0E3C47D47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5870" y="1322896"/>
            <a:ext cx="2880146" cy="342145"/>
          </a:xfrm>
        </p:spPr>
        <p:txBody>
          <a:bodyPr/>
          <a:lstStyle/>
          <a:p>
            <a:r>
              <a:rPr lang="de-DE" dirty="0" err="1"/>
              <a:t>Infobau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C60A12-42B0-4C1A-B895-11765A874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104" y="2366775"/>
            <a:ext cx="4993988" cy="342145"/>
          </a:xfrm>
        </p:spPr>
        <p:txBody>
          <a:bodyPr/>
          <a:lstStyle/>
          <a:p>
            <a:r>
              <a:rPr lang="de-DE" dirty="0"/>
              <a:t>Anne Borcherding, Philipp Nicklas</a:t>
            </a:r>
          </a:p>
        </p:txBody>
      </p:sp>
    </p:spTree>
    <p:extLst>
      <p:ext uri="{BB962C8B-B14F-4D97-AF65-F5344CB8AC3E}">
        <p14:creationId xmlns:p14="http://schemas.microsoft.com/office/powerpoint/2010/main" val="24854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FA47E91-D080-4AEB-AC56-D41416F4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</a:t>
            </a:r>
          </a:p>
        </p:txBody>
      </p:sp>
      <p:pic>
        <p:nvPicPr>
          <p:cNvPr id="11" name="Bildplatzhalter 10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EB69DEE8-73DA-483F-815D-66AA82DCE44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" b="6324"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7E6FB1-BFCE-4167-AA6F-1C667BDE1C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Hat jeder </a:t>
            </a:r>
            <a:r>
              <a:rPr lang="de-DE" dirty="0" err="1"/>
              <a:t>git</a:t>
            </a:r>
            <a:r>
              <a:rPr lang="de-DE" dirty="0"/>
              <a:t> installiert? </a:t>
            </a:r>
          </a:p>
          <a:p>
            <a:r>
              <a:rPr lang="de-DE" dirty="0"/>
              <a:t>Einmal </a:t>
            </a:r>
            <a:r>
              <a:rPr lang="de-DE" dirty="0" err="1"/>
              <a:t>cmd</a:t>
            </a:r>
            <a:r>
              <a:rPr lang="de-DE" dirty="0"/>
              <a:t>/</a:t>
            </a:r>
            <a:r>
              <a:rPr lang="de-DE" dirty="0" err="1"/>
              <a:t>shell</a:t>
            </a:r>
            <a:r>
              <a:rPr lang="de-DE" dirty="0"/>
              <a:t> öffnen und GIT eingeben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F0E9C74-A01A-4236-9478-B0AC9F13E0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7" name="Bildplatzhalter 6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39C5A7F-A204-41EC-9889-C7B002A2153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" b="6324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Supertolle </a:t>
            </a:r>
            <a:r>
              <a:rPr lang="de-DE" dirty="0" err="1"/>
              <a:t>Annelogie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Analogie</a:t>
            </a:r>
          </a:p>
        </p:txBody>
      </p:sp>
    </p:spTree>
    <p:extLst>
      <p:ext uri="{BB962C8B-B14F-4D97-AF65-F5344CB8AC3E}">
        <p14:creationId xmlns:p14="http://schemas.microsoft.com/office/powerpoint/2010/main" val="18489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Freibier!!</a:t>
            </a:r>
          </a:p>
        </p:txBody>
      </p:sp>
      <p:pic>
        <p:nvPicPr>
          <p:cNvPr id="7" name="Bildplatzhalter 6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39C5A7F-A204-41EC-9889-C7B002A2153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" b="6324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C62972-EC6D-45DA-9CC6-54EA7FA323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57459"/>
            <a:ext cx="1653972" cy="15077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6C1AA8-91BE-4A26-9412-F058FB6AC7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81325" y="5078731"/>
            <a:ext cx="491075" cy="4910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D2505A-DDBF-4395-A589-3A9579240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85" y="4018640"/>
            <a:ext cx="1653972" cy="15077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AE7866-1B39-4BA2-8B24-6FBB997D0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94" y="2420888"/>
            <a:ext cx="1653972" cy="150773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C2B9054-A7A7-4246-8FF3-ED37798DE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1" y="3938667"/>
            <a:ext cx="1653972" cy="150773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90DE8F7-6D7E-46C0-82B7-8EF53E537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88" y="895174"/>
            <a:ext cx="1653972" cy="15077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71DDFF1-B41D-4BB1-BC02-2AF5E4CEA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7" y="4570399"/>
            <a:ext cx="1653972" cy="15077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36471E1-E17F-4B48-A207-6B0E4CCE1D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56226"/>
            <a:ext cx="2855313" cy="37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</a:t>
            </a:r>
          </a:p>
        </p:txBody>
      </p:sp>
      <p:pic>
        <p:nvPicPr>
          <p:cNvPr id="7" name="Bildplatzhalter 6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39C5A7F-A204-41EC-9889-C7B002A2153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" b="6324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 1:</a:t>
            </a:r>
          </a:p>
          <a:p>
            <a:pPr marL="0" indent="0">
              <a:buNone/>
            </a:pPr>
            <a:r>
              <a:rPr lang="de-DE" dirty="0"/>
              <a:t>Lade dir das Repository unter </a:t>
            </a:r>
            <a:r>
              <a:rPr lang="de-DE" dirty="0">
                <a:hlinkClick r:id="rId3"/>
              </a:rPr>
              <a:t>https://github.com/PhillyVsWilly/Freibier.git</a:t>
            </a:r>
            <a:r>
              <a:rPr lang="de-DE" dirty="0"/>
              <a:t> herunter und folge dem </a:t>
            </a:r>
            <a:r>
              <a:rPr lang="de-DE" dirty="0" err="1"/>
              <a:t>Readme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Lade danach deine Änderungen wieder hoch.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Hinweise:</a:t>
            </a:r>
          </a:p>
          <a:p>
            <a:r>
              <a:rPr lang="de-DE" dirty="0"/>
              <a:t>Nutze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um dir das Repository herunterzuladen</a:t>
            </a:r>
          </a:p>
          <a:p>
            <a:r>
              <a:rPr lang="de-DE" dirty="0"/>
              <a:t>Die Datei kannst du ganz normal im Explorer erstellen</a:t>
            </a:r>
          </a:p>
          <a:p>
            <a:r>
              <a:rPr lang="de-DE" dirty="0"/>
              <a:t>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kannst du dir deine Änderungen anschauen</a:t>
            </a:r>
          </a:p>
          <a:p>
            <a:r>
              <a:rPr lang="de-DE" dirty="0"/>
              <a:t>Verwende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und </a:t>
            </a:r>
            <a:r>
              <a:rPr lang="de-DE" dirty="0" err="1"/>
              <a:t>git</a:t>
            </a:r>
            <a:r>
              <a:rPr lang="de-DE" dirty="0"/>
              <a:t> push um deine Änderungen hochzuladen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255708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</a:t>
            </a:r>
          </a:p>
        </p:txBody>
      </p:sp>
      <p:pic>
        <p:nvPicPr>
          <p:cNvPr id="7" name="Bildplatzhalter 6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39C5A7F-A204-41EC-9889-C7B002A2153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" b="6324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cd C:/Pfad/zu/deinem/Ordner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https://github.com/PhillyVsWilly/Freibier.git 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FB_DeinName.txt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–m „Freibier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mich“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45609161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komplett_v00">
  <a:themeElements>
    <a:clrScheme name="studentec">
      <a:dk1>
        <a:srgbClr val="000000"/>
      </a:dk1>
      <a:lt1>
        <a:sysClr val="window" lastClr="FFFFFF"/>
      </a:lt1>
      <a:dk2>
        <a:srgbClr val="C70000"/>
      </a:dk2>
      <a:lt2>
        <a:srgbClr val="DDDDDD"/>
      </a:lt2>
      <a:accent1>
        <a:srgbClr val="C70000"/>
      </a:accent1>
      <a:accent2>
        <a:srgbClr val="E3D6B8"/>
      </a:accent2>
      <a:accent3>
        <a:srgbClr val="000000"/>
      </a:accent3>
      <a:accent4>
        <a:srgbClr val="A6A6A6"/>
      </a:accent4>
      <a:accent5>
        <a:srgbClr val="00FA00"/>
      </a:accent5>
      <a:accent6>
        <a:srgbClr val="FFFF00"/>
      </a:accent6>
      <a:hlink>
        <a:srgbClr val="0000FF"/>
      </a:hlink>
      <a:folHlink>
        <a:srgbClr val="800080"/>
      </a:folHlink>
    </a:clrScheme>
    <a:fontScheme name="studentec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1B7E34A2-2DC0-4F4D-885E-594DFC1E597C}" vid="{6136B369-9E64-4A89-89D2-562B485A454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Master_komplett_v01.3</Template>
  <TotalTime>0</TotalTime>
  <Words>149</Words>
  <Application>Microsoft Office PowerPoint</Application>
  <PresentationFormat>Bildschirmpräsentation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Master_komplett_v00</vt:lpstr>
      <vt:lpstr>PowerPoint-Präsentation</vt:lpstr>
      <vt:lpstr>Check</vt:lpstr>
      <vt:lpstr>Einleitung</vt:lpstr>
      <vt:lpstr>Freibier!!</vt:lpstr>
      <vt:lpstr>Hands-On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3</cp:revision>
  <dcterms:created xsi:type="dcterms:W3CDTF">2018-03-19T16:37:43Z</dcterms:created>
  <dcterms:modified xsi:type="dcterms:W3CDTF">2018-03-19T16:59:09Z</dcterms:modified>
</cp:coreProperties>
</file>