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73" x="8607464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Output	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solidFill>
                  <a:schemeClr val="dk1"/>
                </a:solidFill>
              </a:rPr>
              <a:t>JavaScript Output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JavaScript can "display" data in different ways: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an alert box, using window.alert().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the HTML output using document.write().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an HTML element, using innerHTML.</a:t>
            </a:r>
          </a:p>
          <a:p>
            <a:pPr rtl="0" lvl="0" indent="-342900" marL="45720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latin typeface="Calibri"/>
                <a:ea typeface="Calibri"/>
                <a:cs typeface="Calibri"/>
                <a:sym typeface="Calibri"/>
              </a:rPr>
              <a:t>Writing into the browser console, using console.log().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JavaScript alert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window.alert(5 + 6);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Document.write()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document.write(5 + 6);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innerHTML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id=</a:t>
            </a:r>
            <a:r>
              <a:rPr sz="1100"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"demo"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document.getElementById("demo").innerHTML = 5 + 6;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console.log()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100"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Web Page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 first paragraph.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console.log(5 + 6);</a:t>
            </a: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/script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100"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sz="110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