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presProps.xml" Type="http://schemas.openxmlformats.org/officeDocument/2006/relationships/presProps" Id="rId2"/><Relationship Target="theme/theme2.xml" Type="http://schemas.openxmlformats.org/officeDocument/2006/relationships/theme" Id="rId1"/><Relationship Target="slideMasters/slideMaster1.xml" Type="http://schemas.openxmlformats.org/officeDocument/2006/relationships/slideMaster" Id="rId4"/><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 name="Shape 3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 name="Shape 4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 name="Shape 51"/>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 name="Shape 57"/>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233279" x="372035"/>
            <a:ext cy="3330600" cx="8399999"/>
          </a:xfrm>
          <a:prstGeom prst="roundRect">
            <a:avLst>
              <a:gd fmla="val 3653"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9" name="Shape 9"/>
          <p:cNvSpPr/>
          <p:nvPr/>
        </p:nvSpPr>
        <p:spPr>
          <a:xfrm>
            <a:off y="3678300" x="372035"/>
            <a:ext cy="904800" cx="8399999"/>
          </a:xfrm>
          <a:prstGeom prst="roundRect">
            <a:avLst>
              <a:gd fmla="val 15243"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0" name="Shape 10"/>
          <p:cNvSpPr txBox="1"/>
          <p:nvPr>
            <p:ph type="ctrTitle"/>
          </p:nvPr>
        </p:nvSpPr>
        <p:spPr>
          <a:xfrm>
            <a:off y="473108" x="685800"/>
            <a:ext cy="2842199" cx="77724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2"/>
              </a:buClr>
              <a:buFont typeface="Arial"/>
              <a:buNone/>
              <a:defRPr/>
            </a:lvl1pPr>
            <a:lvl2pPr algn="l" rtl="0" marR="0" indent="0" marL="0">
              <a:lnSpc>
                <a:spcPct val="100000"/>
              </a:lnSpc>
              <a:spcBef>
                <a:spcPts val="0"/>
              </a:spcBef>
              <a:spcAft>
                <a:spcPts val="0"/>
              </a:spcAft>
              <a:buClr>
                <a:schemeClr val="dk2"/>
              </a:buClr>
              <a:buFont typeface="Arial"/>
              <a:buNone/>
              <a:defRPr/>
            </a:lvl2pPr>
            <a:lvl3pPr algn="l" rtl="0" marR="0" indent="0" marL="0">
              <a:spcBef>
                <a:spcPts val="0"/>
              </a:spcBef>
              <a:buClr>
                <a:schemeClr val="dk2"/>
              </a:buClr>
              <a:buFont typeface="Arial"/>
              <a:buNone/>
              <a:defRPr/>
            </a:lvl3pPr>
            <a:lvl4pPr algn="l" rtl="0" marR="0" indent="0" marL="0">
              <a:spcBef>
                <a:spcPts val="0"/>
              </a:spcBef>
              <a:buClr>
                <a:schemeClr val="dk2"/>
              </a:buClr>
              <a:buFont typeface="Arial"/>
              <a:buNone/>
              <a:defRPr/>
            </a:lvl4pPr>
            <a:lvl5pPr algn="l" rtl="0" marR="0" indent="0" marL="0">
              <a:spcBef>
                <a:spcPts val="0"/>
              </a:spcBef>
              <a:buClr>
                <a:schemeClr val="dk2"/>
              </a:buClr>
              <a:buFont typeface="Arial"/>
              <a:buNone/>
              <a:defRPr/>
            </a:lvl5pPr>
            <a:lvl6pPr algn="l" rtl="0" marR="0" indent="0" marL="0">
              <a:spcBef>
                <a:spcPts val="0"/>
              </a:spcBef>
              <a:buClr>
                <a:schemeClr val="dk2"/>
              </a:buClr>
              <a:buFont typeface="Arial"/>
              <a:buNone/>
              <a:defRPr/>
            </a:lvl6pPr>
            <a:lvl7pPr algn="l" rtl="0" marR="0" indent="0" marL="0">
              <a:spcBef>
                <a:spcPts val="0"/>
              </a:spcBef>
              <a:buClr>
                <a:schemeClr val="dk2"/>
              </a:buClr>
              <a:buFont typeface="Arial"/>
              <a:buNone/>
              <a:defRPr/>
            </a:lvl7pPr>
            <a:lvl8pPr algn="l" rtl="0" marR="0" indent="0" marL="0">
              <a:spcBef>
                <a:spcPts val="0"/>
              </a:spcBef>
              <a:buClr>
                <a:schemeClr val="dk2"/>
              </a:buClr>
              <a:buFont typeface="Arial"/>
              <a:buNone/>
              <a:defRPr/>
            </a:lvl8pPr>
            <a:lvl9pPr algn="l" rtl="0" marR="0" indent="0" marL="0">
              <a:spcBef>
                <a:spcPts val="0"/>
              </a:spcBef>
              <a:buClr>
                <a:schemeClr val="dk2"/>
              </a:buClr>
              <a:buFont typeface="Arial"/>
              <a:buNone/>
              <a:defRPr/>
            </a:lvl9pPr>
          </a:lstStyle>
          <a:p/>
        </p:txBody>
      </p:sp>
      <p:sp>
        <p:nvSpPr>
          <p:cNvPr id="11" name="Shape 11"/>
          <p:cNvSpPr txBox="1"/>
          <p:nvPr>
            <p:ph idx="1" type="subTitle"/>
          </p:nvPr>
        </p:nvSpPr>
        <p:spPr>
          <a:xfrm>
            <a:off y="3896921" x="685800"/>
            <a:ext cy="460800" cx="7772400"/>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chemeClr val="dk1"/>
              </a:buClr>
              <a:buFont typeface="Arial"/>
              <a:buNone/>
              <a:defRPr/>
            </a:lvl1pPr>
            <a:lvl2pPr algn="l" rtl="0" marR="0" indent="0" marL="0">
              <a:lnSpc>
                <a:spcPct val="100000"/>
              </a:lnSpc>
              <a:spcBef>
                <a:spcPts val="0"/>
              </a:spcBef>
              <a:spcAft>
                <a:spcPts val="0"/>
              </a:spcAft>
              <a:buClr>
                <a:schemeClr val="dk1"/>
              </a:buClr>
              <a:buFont typeface="Arial"/>
              <a:buNone/>
              <a:defRPr/>
            </a:lvl2pPr>
            <a:lvl3pPr algn="l" rtl="0" marR="0" indent="0" marL="0">
              <a:lnSpc>
                <a:spcPct val="100000"/>
              </a:lnSpc>
              <a:spcBef>
                <a:spcPts val="0"/>
              </a:spcBef>
              <a:spcAft>
                <a:spcPts val="0"/>
              </a:spcAft>
              <a:buClr>
                <a:schemeClr val="dk1"/>
              </a:buClr>
              <a:buFont typeface="Arial"/>
              <a:buNone/>
              <a:defRPr/>
            </a:lvl3pPr>
            <a:lvl4pPr algn="l" rtl="0" marR="0" indent="0" marL="0">
              <a:lnSpc>
                <a:spcPct val="100000"/>
              </a:lnSpc>
              <a:spcBef>
                <a:spcPts val="0"/>
              </a:spcBef>
              <a:spcAft>
                <a:spcPts val="0"/>
              </a:spcAft>
              <a:buClr>
                <a:schemeClr val="dk1"/>
              </a:buClr>
              <a:buFont typeface="Arial"/>
              <a:buNone/>
              <a:defRPr/>
            </a:lvl4pPr>
            <a:lvl5pPr algn="l" rtl="0" marR="0" indent="0" marL="0">
              <a:lnSpc>
                <a:spcPct val="100000"/>
              </a:lnSpc>
              <a:spcBef>
                <a:spcPts val="0"/>
              </a:spcBef>
              <a:spcAft>
                <a:spcPts val="0"/>
              </a:spcAft>
              <a:buClr>
                <a:schemeClr val="dk1"/>
              </a:buClr>
              <a:buFont typeface="Arial"/>
              <a:buNone/>
              <a:defRPr/>
            </a:lvl5pPr>
            <a:lvl6pPr algn="l" rtl="0" marR="0" indent="0" marL="0">
              <a:lnSpc>
                <a:spcPct val="100000"/>
              </a:lnSpc>
              <a:spcBef>
                <a:spcPts val="0"/>
              </a:spcBef>
              <a:spcAft>
                <a:spcPts val="0"/>
              </a:spcAft>
              <a:buClr>
                <a:schemeClr val="dk1"/>
              </a:buClr>
              <a:buFont typeface="Arial"/>
              <a:buNone/>
              <a:defRPr/>
            </a:lvl6pPr>
            <a:lvl7pPr algn="l" rtl="0" marR="0" indent="0" marL="0">
              <a:lnSpc>
                <a:spcPct val="100000"/>
              </a:lnSpc>
              <a:spcBef>
                <a:spcPts val="0"/>
              </a:spcBef>
              <a:spcAft>
                <a:spcPts val="0"/>
              </a:spcAft>
              <a:buClr>
                <a:schemeClr val="dk1"/>
              </a:buClr>
              <a:buFont typeface="Arial"/>
              <a:buNone/>
              <a:defRPr/>
            </a:lvl7pPr>
            <a:lvl8pPr algn="l" rtl="0" marR="0" indent="0" marL="0">
              <a:lnSpc>
                <a:spcPct val="100000"/>
              </a:lnSpc>
              <a:spcBef>
                <a:spcPts val="0"/>
              </a:spcBef>
              <a:spcAft>
                <a:spcPts val="0"/>
              </a:spcAft>
              <a:buClr>
                <a:schemeClr val="dk1"/>
              </a:buClr>
              <a:buFont typeface="Arial"/>
              <a:buNone/>
              <a:defRPr/>
            </a:lvl8pPr>
            <a:lvl9pPr algn="l" rtl="0" marR="0" indent="0" marL="0">
              <a:lnSpc>
                <a:spcPct val="100000"/>
              </a:lnSpc>
              <a:spcBef>
                <a:spcPts val="0"/>
              </a:spcBef>
              <a:spcAft>
                <a:spcPts val="0"/>
              </a:spcAft>
              <a:buClr>
                <a:schemeClr val="dk1"/>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4" name="Shape 14"/>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5" name="Shape 15"/>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 name="Shape 16"/>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p:nvPr/>
        </p:nvSpPr>
        <p:spPr>
          <a:xfrm>
            <a:off y="1163170" x="372035"/>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9" name="Shape 19"/>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0" name="Shape 20"/>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 type="body"/>
          </p:nvPr>
        </p:nvSpPr>
        <p:spPr>
          <a:xfrm>
            <a:off y="1200150" x="457200"/>
            <a:ext cy="3725698" cx="3925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p:nvPr/>
        </p:nvSpPr>
        <p:spPr>
          <a:xfrm>
            <a:off y="1163170" x="4657164"/>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3" name="Shape 23"/>
          <p:cNvSpPr txBox="1"/>
          <p:nvPr>
            <p:ph idx="2" type="body"/>
          </p:nvPr>
        </p:nvSpPr>
        <p:spPr>
          <a:xfrm>
            <a:off y="1200150" x="4761353"/>
            <a:ext cy="3725698" cx="3925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y="0" x="0"/>
          <a:ext cy="0" cx="0"/>
          <a:chOff y="0" x="0"/>
          <a:chExt cy="0" cx="0"/>
        </a:xfrm>
      </p:grpSpPr>
      <p:sp>
        <p:nvSpPr>
          <p:cNvPr id="25" name="Shape 25"/>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6" name="Shape 26"/>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7" name="Shape 27"/>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y="0" x="0"/>
          <a:ext cy="0" cx="0"/>
          <a:chOff y="0" x="0"/>
          <a:chExt cy="0" cx="0"/>
        </a:xfrm>
      </p:grpSpPr>
      <p:sp>
        <p:nvSpPr>
          <p:cNvPr id="29" name="Shape 29"/>
          <p:cNvSpPr txBox="1"/>
          <p:nvPr>
            <p:ph idx="1" type="body"/>
          </p:nvPr>
        </p:nvSpPr>
        <p:spPr>
          <a:xfrm>
            <a:off y="4276651" x="372035"/>
            <a:ext cy="649199" cx="8399999"/>
          </a:xfrm>
          <a:prstGeom prst="rect">
            <a:avLst/>
          </a:prstGeom>
          <a:noFill/>
          <a:ln>
            <a:noFill/>
          </a:ln>
        </p:spPr>
        <p:txBody>
          <a:bodyPr bIns="91425" rIns="91425" lIns="91425" t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p:nvPr/>
        </p:nvSpPr>
        <p:spPr>
          <a:xfrm>
            <a:off y="233279" x="372035"/>
            <a:ext cy="3868498" cx="8399999"/>
          </a:xfrm>
          <a:prstGeom prst="roundRect">
            <a:avLst>
              <a:gd fmla="val 2776"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y="0" x="0"/>
          <a:ext cy="0" cx="0"/>
          <a:chOff y="0" x="0"/>
          <a:chExt cy="0" cx="0"/>
        </a:xfrm>
      </p:grpSpPr>
      <p:sp>
        <p:nvSpPr>
          <p:cNvPr id="32" name="Shape 32"/>
          <p:cNvSpPr/>
          <p:nvPr/>
        </p:nvSpPr>
        <p:spPr>
          <a:xfrm>
            <a:off y="235584" x="372035"/>
            <a:ext cy="4672198" cx="8399999"/>
          </a:xfrm>
          <a:prstGeom prst="roundRect">
            <a:avLst>
              <a:gd fmla="val 2255"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y="0" x="0"/>
          <a:ext cy="0" cx="0"/>
          <a:chOff y="0" x="0"/>
          <a:chExt cy="0" cx="0"/>
        </a:xfrm>
      </p:grpSpPr>
      <p:sp>
        <p:nvSpPr>
          <p:cNvPr id="5" name="Shape 5"/>
          <p:cNvSpPr txBox="1"/>
          <p:nvPr>
            <p:ph type="title"/>
          </p:nvPr>
        </p:nvSpPr>
        <p:spPr>
          <a:xfrm>
            <a:off y="139527" x="457200"/>
            <a:ext cy="857400" cx="82296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2"/>
              </a:buClr>
              <a:buFont typeface="Arial"/>
              <a:buNone/>
              <a:defRPr/>
            </a:lvl1pPr>
            <a:lvl2pPr algn="l" rtl="0" marR="0" indent="0" marL="0">
              <a:lnSpc>
                <a:spcPct val="100000"/>
              </a:lnSpc>
              <a:spcBef>
                <a:spcPts val="0"/>
              </a:spcBef>
              <a:spcAft>
                <a:spcPts val="0"/>
              </a:spcAft>
              <a:buClr>
                <a:schemeClr val="dk2"/>
              </a:buClr>
              <a:buFont typeface="Arial"/>
              <a:buNone/>
              <a:defRPr/>
            </a:lvl2pPr>
            <a:lvl3pPr algn="l" rtl="0" marR="0" indent="0" marL="0">
              <a:spcBef>
                <a:spcPts val="0"/>
              </a:spcBef>
              <a:buClr>
                <a:schemeClr val="dk2"/>
              </a:buClr>
              <a:buFont typeface="Arial"/>
              <a:buNone/>
              <a:defRPr/>
            </a:lvl3pPr>
            <a:lvl4pPr algn="l" rtl="0" marR="0" indent="0" marL="0">
              <a:spcBef>
                <a:spcPts val="0"/>
              </a:spcBef>
              <a:buClr>
                <a:schemeClr val="dk2"/>
              </a:buClr>
              <a:buFont typeface="Arial"/>
              <a:buNone/>
              <a:defRPr/>
            </a:lvl4pPr>
            <a:lvl5pPr algn="l" rtl="0" marR="0" indent="0" marL="0">
              <a:spcBef>
                <a:spcPts val="0"/>
              </a:spcBef>
              <a:buClr>
                <a:schemeClr val="dk2"/>
              </a:buClr>
              <a:buFont typeface="Arial"/>
              <a:buNone/>
              <a:defRPr/>
            </a:lvl5pPr>
            <a:lvl6pPr algn="l" rtl="0" marR="0" indent="0" marL="0">
              <a:spcBef>
                <a:spcPts val="0"/>
              </a:spcBef>
              <a:buClr>
                <a:schemeClr val="dk2"/>
              </a:buClr>
              <a:buFont typeface="Arial"/>
              <a:buNone/>
              <a:defRPr/>
            </a:lvl6pPr>
            <a:lvl7pPr algn="l" rtl="0" marR="0" indent="0" marL="0">
              <a:spcBef>
                <a:spcPts val="0"/>
              </a:spcBef>
              <a:buClr>
                <a:schemeClr val="dk2"/>
              </a:buClr>
              <a:buFont typeface="Arial"/>
              <a:buNone/>
              <a:defRPr/>
            </a:lvl7pPr>
            <a:lvl8pPr algn="l" rtl="0" marR="0" indent="0" marL="0">
              <a:spcBef>
                <a:spcPts val="0"/>
              </a:spcBef>
              <a:buClr>
                <a:schemeClr val="dk2"/>
              </a:buClr>
              <a:buFont typeface="Arial"/>
              <a:buNone/>
              <a:defRPr/>
            </a:lvl8pPr>
            <a:lvl9pPr algn="l" rtl="0" marR="0" indent="0" marL="0">
              <a:spcBef>
                <a:spcPts val="0"/>
              </a:spcBef>
              <a:buClr>
                <a:schemeClr val="dk2"/>
              </a:buClr>
              <a:buFont typeface="Arial"/>
              <a:buNone/>
              <a:defRPr/>
            </a:lvl9pPr>
          </a:lstStyle>
          <a:p/>
        </p:txBody>
      </p:sp>
      <p:sp>
        <p:nvSpPr>
          <p:cNvPr id="6" name="Shape 6"/>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algn="l" rtl="0" marR="0" indent="0" marL="0">
              <a:lnSpc>
                <a:spcPct val="100000"/>
              </a:lnSpc>
              <a:spcBef>
                <a:spcPts val="600"/>
              </a:spcBef>
              <a:spcAft>
                <a:spcPts val="0"/>
              </a:spcAft>
              <a:buClr>
                <a:schemeClr val="dk1"/>
              </a:buClr>
              <a:buFont typeface="Arial"/>
              <a:buNone/>
              <a:defRPr/>
            </a:lvl1pPr>
            <a:lvl2pPr algn="l" rtl="0" marR="0" indent="0" marL="0">
              <a:lnSpc>
                <a:spcPct val="100000"/>
              </a:lnSpc>
              <a:spcBef>
                <a:spcPts val="480"/>
              </a:spcBef>
              <a:spcAft>
                <a:spcPts val="0"/>
              </a:spcAft>
              <a:buClr>
                <a:schemeClr val="dk1"/>
              </a:buClr>
              <a:buFont typeface="Arial"/>
              <a:buNone/>
              <a:defRPr/>
            </a:lvl2pPr>
            <a:lvl3pPr algn="l" rtl="0" marR="0" indent="0" marL="0">
              <a:lnSpc>
                <a:spcPct val="100000"/>
              </a:lnSpc>
              <a:spcBef>
                <a:spcPts val="480"/>
              </a:spcBef>
              <a:spcAft>
                <a:spcPts val="0"/>
              </a:spcAft>
              <a:buClr>
                <a:schemeClr val="dk1"/>
              </a:buClr>
              <a:buFont typeface="Arial"/>
              <a:buNone/>
              <a:defRPr/>
            </a:lvl3pPr>
            <a:lvl4pPr algn="l" rtl="0" marR="0" indent="0" marL="0">
              <a:lnSpc>
                <a:spcPct val="100000"/>
              </a:lnSpc>
              <a:spcBef>
                <a:spcPts val="360"/>
              </a:spcBef>
              <a:spcAft>
                <a:spcPts val="0"/>
              </a:spcAft>
              <a:buClr>
                <a:schemeClr val="dk1"/>
              </a:buClr>
              <a:buFont typeface="Arial"/>
              <a:buNone/>
              <a:defRPr/>
            </a:lvl4pPr>
            <a:lvl5pPr algn="l" rtl="0" marR="0" indent="0" marL="0">
              <a:lnSpc>
                <a:spcPct val="100000"/>
              </a:lnSpc>
              <a:spcBef>
                <a:spcPts val="360"/>
              </a:spcBef>
              <a:spcAft>
                <a:spcPts val="0"/>
              </a:spcAft>
              <a:buClr>
                <a:schemeClr val="dk1"/>
              </a:buClr>
              <a:buFont typeface="Arial"/>
              <a:buNone/>
              <a:defRPr/>
            </a:lvl5pPr>
            <a:lvl6pPr algn="l" rtl="0" marR="0" indent="0" marL="0">
              <a:lnSpc>
                <a:spcPct val="100000"/>
              </a:lnSpc>
              <a:spcBef>
                <a:spcPts val="360"/>
              </a:spcBef>
              <a:spcAft>
                <a:spcPts val="0"/>
              </a:spcAft>
              <a:buClr>
                <a:schemeClr val="dk1"/>
              </a:buClr>
              <a:buFont typeface="Arial"/>
              <a:buNone/>
              <a:defRPr/>
            </a:lvl6pPr>
            <a:lvl7pPr algn="l" rtl="0" marR="0" indent="0" marL="0">
              <a:lnSpc>
                <a:spcPct val="100000"/>
              </a:lnSpc>
              <a:spcBef>
                <a:spcPts val="360"/>
              </a:spcBef>
              <a:spcAft>
                <a:spcPts val="0"/>
              </a:spcAft>
              <a:buClr>
                <a:schemeClr val="dk1"/>
              </a:buClr>
              <a:buFont typeface="Arial"/>
              <a:buNone/>
              <a:defRPr/>
            </a:lvl7pPr>
            <a:lvl8pPr algn="l" rtl="0" marR="0" indent="0" marL="0">
              <a:lnSpc>
                <a:spcPct val="100000"/>
              </a:lnSpc>
              <a:spcBef>
                <a:spcPts val="360"/>
              </a:spcBef>
              <a:spcAft>
                <a:spcPts val="0"/>
              </a:spcAft>
              <a:buClr>
                <a:schemeClr val="dk1"/>
              </a:buClr>
              <a:buFont typeface="Arial"/>
              <a:buNone/>
              <a:defRPr/>
            </a:lvl8pPr>
            <a:lvl9pPr algn="l" rtl="0" marR="0" indent="0" marL="0">
              <a:lnSpc>
                <a:spcPct val="100000"/>
              </a:lnSpc>
              <a:spcBef>
                <a:spcPts val="360"/>
              </a:spcBef>
              <a:spcAft>
                <a:spcPts val="0"/>
              </a:spcAft>
              <a:buClr>
                <a:schemeClr val="dk1"/>
              </a:buClr>
              <a:buFont typeface="Arial"/>
              <a:buNone/>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ctrTitle"/>
          </p:nvPr>
        </p:nvSpPr>
        <p:spPr>
          <a:xfrm>
            <a:off y="473108" x="685800"/>
            <a:ext cy="2842199" cx="77724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7200" lang="en" i="0">
                <a:solidFill>
                  <a:schemeClr val="dk2"/>
                </a:solidFill>
                <a:latin typeface="Arial"/>
                <a:ea typeface="Arial"/>
                <a:cs typeface="Arial"/>
                <a:sym typeface="Arial"/>
                <a:rtl val="0"/>
              </a:rPr>
              <a:t>The Document Object Model</a:t>
            </a:r>
          </a:p>
        </p:txBody>
      </p:sp>
      <p:sp>
        <p:nvSpPr>
          <p:cNvPr id="35" name="Shape 35"/>
          <p:cNvSpPr txBox="1"/>
          <p:nvPr>
            <p:ph idx="1" type="subTitle"/>
          </p:nvPr>
        </p:nvSpPr>
        <p:spPr>
          <a:xfrm>
            <a:off y="3896921" x="685800"/>
            <a:ext cy="460800" cx="7772400"/>
          </a:xfrm>
          <a:prstGeom prst="rect">
            <a:avLst/>
          </a:prstGeom>
          <a:noFill/>
          <a:ln>
            <a:noFill/>
          </a:ln>
        </p:spPr>
        <p:txBody>
          <a:bodyPr bIns="91425" rIns="91425" lIns="91425" tIns="91425" anchor="ctr"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Class </a:t>
            </a:r>
            <a:r>
              <a:rPr sz="3000" lang="en">
                <a:solidFill>
                  <a:schemeClr val="dk1"/>
                </a:solidFill>
                <a:rtl val="0"/>
              </a:rPr>
              <a:t>1</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Sample Model</a:t>
            </a:r>
          </a:p>
        </p:txBody>
      </p:sp>
      <p:sp>
        <p:nvSpPr>
          <p:cNvPr id="41" name="Shape 41"/>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Georgia"/>
              <a:buNone/>
            </a:pPr>
            <a:r>
              <a:rPr strike="noStrike" u="none" b="0" cap="none" baseline="0" sz="1500" lang="en" i="0">
                <a:solidFill>
                  <a:srgbClr val="000000"/>
                </a:solidFill>
                <a:latin typeface="Georgia"/>
                <a:ea typeface="Georgia"/>
                <a:cs typeface="Georgia"/>
                <a:sym typeface="Georgia"/>
                <a:rtl val="0"/>
              </a:rPr>
              <a:t>You can imagine an HTML document as a nested set of boxes.  Here’s an example document </a:t>
            </a:r>
          </a:p>
          <a:p>
            <a:pPr algn="l" rtl="0" lvl="0" marR="0" indent="0" marL="0">
              <a:lnSpc>
                <a:spcPct val="145000"/>
              </a:lnSpc>
              <a:spcBef>
                <a:spcPts val="0"/>
              </a:spcBef>
              <a:spcAft>
                <a:spcPts val="0"/>
              </a:spcAft>
              <a:buClr>
                <a:schemeClr val="dk1"/>
              </a:buClr>
              <a:buFont typeface="Arial"/>
              <a:buNone/>
            </a:pPr>
            <a:r>
              <a:t/>
            </a:r>
            <a:endParaRPr strike="noStrike" u="none" b="0" cap="none" baseline="0" sz="1500" i="0">
              <a:solidFill>
                <a:srgbClr val="000000"/>
              </a:solidFill>
              <a:latin typeface="Consolas"/>
              <a:ea typeface="Consolas"/>
              <a:cs typeface="Consolas"/>
              <a:sym typeface="Consolas"/>
              <a:rtl val="0"/>
            </a:endParaRPr>
          </a:p>
          <a:p>
            <a:pPr algn="l" rtl="0" lvl="0" marR="0" indent="0" marL="0">
              <a:lnSpc>
                <a:spcPct val="135000"/>
              </a:lnSpc>
              <a:spcBef>
                <a:spcPts val="0"/>
              </a:spcBef>
              <a:spcAft>
                <a:spcPts val="0"/>
              </a:spcAft>
              <a:buClr>
                <a:schemeClr val="dk1"/>
              </a:buClr>
              <a:buSzPct val="25000"/>
              <a:buFont typeface="Consolas"/>
              <a:buNone/>
            </a:pPr>
            <a:r>
              <a:rPr strike="noStrike" u="none" b="0" cap="none" baseline="0" sz="1200" lang="en" i="0">
                <a:solidFill>
                  <a:srgbClr val="555555"/>
                </a:solidFill>
                <a:latin typeface="Consolas"/>
                <a:ea typeface="Consolas"/>
                <a:cs typeface="Consolas"/>
                <a:sym typeface="Consolas"/>
                <a:rtl val="0"/>
              </a:rPr>
              <a:t>&lt;!doctype html&gt;</a:t>
            </a:r>
            <a:br>
              <a:rPr strike="noStrike" u="none" b="0" cap="none" baseline="0" sz="1200" lang="en" i="0">
                <a:solidFill>
                  <a:srgbClr val="000000"/>
                </a:solidFill>
                <a:latin typeface="Consolas"/>
                <a:ea typeface="Consolas"/>
                <a:cs typeface="Consolas"/>
                <a:sym typeface="Consolas"/>
                <a:rtl val="0"/>
              </a:rPr>
            </a:br>
            <a:r>
              <a:rPr strike="noStrike" u="none" b="0" cap="none" baseline="0" sz="1200" lang="en" i="0">
                <a:solidFill>
                  <a:srgbClr val="117700"/>
                </a:solidFill>
                <a:latin typeface="Consolas"/>
                <a:ea typeface="Consolas"/>
                <a:cs typeface="Consolas"/>
                <a:sym typeface="Consolas"/>
                <a:rtl val="0"/>
              </a:rPr>
              <a:t>&lt;html&gt;</a:t>
            </a:r>
            <a:br>
              <a:rPr strike="noStrike" u="none" b="0" cap="none" baseline="0" sz="1200" lang="en" i="0">
                <a:solidFill>
                  <a:srgbClr val="000000"/>
                </a:solidFill>
                <a:latin typeface="Consolas"/>
                <a:ea typeface="Consolas"/>
                <a:cs typeface="Consolas"/>
                <a:sym typeface="Consolas"/>
                <a:rtl val="0"/>
              </a:rPr>
            </a:br>
            <a:r>
              <a:rPr strike="noStrike" u="none" b="0" cap="none" baseline="0" sz="1200" lang="en" i="0">
                <a:solidFill>
                  <a:srgbClr val="000000"/>
                </a:solidFill>
                <a:latin typeface="Consolas"/>
                <a:ea typeface="Consolas"/>
                <a:cs typeface="Consolas"/>
                <a:sym typeface="Consolas"/>
                <a:rtl val="0"/>
              </a:rPr>
              <a:t>  </a:t>
            </a:r>
            <a:r>
              <a:rPr strike="noStrike" u="none" b="0" cap="none" baseline="0" sz="1200" lang="en" i="0">
                <a:solidFill>
                  <a:srgbClr val="117700"/>
                </a:solidFill>
                <a:latin typeface="Consolas"/>
                <a:ea typeface="Consolas"/>
                <a:cs typeface="Consolas"/>
                <a:sym typeface="Consolas"/>
                <a:rtl val="0"/>
              </a:rPr>
              <a:t>&lt;head&gt;</a:t>
            </a:r>
            <a:br>
              <a:rPr strike="noStrike" u="none" b="0" cap="none" baseline="0" sz="1200" lang="en" i="0">
                <a:solidFill>
                  <a:srgbClr val="000000"/>
                </a:solidFill>
                <a:latin typeface="Consolas"/>
                <a:ea typeface="Consolas"/>
                <a:cs typeface="Consolas"/>
                <a:sym typeface="Consolas"/>
                <a:rtl val="0"/>
              </a:rPr>
            </a:br>
            <a:r>
              <a:rPr strike="noStrike" u="none" b="0" cap="none" baseline="0" sz="1200" lang="en" i="0">
                <a:solidFill>
                  <a:srgbClr val="000000"/>
                </a:solidFill>
                <a:latin typeface="Consolas"/>
                <a:ea typeface="Consolas"/>
                <a:cs typeface="Consolas"/>
                <a:sym typeface="Consolas"/>
                <a:rtl val="0"/>
              </a:rPr>
              <a:t>    </a:t>
            </a:r>
            <a:r>
              <a:rPr strike="noStrike" u="none" b="0" cap="none" baseline="0" sz="1200" lang="en" i="0">
                <a:solidFill>
                  <a:srgbClr val="117700"/>
                </a:solidFill>
                <a:latin typeface="Consolas"/>
                <a:ea typeface="Consolas"/>
                <a:cs typeface="Consolas"/>
                <a:sym typeface="Consolas"/>
                <a:rtl val="0"/>
              </a:rPr>
              <a:t>&lt;title&gt;</a:t>
            </a:r>
            <a:r>
              <a:rPr strike="noStrike" u="none" b="0" cap="none" baseline="0" sz="1200" lang="en" i="0">
                <a:solidFill>
                  <a:srgbClr val="000000"/>
                </a:solidFill>
                <a:latin typeface="Consolas"/>
                <a:ea typeface="Consolas"/>
                <a:cs typeface="Consolas"/>
                <a:sym typeface="Consolas"/>
                <a:rtl val="0"/>
              </a:rPr>
              <a:t>My home page</a:t>
            </a:r>
            <a:r>
              <a:rPr strike="noStrike" u="none" b="0" cap="none" baseline="0" sz="1200" lang="en" i="0">
                <a:solidFill>
                  <a:srgbClr val="117700"/>
                </a:solidFill>
                <a:latin typeface="Consolas"/>
                <a:ea typeface="Consolas"/>
                <a:cs typeface="Consolas"/>
                <a:sym typeface="Consolas"/>
                <a:rtl val="0"/>
              </a:rPr>
              <a:t>&lt;/title&gt;</a:t>
            </a:r>
            <a:br>
              <a:rPr strike="noStrike" u="none" b="0" cap="none" baseline="0" sz="1200" lang="en" i="0">
                <a:solidFill>
                  <a:srgbClr val="000000"/>
                </a:solidFill>
                <a:latin typeface="Consolas"/>
                <a:ea typeface="Consolas"/>
                <a:cs typeface="Consolas"/>
                <a:sym typeface="Consolas"/>
                <a:rtl val="0"/>
              </a:rPr>
            </a:br>
            <a:r>
              <a:rPr strike="noStrike" u="none" b="0" cap="none" baseline="0" sz="1200" lang="en" i="0">
                <a:solidFill>
                  <a:srgbClr val="000000"/>
                </a:solidFill>
                <a:latin typeface="Consolas"/>
                <a:ea typeface="Consolas"/>
                <a:cs typeface="Consolas"/>
                <a:sym typeface="Consolas"/>
                <a:rtl val="0"/>
              </a:rPr>
              <a:t>  </a:t>
            </a:r>
            <a:r>
              <a:rPr strike="noStrike" u="none" b="0" cap="none" baseline="0" sz="1200" lang="en" i="0">
                <a:solidFill>
                  <a:srgbClr val="117700"/>
                </a:solidFill>
                <a:latin typeface="Consolas"/>
                <a:ea typeface="Consolas"/>
                <a:cs typeface="Consolas"/>
                <a:sym typeface="Consolas"/>
                <a:rtl val="0"/>
              </a:rPr>
              <a:t>&lt;/head&gt;</a:t>
            </a:r>
            <a:br>
              <a:rPr strike="noStrike" u="none" b="0" cap="none" baseline="0" sz="1200" lang="en" i="0">
                <a:solidFill>
                  <a:srgbClr val="000000"/>
                </a:solidFill>
                <a:latin typeface="Consolas"/>
                <a:ea typeface="Consolas"/>
                <a:cs typeface="Consolas"/>
                <a:sym typeface="Consolas"/>
                <a:rtl val="0"/>
              </a:rPr>
            </a:br>
            <a:r>
              <a:rPr strike="noStrike" u="none" b="0" cap="none" baseline="0" sz="1200" lang="en" i="0">
                <a:solidFill>
                  <a:srgbClr val="000000"/>
                </a:solidFill>
                <a:latin typeface="Consolas"/>
                <a:ea typeface="Consolas"/>
                <a:cs typeface="Consolas"/>
                <a:sym typeface="Consolas"/>
                <a:rtl val="0"/>
              </a:rPr>
              <a:t>  </a:t>
            </a:r>
            <a:r>
              <a:rPr strike="noStrike" u="none" b="0" cap="none" baseline="0" sz="1200" lang="en" i="0">
                <a:solidFill>
                  <a:srgbClr val="117700"/>
                </a:solidFill>
                <a:latin typeface="Consolas"/>
                <a:ea typeface="Consolas"/>
                <a:cs typeface="Consolas"/>
                <a:sym typeface="Consolas"/>
                <a:rtl val="0"/>
              </a:rPr>
              <a:t>&lt;body&gt;</a:t>
            </a:r>
            <a:br>
              <a:rPr strike="noStrike" u="none" b="0" cap="none" baseline="0" sz="1200" lang="en" i="0">
                <a:solidFill>
                  <a:srgbClr val="000000"/>
                </a:solidFill>
                <a:latin typeface="Consolas"/>
                <a:ea typeface="Consolas"/>
                <a:cs typeface="Consolas"/>
                <a:sym typeface="Consolas"/>
                <a:rtl val="0"/>
              </a:rPr>
            </a:br>
            <a:r>
              <a:rPr strike="noStrike" u="none" b="0" cap="none" baseline="0" sz="1200" lang="en" i="0">
                <a:solidFill>
                  <a:srgbClr val="000000"/>
                </a:solidFill>
                <a:latin typeface="Consolas"/>
                <a:ea typeface="Consolas"/>
                <a:cs typeface="Consolas"/>
                <a:sym typeface="Consolas"/>
                <a:rtl val="0"/>
              </a:rPr>
              <a:t>    </a:t>
            </a:r>
            <a:r>
              <a:rPr strike="noStrike" u="none" b="0" cap="none" baseline="0" sz="1200" lang="en" i="0">
                <a:solidFill>
                  <a:srgbClr val="117700"/>
                </a:solidFill>
                <a:latin typeface="Consolas"/>
                <a:ea typeface="Consolas"/>
                <a:cs typeface="Consolas"/>
                <a:sym typeface="Consolas"/>
                <a:rtl val="0"/>
              </a:rPr>
              <a:t>&lt;h1&gt;</a:t>
            </a:r>
            <a:r>
              <a:rPr strike="noStrike" u="none" b="0" cap="none" baseline="0" sz="1200" lang="en" i="0">
                <a:solidFill>
                  <a:srgbClr val="000000"/>
                </a:solidFill>
                <a:latin typeface="Consolas"/>
                <a:ea typeface="Consolas"/>
                <a:cs typeface="Consolas"/>
                <a:sym typeface="Consolas"/>
                <a:rtl val="0"/>
              </a:rPr>
              <a:t>My home page</a:t>
            </a:r>
            <a:r>
              <a:rPr strike="noStrike" u="none" b="0" cap="none" baseline="0" sz="1200" lang="en" i="0">
                <a:solidFill>
                  <a:srgbClr val="117700"/>
                </a:solidFill>
                <a:latin typeface="Consolas"/>
                <a:ea typeface="Consolas"/>
                <a:cs typeface="Consolas"/>
                <a:sym typeface="Consolas"/>
                <a:rtl val="0"/>
              </a:rPr>
              <a:t>&lt;/h1&gt;</a:t>
            </a:r>
            <a:br>
              <a:rPr strike="noStrike" u="none" b="0" cap="none" baseline="0" sz="1200" lang="en" i="0">
                <a:solidFill>
                  <a:srgbClr val="000000"/>
                </a:solidFill>
                <a:latin typeface="Consolas"/>
                <a:ea typeface="Consolas"/>
                <a:cs typeface="Consolas"/>
                <a:sym typeface="Consolas"/>
                <a:rtl val="0"/>
              </a:rPr>
            </a:br>
            <a:r>
              <a:rPr strike="noStrike" u="none" b="0" cap="none" baseline="0" sz="1200" lang="en" i="0">
                <a:solidFill>
                  <a:srgbClr val="000000"/>
                </a:solidFill>
                <a:latin typeface="Consolas"/>
                <a:ea typeface="Consolas"/>
                <a:cs typeface="Consolas"/>
                <a:sym typeface="Consolas"/>
                <a:rtl val="0"/>
              </a:rPr>
              <a:t>    </a:t>
            </a:r>
            <a:r>
              <a:rPr strike="noStrike" u="none" b="0" cap="none" baseline="0" sz="1200" lang="en" i="0">
                <a:solidFill>
                  <a:srgbClr val="117700"/>
                </a:solidFill>
                <a:latin typeface="Consolas"/>
                <a:ea typeface="Consolas"/>
                <a:cs typeface="Consolas"/>
                <a:sym typeface="Consolas"/>
                <a:rtl val="0"/>
              </a:rPr>
              <a:t>&lt;p&gt;</a:t>
            </a:r>
            <a:r>
              <a:rPr strike="noStrike" u="none" b="0" cap="none" baseline="0" sz="1200" lang="en" i="0">
                <a:solidFill>
                  <a:srgbClr val="000000"/>
                </a:solidFill>
                <a:latin typeface="Consolas"/>
                <a:ea typeface="Consolas"/>
                <a:cs typeface="Consolas"/>
                <a:sym typeface="Consolas"/>
                <a:rtl val="0"/>
              </a:rPr>
              <a:t>Hello, I am Marijn and this is my home page.</a:t>
            </a:r>
            <a:r>
              <a:rPr strike="noStrike" u="none" b="0" cap="none" baseline="0" sz="1200" lang="en" i="0">
                <a:solidFill>
                  <a:srgbClr val="117700"/>
                </a:solidFill>
                <a:latin typeface="Consolas"/>
                <a:ea typeface="Consolas"/>
                <a:cs typeface="Consolas"/>
                <a:sym typeface="Consolas"/>
                <a:rtl val="0"/>
              </a:rPr>
              <a:t>&lt;/p&gt;&lt;p&gt;</a:t>
            </a:r>
            <a:r>
              <a:rPr strike="noStrike" u="none" b="0" cap="none" baseline="0" sz="1200" lang="en" i="0">
                <a:solidFill>
                  <a:srgbClr val="000000"/>
                </a:solidFill>
                <a:latin typeface="Consolas"/>
                <a:ea typeface="Consolas"/>
                <a:cs typeface="Consolas"/>
                <a:sym typeface="Consolas"/>
                <a:rtl val="0"/>
              </a:rPr>
              <a:t>I also wrote a book! Read it</a:t>
            </a:r>
            <a:br>
              <a:rPr strike="noStrike" u="none" b="0" cap="none" baseline="0" sz="1200" lang="en" i="0">
                <a:solidFill>
                  <a:srgbClr val="000000"/>
                </a:solidFill>
                <a:latin typeface="Consolas"/>
                <a:ea typeface="Consolas"/>
                <a:cs typeface="Consolas"/>
                <a:sym typeface="Consolas"/>
                <a:rtl val="0"/>
              </a:rPr>
            </a:br>
            <a:r>
              <a:rPr strike="noStrike" u="none" b="0" cap="none" baseline="0" sz="1200" lang="en" i="0">
                <a:solidFill>
                  <a:srgbClr val="000000"/>
                </a:solidFill>
                <a:latin typeface="Consolas"/>
                <a:ea typeface="Consolas"/>
                <a:cs typeface="Consolas"/>
                <a:sym typeface="Consolas"/>
                <a:rtl val="0"/>
              </a:rPr>
              <a:t>      </a:t>
            </a:r>
            <a:r>
              <a:rPr strike="noStrike" u="none" b="0" cap="none" baseline="0" sz="1200" lang="en" i="0">
                <a:solidFill>
                  <a:srgbClr val="117700"/>
                </a:solidFill>
                <a:latin typeface="Consolas"/>
                <a:ea typeface="Consolas"/>
                <a:cs typeface="Consolas"/>
                <a:sym typeface="Consolas"/>
                <a:rtl val="0"/>
              </a:rPr>
              <a:t>&lt;a</a:t>
            </a:r>
            <a:r>
              <a:rPr strike="noStrike" u="none" b="0" cap="none" baseline="0" sz="1200" lang="en" i="0">
                <a:solidFill>
                  <a:srgbClr val="000000"/>
                </a:solidFill>
                <a:latin typeface="Consolas"/>
                <a:ea typeface="Consolas"/>
                <a:cs typeface="Consolas"/>
                <a:sym typeface="Consolas"/>
                <a:rtl val="0"/>
              </a:rPr>
              <a:t> </a:t>
            </a:r>
            <a:r>
              <a:rPr strike="noStrike" u="none" b="0" cap="none" baseline="0" sz="1200" lang="en" i="0">
                <a:solidFill>
                  <a:srgbClr val="002277"/>
                </a:solidFill>
                <a:latin typeface="Consolas"/>
                <a:ea typeface="Consolas"/>
                <a:cs typeface="Consolas"/>
                <a:sym typeface="Consolas"/>
                <a:rtl val="0"/>
              </a:rPr>
              <a:t>href</a:t>
            </a:r>
            <a:r>
              <a:rPr strike="noStrike" u="none" b="0" cap="none" baseline="0" sz="1200" lang="en" i="0">
                <a:solidFill>
                  <a:srgbClr val="000000"/>
                </a:solidFill>
                <a:latin typeface="Consolas"/>
                <a:ea typeface="Consolas"/>
                <a:cs typeface="Consolas"/>
                <a:sym typeface="Consolas"/>
                <a:rtl val="0"/>
              </a:rPr>
              <a:t>=</a:t>
            </a:r>
            <a:r>
              <a:rPr strike="noStrike" u="none" b="0" cap="none" baseline="0" sz="1200" lang="en" i="0">
                <a:solidFill>
                  <a:srgbClr val="770000"/>
                </a:solidFill>
                <a:latin typeface="Consolas"/>
                <a:ea typeface="Consolas"/>
                <a:cs typeface="Consolas"/>
                <a:sym typeface="Consolas"/>
                <a:rtl val="0"/>
              </a:rPr>
              <a:t>"http://eloquentjavascript.net"</a:t>
            </a:r>
            <a:r>
              <a:rPr strike="noStrike" u="none" b="0" cap="none" baseline="0" sz="1200" lang="en" i="0">
                <a:solidFill>
                  <a:srgbClr val="117700"/>
                </a:solidFill>
                <a:latin typeface="Consolas"/>
                <a:ea typeface="Consolas"/>
                <a:cs typeface="Consolas"/>
                <a:sym typeface="Consolas"/>
                <a:rtl val="0"/>
              </a:rPr>
              <a:t>&gt;</a:t>
            </a:r>
            <a:r>
              <a:rPr strike="noStrike" u="none" b="0" cap="none" baseline="0" sz="1200" lang="en" i="0">
                <a:solidFill>
                  <a:srgbClr val="000000"/>
                </a:solidFill>
                <a:latin typeface="Consolas"/>
                <a:ea typeface="Consolas"/>
                <a:cs typeface="Consolas"/>
                <a:sym typeface="Consolas"/>
                <a:rtl val="0"/>
              </a:rPr>
              <a:t>here</a:t>
            </a:r>
            <a:r>
              <a:rPr strike="noStrike" u="none" b="0" cap="none" baseline="0" sz="1200" lang="en" i="0">
                <a:solidFill>
                  <a:srgbClr val="117700"/>
                </a:solidFill>
                <a:latin typeface="Consolas"/>
                <a:ea typeface="Consolas"/>
                <a:cs typeface="Consolas"/>
                <a:sym typeface="Consolas"/>
                <a:rtl val="0"/>
              </a:rPr>
              <a:t>&lt;/a&gt;</a:t>
            </a:r>
            <a:r>
              <a:rPr strike="noStrike" u="none" b="0" cap="none" baseline="0" sz="1200" lang="en" i="0">
                <a:solidFill>
                  <a:srgbClr val="000000"/>
                </a:solidFill>
                <a:latin typeface="Consolas"/>
                <a:ea typeface="Consolas"/>
                <a:cs typeface="Consolas"/>
                <a:sym typeface="Consolas"/>
                <a:rtl val="0"/>
              </a:rPr>
              <a:t>.</a:t>
            </a:r>
            <a:r>
              <a:rPr strike="noStrike" u="none" b="0" cap="none" baseline="0" sz="1200" lang="en" i="0">
                <a:solidFill>
                  <a:srgbClr val="117700"/>
                </a:solidFill>
                <a:latin typeface="Consolas"/>
                <a:ea typeface="Consolas"/>
                <a:cs typeface="Consolas"/>
                <a:sym typeface="Consolas"/>
                <a:rtl val="0"/>
              </a:rPr>
              <a:t>&lt;/p&gt;</a:t>
            </a:r>
            <a:br>
              <a:rPr strike="noStrike" u="none" b="0" cap="none" baseline="0" sz="1200" lang="en" i="0">
                <a:solidFill>
                  <a:srgbClr val="000000"/>
                </a:solidFill>
                <a:latin typeface="Consolas"/>
                <a:ea typeface="Consolas"/>
                <a:cs typeface="Consolas"/>
                <a:sym typeface="Consolas"/>
                <a:rtl val="0"/>
              </a:rPr>
            </a:br>
            <a:r>
              <a:rPr strike="noStrike" u="none" b="0" cap="none" baseline="0" sz="1200" lang="en" i="0">
                <a:solidFill>
                  <a:srgbClr val="000000"/>
                </a:solidFill>
                <a:latin typeface="Consolas"/>
                <a:ea typeface="Consolas"/>
                <a:cs typeface="Consolas"/>
                <a:sym typeface="Consolas"/>
                <a:rtl val="0"/>
              </a:rPr>
              <a:t>  </a:t>
            </a:r>
            <a:r>
              <a:rPr strike="noStrike" u="none" b="0" cap="none" baseline="0" sz="1200" lang="en" i="0">
                <a:solidFill>
                  <a:srgbClr val="117700"/>
                </a:solidFill>
                <a:latin typeface="Consolas"/>
                <a:ea typeface="Consolas"/>
                <a:cs typeface="Consolas"/>
                <a:sym typeface="Consolas"/>
                <a:rtl val="0"/>
              </a:rPr>
              <a:t>&lt;/body&gt;</a:t>
            </a:r>
            <a:br>
              <a:rPr strike="noStrike" u="none" b="0" cap="none" baseline="0" sz="1200" lang="en" i="0">
                <a:solidFill>
                  <a:srgbClr val="000000"/>
                </a:solidFill>
                <a:latin typeface="Consolas"/>
                <a:ea typeface="Consolas"/>
                <a:cs typeface="Consolas"/>
                <a:sym typeface="Consolas"/>
                <a:rtl val="0"/>
              </a:rPr>
            </a:br>
            <a:r>
              <a:rPr strike="noStrike" u="none" b="0" cap="none" baseline="0" sz="1200" lang="en" i="0">
                <a:solidFill>
                  <a:srgbClr val="117700"/>
                </a:solidFill>
                <a:latin typeface="Consolas"/>
                <a:ea typeface="Consolas"/>
                <a:cs typeface="Consolas"/>
                <a:sym typeface="Consolas"/>
                <a:rtl val="0"/>
              </a:rPr>
              <a:t>&lt;/html&gt;</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Sample Model</a:t>
            </a:r>
          </a:p>
        </p:txBody>
      </p:sp>
      <p:sp>
        <p:nvSpPr>
          <p:cNvPr id="47" name="Shape 47"/>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a:t>
            </a:r>
          </a:p>
        </p:txBody>
      </p:sp>
      <p:pic>
        <p:nvPicPr>
          <p:cNvPr id="48" name="Shape 48"/>
          <p:cNvPicPr preferRelativeResize="0"/>
          <p:nvPr/>
        </p:nvPicPr>
        <p:blipFill rotWithShape="1">
          <a:blip r:embed="rId3">
            <a:alphaModFix/>
          </a:blip>
          <a:srcRect t="0" b="0" r="0" l="0"/>
          <a:stretch/>
        </p:blipFill>
        <p:spPr>
          <a:xfrm>
            <a:off y="1286225" x="2807125"/>
            <a:ext cy="3553548" cx="305652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The DOM</a:t>
            </a:r>
          </a:p>
        </p:txBody>
      </p:sp>
      <p:sp>
        <p:nvSpPr>
          <p:cNvPr id="54" name="Shape 54"/>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The data structure the browser uses to represent the document follows this shape. For each box, there is an object, which we can interact with to find out things such as what HTML tag it represents and which boxes and text it contains. This representation is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called the </a:t>
            </a:r>
            <a:r>
              <a:rPr strike="noStrike" u="none" b="0" cap="none" baseline="0" sz="1800" lang="en" i="1">
                <a:solidFill>
                  <a:srgbClr val="000000"/>
                </a:solidFill>
                <a:latin typeface="Calibri"/>
                <a:ea typeface="Calibri"/>
                <a:cs typeface="Calibri"/>
                <a:sym typeface="Calibri"/>
                <a:rtl val="0"/>
              </a:rPr>
              <a:t>Document Object Model</a:t>
            </a:r>
            <a:r>
              <a:rPr strike="noStrike" u="none" b="0" cap="none" baseline="0" sz="1800" lang="en" i="0">
                <a:solidFill>
                  <a:srgbClr val="000000"/>
                </a:solidFill>
                <a:latin typeface="Calibri"/>
                <a:ea typeface="Calibri"/>
                <a:cs typeface="Calibri"/>
                <a:sym typeface="Calibri"/>
                <a:rtl val="0"/>
              </a:rPr>
              <a:t>, or DOM for short.</a:t>
            </a:r>
          </a:p>
          <a:p>
            <a:pPr algn="l" rtl="0" lvl="0" marR="0" indent="0" marL="0">
              <a:lnSpc>
                <a:spcPct val="115000"/>
              </a:lnSpc>
              <a:spcBef>
                <a:spcPts val="0"/>
              </a:spcBef>
              <a:spcAft>
                <a:spcPts val="0"/>
              </a:spcAft>
              <a:buClr>
                <a:schemeClr val="dk1"/>
              </a:buClr>
              <a:buFont typeface="Arial"/>
              <a:buNone/>
            </a:pPr>
            <a:r>
              <a:t/>
            </a:r>
            <a:endParaRPr strike="noStrike" u="none" b="0" cap="none" baseline="0" sz="1800" i="0">
              <a:solidFill>
                <a:srgbClr val="000000"/>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The global variable document gives us access to these objects. Its</a:t>
            </a: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documentElement property refers to the object representing the &lt;html&gt; tag. It </a:t>
            </a: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also provides the properties head and body, which hold the objects for those</a:t>
            </a:r>
          </a:p>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 i="0">
                <a:solidFill>
                  <a:srgbClr val="000000"/>
                </a:solidFill>
                <a:latin typeface="Calibri"/>
                <a:ea typeface="Calibri"/>
                <a:cs typeface="Calibri"/>
                <a:sym typeface="Calibri"/>
                <a:rtl val="0"/>
              </a:rPr>
              <a:t>elements.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