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"/>
              <a:t>Window, Document, Location, History Objects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window object represents an open window in a browser.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If a document contain frames (&lt;iframe&gt; tags), the browser creates one window object for the HTML document, and one additional window object for each frame.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http://www.w3schools.com/jsref/obj_window.asp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When an HTML document is loaded into a web browser, it becomes a document object.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The document object is the root node of the HTML document and the "owner" of all other nodes: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(element nodes, text nodes, attribute nodes, and comment nodes).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The document object provides properties and methods to access all node objects, from within JavaScript.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Methods and Properties: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http://www.w3schools.com/jsref/dom_obj_document.asp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location object contains information about the current URL.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location object is part of the window object and is accessed through the window.location property.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http://www.w3schools.com/jsref/obj_location.asp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The history object contains the URLs visited by the user (within a browser window).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The history object is part of the window object and is accessed through the window.history property.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http://www.w3schools.com/jsref/obj_history.asp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