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Method_(computing)" Type="http://schemas.openxmlformats.org/officeDocument/2006/relationships/hyperlink" TargetMode="External" Id="rId4"/><Relationship Target="http://en.wikipedia.org/wiki/Library_(computer_science)" Type="http://schemas.openxmlformats.org/officeDocument/2006/relationships/hyperlink" TargetMode="External" Id="rId3"/><Relationship Target="../media/image00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Broad Definition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computer programming, a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subroutine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a sequence of program instructions that perform a specific task, packaged as a unit.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This unit can then be used in programs wherever that particular task should be performed. Subprograms may be defined within programs, or separately in </a:t>
            </a:r>
            <a:r>
              <a:rPr sz="1400" lang="en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libraries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that can be used by multiple programs.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different programming languages, a subroutine may be called a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sz="1400" lang="en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method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or a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subprogram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generic term </a:t>
            </a:r>
            <a:r>
              <a:rPr b="1"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callable unit</a:t>
            </a: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sometimes used.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JavaScript we call it a function.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07125" x="5576925"/>
            <a:ext cy="2076450" cx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Simplified Definition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200" lang="e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a block of code designed to perform a particular task.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200" lang="e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executed when "something" invokes it (calls it).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A JavaScript function is defined with the function keyword, followed by a name, followed by parentheses ().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Function names can contain letters, digits, underscores, and dollar signs (same rules as variables).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The parentheses may include parameter names separated by commas: (</a:t>
            </a:r>
            <a:r>
              <a:rPr sz="1100" lang="en" i="1">
                <a:latin typeface="Verdana"/>
                <a:ea typeface="Verdana"/>
                <a:cs typeface="Verdana"/>
                <a:sym typeface="Verdana"/>
              </a:rPr>
              <a:t>parameter1, parameter2, ...</a:t>
            </a: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The code to be executed, by the function, is placed inside curly brackets: {}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100" lang="en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parameter1, parameter2, parameter3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100" lang="en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 to be executed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100" lang="en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value;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07125" x="5576925"/>
            <a:ext cy="2076450" cx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Function parameters are the names listed in the function definition.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Function arguments are the real values received by the function when it is invoked.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Inside the function, the arguments are used as local variables.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rtl="0" indent="457200" marL="457200">
              <a:spcBef>
                <a:spcPts val="0"/>
              </a:spcBef>
              <a:buNone/>
            </a:pPr>
            <a:r>
              <a:rPr sz="2400" lang="en"/>
              <a:t>function calculateArea(length, width) {</a:t>
            </a:r>
          </a:p>
          <a:p>
            <a:pPr rtl="0" indent="457200" marL="914400">
              <a:spcBef>
                <a:spcPts val="0"/>
              </a:spcBef>
              <a:buNone/>
            </a:pPr>
            <a:r>
              <a:rPr sz="2400" lang="en"/>
              <a:t>	var area = length * width;			</a:t>
            </a:r>
          </a:p>
          <a:p>
            <a:pPr rtl="0" indent="457200" marL="914400">
              <a:spcBef>
                <a:spcPts val="0"/>
              </a:spcBef>
              <a:buNone/>
            </a:pPr>
            <a:r>
              <a:rPr sz="2400" lang="en"/>
              <a:t>	return area;</a:t>
            </a:r>
          </a:p>
          <a:p>
            <a:pPr indent="0" marL="914400">
              <a:spcBef>
                <a:spcPts val="0"/>
              </a:spcBef>
              <a:buNone/>
            </a:pPr>
            <a:r>
              <a:rPr sz="2400" lang="en"/>
              <a:t>}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4450" x="6701000"/>
            <a:ext cy="2076450" cx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Invocation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The code inside the function will execute when "something" invokes (calls) the function:</a:t>
            </a:r>
          </a:p>
          <a:p>
            <a:pPr rtl="0" lvl="0" indent="-29845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When an event occurs (when a user clicks a button)</a:t>
            </a:r>
          </a:p>
          <a:p>
            <a:pPr rtl="0" lvl="0" indent="-29845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When it is invoked (called) from JavaScript code</a:t>
            </a:r>
          </a:p>
          <a:p>
            <a:pPr rtl="0" lvl="0" indent="-29845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Automatically (self invoked)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When JavaScript reaches a return statement, the function will stop executing.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If the function was invoked from a statement, JavaScript will "return" to execute the code after the invoking statement.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Verdana"/>
                <a:ea typeface="Verdana"/>
                <a:cs typeface="Verdana"/>
                <a:sym typeface="Verdana"/>
              </a:rPr>
              <a:t>Functions often compute a return value. The return value is "returned" back to the "caller":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small program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function calculateArea(length, width) {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var area = length * width;			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return area;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var len = 5;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var w = 10;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var area = calculateArea(5, 10);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document.write(area);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Write a function, similar to the calculateArea() function, that will calculate the volume of a rectangular prism.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Hint: the formula is side1 X side2 X side3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functions?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You can reuse code: Define the code once, and use it many times.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You can use the same code many times with different arguments, to produce different results.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