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233279" x="372035"/>
            <a:ext cy="3330600" cx="8399999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y="3678300" x="372035"/>
            <a:ext cy="904800" cx="8399999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1163170" x="372035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/>
          <p:nvPr/>
        </p:nvSpPr>
        <p:spPr>
          <a:xfrm>
            <a:off y="1163170" x="4657164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y="1200150" x="4761353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y="4276652" x="372035"/>
            <a:ext cy="649199" cx="83999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y="233279" x="372035"/>
            <a:ext cy="3868499" cx="83999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/>
        </p:nvSpPr>
        <p:spPr>
          <a:xfrm>
            <a:off y="235584" x="372035"/>
            <a:ext cy="4672199" cx="83999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Review &amp; Goals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JQuery Event Handling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$(“p”).bind(“click”, function() {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});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sz="2400" lang="en"/>
              <a:t>vs.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sz="2400" lang="en"/>
              <a:t>$(“p”).on(“click”, function() {</a:t>
            </a:r>
          </a:p>
          <a:p>
            <a:pPr>
              <a:spcBef>
                <a:spcPts val="0"/>
              </a:spcBef>
              <a:buNone/>
            </a:pPr>
            <a:r>
              <a:rPr sz="2400" lang="en"/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Session #3 Goals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w/ mouse events (mouseover, mouseout, click)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Menu Rollovers + Mouse Events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JQuery css()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JQuery attr()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Changing images using ‘click’ click event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 to Arrays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 detection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Variables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var length = 100;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var name = “Joe”;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Output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sz="1800" lang="en"/>
              <a:t>alert(“Hello, world”);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sz="1800" lang="en"/>
              <a:t>document.write(“Hello, world”);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sz="1800" lang="en"/>
              <a:t>document.getElementById(“myID”).innerHTML = “Hello, world”;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rPr sz="1800" lang="en"/>
              <a:t>console.log(“Hello, world”);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function printGreeting(greeting) {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document.write(greeting);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printGreeting(“Hello, world”);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Flow Control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If (a &lt; 100) {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//do something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} else if (a == 100) {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//do something else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} else {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//do something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Combining Strings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var firstName = “Ed”;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var lastName = “Hertzog”;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var fullName = firstName + “ “ + lastName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Math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4 + 3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4 - 3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4 * 3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4/3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JQuery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JQuery Selector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>
              <a:spcBef>
                <a:spcPts val="0"/>
              </a:spcBef>
              <a:buNone/>
            </a:pPr>
            <a:r>
              <a:rPr sz="2400" lang="en"/>
              <a:t>$(“p”)</a:t>
            </a:r>
          </a:p>
          <a:p>
            <a:pPr algn="ctr" rtl="0">
              <a:spcBef>
                <a:spcPts val="0"/>
              </a:spcBef>
              <a:buNone/>
            </a:pPr>
            <a:r>
              <a:rPr sz="2400" lang="en"/>
              <a:t>vs.</a:t>
            </a:r>
          </a:p>
          <a:p>
            <a:pPr algn="ctr" rtl="0">
              <a:spcBef>
                <a:spcPts val="0"/>
              </a:spcBef>
              <a:buNone/>
            </a:pPr>
            <a:r>
              <a:rPr sz="2400" lang="en"/>
              <a:t>$(“.paragraph”)</a:t>
            </a:r>
          </a:p>
          <a:p>
            <a:pPr algn="ctr" rtl="0">
              <a:spcBef>
                <a:spcPts val="0"/>
              </a:spcBef>
              <a:buNone/>
            </a:pPr>
            <a:r>
              <a:rPr sz="2400" lang="en"/>
              <a:t>vs.</a:t>
            </a:r>
          </a:p>
          <a:p>
            <a:pPr algn="ctr">
              <a:spcBef>
                <a:spcPts val="0"/>
              </a:spcBef>
              <a:buNone/>
            </a:pPr>
            <a:r>
              <a:rPr sz="2400" lang="en"/>
              <a:t>$(“#paragraph)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Instantiating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/>
              <a:t>$(document).ready(function(){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	//do stuff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});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indent="457200">
              <a:spcBef>
                <a:spcPts val="0"/>
              </a:spcBef>
              <a:buNone/>
            </a:pPr>
            <a:r>
              <a:rPr sz="1800" lang="en"/>
              <a:t>vs.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sz="1800" lang="en"/>
              <a:t>$(function() { 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	//do stuff</a:t>
            </a:r>
          </a:p>
          <a:p>
            <a:pPr>
              <a:spcBef>
                <a:spcPts val="0"/>
              </a:spcBef>
              <a:buNone/>
            </a:pPr>
            <a:r>
              <a:rPr sz="1800" lang="en"/>
              <a:t>} );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