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Effects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6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JQuery Animate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$(</a:t>
            </a:r>
            <a:r>
              <a:rPr i="1" lang="en" sz="18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r>
              <a:rPr lang="en" sz="18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).animate({</a:t>
            </a:r>
            <a:r>
              <a:rPr i="1" lang="en" sz="18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params</a:t>
            </a:r>
            <a:r>
              <a:rPr lang="en" sz="18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i="1" lang="en" sz="18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,speed,callback</a:t>
            </a:r>
            <a:r>
              <a:rPr lang="en" sz="18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required params parameter defines the CSS properties to be animated.</a:t>
            </a:r>
          </a:p>
          <a:p>
            <a:pPr lvl="0"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optional speed parameter specifies the duration of the effect. It can take the following values: "slow", "fast", or milliseconds.</a:t>
            </a:r>
          </a:p>
          <a:p>
            <a:pPr lvl="0"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optional callback parameter is a function to be executed after the animation completes.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1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$(".button").click(function(){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$("box").animate({left: '250px'});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2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$(".button").click(function(){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    $( ".box" ).fadeIn( "slow", function() {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     // Animation complete.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     });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});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3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 if($(this).hasClass("show")){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       $(this).find(".subLevel").animate({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          height: "0",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          overflow: "hidden"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       }, 3000);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       $(this).removeClass("show");</a:t>
            </a:r>
          </a:p>
          <a:p>
            <a:pPr indent="45720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4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$(".button").click(function(){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    $( ".box" ).slideDown( "slow", function() {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     // Animation complete.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     });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});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});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$(".closeLink").click(function(){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    $( ".box" ).slideUp( "slow", function() {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     // Animation complete.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     });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});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5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$(function(){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$(".button").click(function(){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    $(".box").toggle();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});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});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