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lgn="l" rtl="0" marR="0" indent="0" marL="0">
              <a:spcBef>
                <a:spcPts val="0"/>
              </a:spcBef>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 name="Shape 49"/>
        <p:cNvGrpSpPr/>
        <p:nvPr/>
      </p:nvGrpSpPr>
      <p:grpSpPr>
        <a:xfrm>
          <a:off y="0" x="0"/>
          <a:ext cy="0" cx="0"/>
          <a:chOff y="0" x="0"/>
          <a:chExt cy="0" cx="0"/>
        </a:xfrm>
      </p:grpSpPr>
      <p:sp>
        <p:nvSpPr>
          <p:cNvPr id="50" name="Shape 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1" name="Shape 51"/>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a:noFill/>
          <a:ln>
            <a:noFill/>
          </a:ln>
        </p:spPr>
        <p:txBody>
          <a:bodyPr bIns="91425" rIns="91425" lIns="91425" tIns="91425" anchor="t" anchorCtr="0">
            <a:noAutofit/>
          </a:bodyPr>
          <a:lstStyle/>
          <a:p>
            <a:pPr algn="l" rtl="0" lvl="0" marR="0" indent="0" marL="0">
              <a:spcBef>
                <a:spcPts val="0"/>
              </a:spcBef>
              <a:buFont typeface="Arial"/>
              <a:buNone/>
            </a:pPr>
            <a:r>
              <a:t/>
            </a:r>
            <a:endParaRPr strike="noStrike" u="none" b="0" cap="none" baseline="0" sz="1100" i="0"/>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3786737" x="685800"/>
            <a:ext cy="1046400" cx="7772400"/>
          </a:xfrm>
          <a:prstGeom prst="rect">
            <a:avLst/>
          </a:prstGeom>
          <a:noFill/>
          <a:ln>
            <a:noFill/>
          </a:ln>
        </p:spPr>
        <p:txBody>
          <a:bodyPr bIns="91425" rIns="91425" lIns="91425" tIns="91425" anchor="t" anchorCtr="0"/>
          <a:lstStyle>
            <a:lvl1pPr algn="ctr" rtl="0" marR="0" indent="0" marL="0">
              <a:lnSpc>
                <a:spcPct val="100000"/>
              </a:lnSpc>
              <a:spcBef>
                <a:spcPts val="0"/>
              </a:spcBef>
              <a:spcAft>
                <a:spcPts val="0"/>
              </a:spcAft>
              <a:buClr>
                <a:schemeClr val="dk2"/>
              </a:buClr>
              <a:buFont typeface="Arial"/>
              <a:buNone/>
              <a:defRPr/>
            </a:lvl1pPr>
            <a:lvl2pPr algn="ctr" rtl="0" marR="0" indent="0" marL="0">
              <a:lnSpc>
                <a:spcPct val="100000"/>
              </a:lnSpc>
              <a:spcBef>
                <a:spcPts val="0"/>
              </a:spcBef>
              <a:spcAft>
                <a:spcPts val="0"/>
              </a:spcAft>
              <a:buClr>
                <a:schemeClr val="dk2"/>
              </a:buClr>
              <a:buFont typeface="Arial"/>
              <a:buNone/>
              <a:defRPr/>
            </a:lvl2pPr>
            <a:lvl3pPr algn="ctr" rtl="0" marR="0" indent="0" marL="0">
              <a:lnSpc>
                <a:spcPct val="100000"/>
              </a:lnSpc>
              <a:spcBef>
                <a:spcPts val="0"/>
              </a:spcBef>
              <a:spcAft>
                <a:spcPts val="0"/>
              </a:spcAft>
              <a:buClr>
                <a:schemeClr val="dk2"/>
              </a:buClr>
              <a:buFont typeface="Arial"/>
              <a:buNone/>
              <a:defRPr/>
            </a:lvl3pPr>
            <a:lvl4pPr algn="ctr" rtl="0" marR="0" indent="0" marL="0">
              <a:lnSpc>
                <a:spcPct val="100000"/>
              </a:lnSpc>
              <a:spcBef>
                <a:spcPts val="0"/>
              </a:spcBef>
              <a:spcAft>
                <a:spcPts val="0"/>
              </a:spcAft>
              <a:buClr>
                <a:schemeClr val="dk2"/>
              </a:buClr>
              <a:buFont typeface="Arial"/>
              <a:buNone/>
              <a:defRPr/>
            </a:lvl4pPr>
            <a:lvl5pPr algn="ctr" rtl="0" marR="0" indent="0" marL="0">
              <a:lnSpc>
                <a:spcPct val="100000"/>
              </a:lnSpc>
              <a:spcBef>
                <a:spcPts val="0"/>
              </a:spcBef>
              <a:spcAft>
                <a:spcPts val="0"/>
              </a:spcAft>
              <a:buClr>
                <a:schemeClr val="dk2"/>
              </a:buClr>
              <a:buFont typeface="Arial"/>
              <a:buNone/>
              <a:defRPr/>
            </a:lvl5pPr>
            <a:lvl6pPr algn="ctr" rtl="0" marR="0" indent="0" marL="0">
              <a:lnSpc>
                <a:spcPct val="100000"/>
              </a:lnSpc>
              <a:spcBef>
                <a:spcPts val="0"/>
              </a:spcBef>
              <a:spcAft>
                <a:spcPts val="0"/>
              </a:spcAft>
              <a:buClr>
                <a:schemeClr val="dk2"/>
              </a:buClr>
              <a:buFont typeface="Arial"/>
              <a:buNone/>
              <a:defRPr/>
            </a:lvl6pPr>
            <a:lvl7pPr algn="ctr" rtl="0" marR="0" indent="0" marL="0">
              <a:lnSpc>
                <a:spcPct val="100000"/>
              </a:lnSpc>
              <a:spcBef>
                <a:spcPts val="0"/>
              </a:spcBef>
              <a:spcAft>
                <a:spcPts val="0"/>
              </a:spcAft>
              <a:buClr>
                <a:schemeClr val="dk2"/>
              </a:buClr>
              <a:buFont typeface="Arial"/>
              <a:buNone/>
              <a:defRPr/>
            </a:lvl7pPr>
            <a:lvl8pPr algn="ctr" rtl="0" marR="0" indent="0" marL="0">
              <a:lnSpc>
                <a:spcPct val="100000"/>
              </a:lnSpc>
              <a:spcBef>
                <a:spcPts val="0"/>
              </a:spcBef>
              <a:spcAft>
                <a:spcPts val="0"/>
              </a:spcAft>
              <a:buClr>
                <a:schemeClr val="dk2"/>
              </a:buClr>
              <a:buFont typeface="Arial"/>
              <a:buNone/>
              <a:defRPr/>
            </a:lvl8pPr>
            <a:lvl9pPr algn="ctr" rtl="0" marR="0" indent="0" marL="0">
              <a:lnSpc>
                <a:spcPct val="100000"/>
              </a:lnSpc>
              <a:spcBef>
                <a:spcPts val="0"/>
              </a:spcBef>
              <a:spcAft>
                <a:spcPts val="0"/>
              </a:spcAft>
              <a:buClr>
                <a:schemeClr val="dk2"/>
              </a:buClr>
              <a:buFont typeface="Arial"/>
              <a:buNone/>
              <a:defRPr/>
            </a:lvl9pPr>
          </a:lstStyle>
          <a:p/>
        </p:txBody>
      </p:sp>
      <p:sp>
        <p:nvSpPr>
          <p:cNvPr id="9" name="Shape 9"/>
          <p:cNvSpPr txBox="1"/>
          <p:nvPr>
            <p:ph type="ctrTitle"/>
          </p:nvPr>
        </p:nvSpPr>
        <p:spPr>
          <a:xfrm>
            <a:off y="2111123" x="685800"/>
            <a:ext cy="1546500" cx="7772400"/>
          </a:xfrm>
          <a:prstGeom prst="rect">
            <a:avLst/>
          </a:prstGeom>
          <a:noFill/>
          <a:ln>
            <a:noFill/>
          </a:ln>
        </p:spPr>
        <p:txBody>
          <a:bodyPr bIns="91425" rIns="91425" lIns="91425" tIns="91425" anchor="b" anchorCtr="0"/>
          <a:lstStyle>
            <a:lvl1pPr algn="ctr" rtl="0" marR="0" indent="0" marL="0">
              <a:lnSpc>
                <a:spcPct val="100000"/>
              </a:lnSpc>
              <a:spcBef>
                <a:spcPts val="0"/>
              </a:spcBef>
              <a:spcAft>
                <a:spcPts val="0"/>
              </a:spcAft>
              <a:buClr>
                <a:schemeClr val="dk1"/>
              </a:buClr>
              <a:buFont typeface="Arial"/>
              <a:buNone/>
              <a:defRPr/>
            </a:lvl1pPr>
            <a:lvl2pPr algn="ctr" rtl="0" marR="0" indent="0" marL="0">
              <a:lnSpc>
                <a:spcPct val="100000"/>
              </a:lnSpc>
              <a:spcBef>
                <a:spcPts val="0"/>
              </a:spcBef>
              <a:spcAft>
                <a:spcPts val="0"/>
              </a:spcAft>
              <a:buClr>
                <a:schemeClr val="dk1"/>
              </a:buClr>
              <a:buFont typeface="Arial"/>
              <a:buNone/>
              <a:defRPr/>
            </a:lvl2pPr>
            <a:lvl3pPr algn="ctr" rtl="0" marR="0" indent="0" marL="0">
              <a:spcBef>
                <a:spcPts val="0"/>
              </a:spcBef>
              <a:buClr>
                <a:schemeClr val="dk1"/>
              </a:buClr>
              <a:buFont typeface="Arial"/>
              <a:buNone/>
              <a:defRPr/>
            </a:lvl3pPr>
            <a:lvl4pPr algn="ctr" rtl="0" marR="0" indent="0" marL="0">
              <a:spcBef>
                <a:spcPts val="0"/>
              </a:spcBef>
              <a:buClr>
                <a:schemeClr val="dk1"/>
              </a:buClr>
              <a:buFont typeface="Arial"/>
              <a:buNone/>
              <a:defRPr/>
            </a:lvl4pPr>
            <a:lvl5pPr algn="ctr" rtl="0" marR="0" indent="0" marL="0">
              <a:spcBef>
                <a:spcPts val="0"/>
              </a:spcBef>
              <a:buClr>
                <a:schemeClr val="dk1"/>
              </a:buClr>
              <a:buFont typeface="Arial"/>
              <a:buNone/>
              <a:defRPr/>
            </a:lvl5pPr>
            <a:lvl6pPr algn="ctr" rtl="0" marR="0" indent="0" marL="0">
              <a:spcBef>
                <a:spcPts val="0"/>
              </a:spcBef>
              <a:buClr>
                <a:schemeClr val="dk1"/>
              </a:buClr>
              <a:buFont typeface="Arial"/>
              <a:buNone/>
              <a:defRPr/>
            </a:lvl6pPr>
            <a:lvl7pPr algn="ctr" rtl="0" marR="0" indent="0" marL="0">
              <a:spcBef>
                <a:spcPts val="0"/>
              </a:spcBef>
              <a:buClr>
                <a:schemeClr val="dk1"/>
              </a:buClr>
              <a:buFont typeface="Arial"/>
              <a:buNone/>
              <a:defRPr/>
            </a:lvl7pPr>
            <a:lvl8pPr algn="ctr" rtl="0" marR="0" indent="0" marL="0">
              <a:spcBef>
                <a:spcPts val="0"/>
              </a:spcBef>
              <a:buClr>
                <a:schemeClr val="dk1"/>
              </a:buClr>
              <a:buFont typeface="Arial"/>
              <a:buNone/>
              <a:defRPr/>
            </a:lvl8pPr>
            <a:lvl9pPr algn="ctr" rtl="0" marR="0" indent="0" marL="0">
              <a:spcBef>
                <a:spcPts val="0"/>
              </a:spcBef>
              <a:buClr>
                <a:schemeClr val="dk1"/>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
        <p:nvSpPr>
          <p:cNvPr id="12" name="Shape 12"/>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
        <p:nvSpPr>
          <p:cNvPr id="15" name="Shape 15"/>
          <p:cNvSpPr txBox="1"/>
          <p:nvPr>
            <p:ph idx="1" type="body"/>
          </p:nvPr>
        </p:nvSpPr>
        <p:spPr>
          <a:xfrm>
            <a:off y="1600200" x="457200"/>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 name="Shape 16"/>
          <p:cNvSpPr txBox="1"/>
          <p:nvPr>
            <p:ph idx="2" type="body"/>
          </p:nvPr>
        </p:nvSpPr>
        <p:spPr>
          <a:xfrm>
            <a:off y="1600200" x="4692273"/>
            <a:ext cy="4967700" cx="39945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a:noFill/>
          <a:ln>
            <a:noFill/>
          </a:ln>
        </p:spPr>
        <p:txBody>
          <a:bodyPr bIns="91425" rIns="91425" lIns="91425" tIns="91425" anchor="t" anchorCtr="0"/>
          <a:lstStyle>
            <a:lvl1pPr algn="ctr" rtl="0">
              <a:lnSpc>
                <a:spcPct val="100000"/>
              </a:lnSpc>
              <a:spcBef>
                <a:spcPts val="0"/>
              </a:spcBef>
              <a:spcAft>
                <a:spcPts val="0"/>
              </a:spcAft>
              <a:buClr>
                <a:schemeClr val="dk1"/>
              </a:buClr>
              <a:buFont typeface="Arial"/>
              <a:buChar char="●"/>
              <a:defRPr/>
            </a:lvl1pPr>
            <a:lvl2pPr algn="ctr" rtl="0">
              <a:lnSpc>
                <a:spcPct val="100000"/>
              </a:lnSpc>
              <a:spcBef>
                <a:spcPts val="0"/>
              </a:spcBef>
              <a:spcAft>
                <a:spcPts val="0"/>
              </a:spcAft>
              <a:buClr>
                <a:schemeClr val="dk1"/>
              </a:buClr>
              <a:buFont typeface="Courier New"/>
              <a:buChar char="o"/>
              <a:defRPr/>
            </a:lvl2pPr>
            <a:lvl3pPr algn="ctr" rtl="0">
              <a:lnSpc>
                <a:spcPct val="100000"/>
              </a:lnSpc>
              <a:spcBef>
                <a:spcPts val="0"/>
              </a:spcBef>
              <a:spcAft>
                <a:spcPts val="0"/>
              </a:spcAft>
              <a:buClr>
                <a:schemeClr val="dk1"/>
              </a:buClr>
              <a:buFont typeface="Noto Symbol"/>
              <a:buChar char="▪"/>
              <a:defRPr/>
            </a:lvl3pPr>
            <a:lvl4pPr algn="ctr" rtl="0">
              <a:lnSpc>
                <a:spcPct val="100000"/>
              </a:lnSpc>
              <a:spcBef>
                <a:spcPts val="0"/>
              </a:spcBef>
              <a:spcAft>
                <a:spcPts val="0"/>
              </a:spcAft>
              <a:buClr>
                <a:schemeClr val="dk1"/>
              </a:buClr>
              <a:buFont typeface="Arial"/>
              <a:buChar char="●"/>
              <a:defRPr/>
            </a:lvl4pPr>
            <a:lvl5pPr algn="ctr" rtl="0">
              <a:lnSpc>
                <a:spcPct val="100000"/>
              </a:lnSpc>
              <a:spcBef>
                <a:spcPts val="0"/>
              </a:spcBef>
              <a:spcAft>
                <a:spcPts val="0"/>
              </a:spcAft>
              <a:buClr>
                <a:schemeClr val="dk1"/>
              </a:buClr>
              <a:buFont typeface="Courier New"/>
              <a:buChar char="o"/>
              <a:defRPr/>
            </a:lvl5pPr>
            <a:lvl6pPr algn="ctr" rtl="0">
              <a:lnSpc>
                <a:spcPct val="100000"/>
              </a:lnSpc>
              <a:spcBef>
                <a:spcPts val="0"/>
              </a:spcBef>
              <a:spcAft>
                <a:spcPts val="0"/>
              </a:spcAft>
              <a:buClr>
                <a:schemeClr val="dk1"/>
              </a:buClr>
              <a:buFont typeface="Noto Symbol"/>
              <a:buChar char="▪"/>
              <a:defRPr/>
            </a:lvl6pPr>
            <a:lvl7pPr algn="ctr" rtl="0">
              <a:lnSpc>
                <a:spcPct val="100000"/>
              </a:lnSpc>
              <a:spcBef>
                <a:spcPts val="0"/>
              </a:spcBef>
              <a:spcAft>
                <a:spcPts val="0"/>
              </a:spcAft>
              <a:buClr>
                <a:schemeClr val="dk1"/>
              </a:buClr>
              <a:buFont typeface="Arial"/>
              <a:buChar char="●"/>
              <a:defRPr/>
            </a:lvl7pPr>
            <a:lvl8pPr algn="ctr" rtl="0">
              <a:lnSpc>
                <a:spcPct val="100000"/>
              </a:lnSpc>
              <a:spcBef>
                <a:spcPts val="0"/>
              </a:spcBef>
              <a:spcAft>
                <a:spcPts val="0"/>
              </a:spcAft>
              <a:buClr>
                <a:schemeClr val="dk1"/>
              </a:buClr>
              <a:buFont typeface="Courier New"/>
              <a:buChar char="o"/>
              <a:defRPr/>
            </a:lvl8pPr>
            <a:lvl9pPr algn="ctr" rtl="0">
              <a:lnSpc>
                <a:spcPct val="100000"/>
              </a:lnSpc>
              <a:spcBef>
                <a:spcPts val="0"/>
              </a:spcBef>
              <a:spcAft>
                <a:spcPts val="0"/>
              </a:spcAft>
              <a:buClr>
                <a:schemeClr val="dk1"/>
              </a:buClr>
              <a:buFont typeface="Noto Symbo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marR="0" indent="0" marL="0">
              <a:lnSpc>
                <a:spcPct val="100000"/>
              </a:lnSpc>
              <a:spcBef>
                <a:spcPts val="0"/>
              </a:spcBef>
              <a:spcAft>
                <a:spcPts val="0"/>
              </a:spcAft>
              <a:buClr>
                <a:schemeClr val="dk1"/>
              </a:buClr>
              <a:buFont typeface="Arial"/>
              <a:buNone/>
              <a:defRPr/>
            </a:lvl1pPr>
            <a:lvl2pPr algn="l" rtl="0" marR="0" indent="0" marL="0">
              <a:lnSpc>
                <a:spcPct val="100000"/>
              </a:lnSpc>
              <a:spcBef>
                <a:spcPts val="0"/>
              </a:spcBef>
              <a:spcAft>
                <a:spcPts val="0"/>
              </a:spcAft>
              <a:buClr>
                <a:schemeClr val="dk1"/>
              </a:buClr>
              <a:buFont typeface="Arial"/>
              <a:buNone/>
              <a:defRPr/>
            </a:lvl2pPr>
            <a:lvl3pPr algn="l" rtl="0" marR="0" indent="0" marL="0">
              <a:spcBef>
                <a:spcPts val="0"/>
              </a:spcBef>
              <a:buClr>
                <a:schemeClr val="dk1"/>
              </a:buClr>
              <a:buFont typeface="Arial"/>
              <a:buNone/>
              <a:defRPr/>
            </a:lvl3pPr>
            <a:lvl4pPr algn="l" rtl="0" marR="0" indent="0" marL="0">
              <a:spcBef>
                <a:spcPts val="0"/>
              </a:spcBef>
              <a:buClr>
                <a:schemeClr val="dk1"/>
              </a:buClr>
              <a:buFont typeface="Arial"/>
              <a:buNone/>
              <a:defRPr/>
            </a:lvl4pPr>
            <a:lvl5pPr algn="l" rtl="0" marR="0" indent="0" marL="0">
              <a:spcBef>
                <a:spcPts val="0"/>
              </a:spcBef>
              <a:buClr>
                <a:schemeClr val="dk1"/>
              </a:buClr>
              <a:buFont typeface="Arial"/>
              <a:buNone/>
              <a:defRPr/>
            </a:lvl5pPr>
            <a:lvl6pPr algn="l" rtl="0" marR="0" indent="0" marL="0">
              <a:spcBef>
                <a:spcPts val="0"/>
              </a:spcBef>
              <a:buClr>
                <a:schemeClr val="dk1"/>
              </a:buClr>
              <a:buFont typeface="Arial"/>
              <a:buNone/>
              <a:defRPr/>
            </a:lvl6pPr>
            <a:lvl7pPr algn="l" rtl="0" marR="0" indent="0" marL="0">
              <a:spcBef>
                <a:spcPts val="0"/>
              </a:spcBef>
              <a:buClr>
                <a:schemeClr val="dk1"/>
              </a:buClr>
              <a:buFont typeface="Arial"/>
              <a:buNone/>
              <a:defRPr/>
            </a:lvl7pPr>
            <a:lvl8pPr algn="l" rtl="0" marR="0" indent="0" marL="0">
              <a:spcBef>
                <a:spcPts val="0"/>
              </a:spcBef>
              <a:buClr>
                <a:schemeClr val="dk1"/>
              </a:buClr>
              <a:buFont typeface="Arial"/>
              <a:buNone/>
              <a:defRPr/>
            </a:lvl8pPr>
            <a:lvl9pPr algn="l" rtl="0" marR="0" indent="0" marL="0">
              <a:spcBef>
                <a:spcPts val="0"/>
              </a:spcBef>
              <a:buClr>
                <a:schemeClr val="dk1"/>
              </a:buClr>
              <a:buFont typeface="Arial"/>
              <a:buNone/>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lgn="l" rtl="0" marR="0" indent="190500" marL="0">
              <a:lnSpc>
                <a:spcPct val="100000"/>
              </a:lnSpc>
              <a:spcBef>
                <a:spcPts val="600"/>
              </a:spcBef>
              <a:spcAft>
                <a:spcPts val="0"/>
              </a:spcAft>
              <a:buClr>
                <a:srgbClr val="000000"/>
              </a:buClr>
              <a:buFont typeface="Arial"/>
              <a:buChar char="●"/>
              <a:defRPr/>
            </a:lvl1pPr>
            <a:lvl2pPr algn="l" rtl="0" marR="0" indent="152400" marL="0">
              <a:lnSpc>
                <a:spcPct val="100000"/>
              </a:lnSpc>
              <a:spcBef>
                <a:spcPts val="480"/>
              </a:spcBef>
              <a:spcAft>
                <a:spcPts val="0"/>
              </a:spcAft>
              <a:buClr>
                <a:srgbClr val="000000"/>
              </a:buClr>
              <a:buFont typeface="Courier New"/>
              <a:buChar char="o"/>
              <a:defRPr/>
            </a:lvl2pPr>
            <a:lvl3pPr algn="l" rtl="0" marR="0" indent="152400" marL="0">
              <a:lnSpc>
                <a:spcPct val="100000"/>
              </a:lnSpc>
              <a:spcBef>
                <a:spcPts val="480"/>
              </a:spcBef>
              <a:spcAft>
                <a:spcPts val="0"/>
              </a:spcAft>
              <a:buClr>
                <a:srgbClr val="000000"/>
              </a:buClr>
              <a:buFont typeface="Noto Symbol"/>
              <a:buChar char="▪"/>
              <a:defRPr/>
            </a:lvl3pPr>
            <a:lvl4pPr algn="l" rtl="0" marR="0" indent="114300" marL="0">
              <a:lnSpc>
                <a:spcPct val="100000"/>
              </a:lnSpc>
              <a:spcBef>
                <a:spcPts val="360"/>
              </a:spcBef>
              <a:spcAft>
                <a:spcPts val="0"/>
              </a:spcAft>
              <a:buClr>
                <a:srgbClr val="000000"/>
              </a:buClr>
              <a:buFont typeface="Arial"/>
              <a:buChar char="●"/>
              <a:defRPr/>
            </a:lvl4pPr>
            <a:lvl5pPr algn="l" rtl="0" marR="0" indent="114300" marL="0">
              <a:lnSpc>
                <a:spcPct val="100000"/>
              </a:lnSpc>
              <a:spcBef>
                <a:spcPts val="360"/>
              </a:spcBef>
              <a:spcAft>
                <a:spcPts val="0"/>
              </a:spcAft>
              <a:buClr>
                <a:srgbClr val="000000"/>
              </a:buClr>
              <a:buFont typeface="Courier New"/>
              <a:buChar char="o"/>
              <a:defRPr/>
            </a:lvl5pPr>
            <a:lvl6pPr algn="l" rtl="0" marR="0" indent="114300" marL="0">
              <a:lnSpc>
                <a:spcPct val="100000"/>
              </a:lnSpc>
              <a:spcBef>
                <a:spcPts val="360"/>
              </a:spcBef>
              <a:spcAft>
                <a:spcPts val="0"/>
              </a:spcAft>
              <a:buClr>
                <a:srgbClr val="000000"/>
              </a:buClr>
              <a:buFont typeface="Noto Symbol"/>
              <a:buChar char="▪"/>
              <a:defRPr/>
            </a:lvl6pPr>
            <a:lvl7pPr algn="l" rtl="0" marR="0" indent="114300" marL="0">
              <a:lnSpc>
                <a:spcPct val="100000"/>
              </a:lnSpc>
              <a:spcBef>
                <a:spcPts val="360"/>
              </a:spcBef>
              <a:spcAft>
                <a:spcPts val="0"/>
              </a:spcAft>
              <a:buClr>
                <a:srgbClr val="000000"/>
              </a:buClr>
              <a:buFont typeface="Arial"/>
              <a:buChar char="●"/>
              <a:defRPr/>
            </a:lvl7pPr>
            <a:lvl8pPr algn="l" rtl="0" marR="0" indent="114300" marL="0">
              <a:lnSpc>
                <a:spcPct val="100000"/>
              </a:lnSpc>
              <a:spcBef>
                <a:spcPts val="360"/>
              </a:spcBef>
              <a:spcAft>
                <a:spcPts val="0"/>
              </a:spcAft>
              <a:buClr>
                <a:srgbClr val="000000"/>
              </a:buClr>
              <a:buFont typeface="Courier New"/>
              <a:buChar char="o"/>
              <a:defRPr/>
            </a:lvl8pPr>
            <a:lvl9pPr algn="l" rtl="0" marR="0" indent="114300" marL="0">
              <a:lnSpc>
                <a:spcPct val="100000"/>
              </a:lnSpc>
              <a:spcBef>
                <a:spcPts val="360"/>
              </a:spcBef>
              <a:spcAft>
                <a:spcPts val="0"/>
              </a:spcAft>
              <a:buClr>
                <a:srgbClr val="000000"/>
              </a:buClr>
              <a:buFont typeface="Noto Symbol"/>
              <a:buChar char="▪"/>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docs.jquery.com/Ajax/jQuery.ajax" Type="http://schemas.openxmlformats.org/officeDocument/2006/relationships/hyperlink" TargetMode="External" Id="rId4"/><Relationship Target="http://docs.jquery.com/Ajax/jQuery.ajax" Type="http://schemas.openxmlformats.org/officeDocument/2006/relationships/hyperlink" TargetMode="External" Id="rId3"/><Relationship Target="http://docs.jquery.com/Ajax/jQuery.ajax" Type="http://schemas.openxmlformats.org/officeDocument/2006/relationships/hyperlink" TargetMode="External" Id="rId5"/></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2111123" x="685800"/>
            <a:ext cy="1546473" cx="7772400"/>
          </a:xfrm>
          <a:prstGeom prst="rect">
            <a:avLst/>
          </a:prstGeom>
          <a:noFill/>
          <a:ln>
            <a:noFill/>
          </a:ln>
        </p:spPr>
        <p:txBody>
          <a:bodyPr bIns="91425" rIns="91425" lIns="91425" tIns="91425" anchor="b" anchorCtr="0">
            <a:noAutofit/>
          </a:bodyPr>
          <a:lstStyle/>
          <a:p>
            <a:pPr algn="ctr" rtl="0" lvl="0" marR="0" indent="0" marL="0">
              <a:lnSpc>
                <a:spcPct val="100000"/>
              </a:lnSpc>
              <a:spcBef>
                <a:spcPts val="0"/>
              </a:spcBef>
              <a:spcAft>
                <a:spcPts val="0"/>
              </a:spcAft>
              <a:buClr>
                <a:schemeClr val="dk1"/>
              </a:buClr>
              <a:buSzPct val="25000"/>
              <a:buFont typeface="Arial"/>
              <a:buNone/>
            </a:pPr>
            <a:r>
              <a:rPr strike="noStrike" u="none" b="1" cap="none" baseline="0" sz="4800" lang="en" i="0">
                <a:solidFill>
                  <a:schemeClr val="dk1"/>
                </a:solidFill>
                <a:latin typeface="Arial"/>
                <a:ea typeface="Arial"/>
                <a:cs typeface="Arial"/>
                <a:sym typeface="Arial"/>
                <a:rtl val="0"/>
              </a:rPr>
              <a:t>jQuery and JSON</a:t>
            </a:r>
          </a:p>
          <a:p>
            <a:pPr algn="ctr" rtl="0" lvl="0" marR="0" indent="0" marL="0">
              <a:lnSpc>
                <a:spcPct val="100000"/>
              </a:lnSpc>
              <a:spcBef>
                <a:spcPts val="0"/>
              </a:spcBef>
              <a:spcAft>
                <a:spcPts val="0"/>
              </a:spcAft>
              <a:buClr>
                <a:schemeClr val="dk1"/>
              </a:buClr>
              <a:buFont typeface="Arial"/>
              <a:buNone/>
            </a:pPr>
            <a:r>
              <a:t/>
            </a:r>
            <a:endParaRPr strike="noStrike" u="none" b="1" cap="none" baseline="0" sz="4800" i="0">
              <a:solidFill>
                <a:schemeClr val="dk1"/>
              </a:solidFill>
              <a:latin typeface="Arial"/>
              <a:ea typeface="Arial"/>
              <a:cs typeface="Arial"/>
              <a:sym typeface="Arial"/>
              <a:rtl val="0"/>
            </a:endParaRPr>
          </a:p>
        </p:txBody>
      </p:sp>
      <p:sp>
        <p:nvSpPr>
          <p:cNvPr id="24" name="Shape 24"/>
          <p:cNvSpPr txBox="1"/>
          <p:nvPr>
            <p:ph idx="1" type="subTitle"/>
          </p:nvPr>
        </p:nvSpPr>
        <p:spPr>
          <a:xfrm>
            <a:off y="3786737" x="685800"/>
            <a:ext cy="1046317" cx="7772400"/>
          </a:xfrm>
          <a:prstGeom prst="rect">
            <a:avLst/>
          </a:prstGeom>
          <a:noFill/>
          <a:ln>
            <a:noFill/>
          </a:ln>
        </p:spPr>
        <p:txBody>
          <a:bodyPr bIns="91425" rIns="91425" lIns="91425" tIns="91425" anchor="t" anchorCtr="0">
            <a:noAutofit/>
          </a:bodyPr>
          <a:lstStyle/>
          <a:p>
            <a:pPr algn="ctr" rtl="0" lvl="0" marR="0" indent="0" marL="0">
              <a:lnSpc>
                <a:spcPct val="100000"/>
              </a:lnSpc>
              <a:spcBef>
                <a:spcPts val="0"/>
              </a:spcBef>
              <a:spcAft>
                <a:spcPts val="0"/>
              </a:spcAft>
              <a:buClr>
                <a:schemeClr val="dk2"/>
              </a:buClr>
              <a:buSzPct val="25000"/>
              <a:buFont typeface="Arial"/>
              <a:buNone/>
            </a:pPr>
            <a:r>
              <a:rPr strike="noStrike" u="none" b="0" cap="none" baseline="0" sz="3000" lang="en" i="0">
                <a:solidFill>
                  <a:schemeClr val="dk2"/>
                </a:solidFill>
                <a:latin typeface="Arial"/>
                <a:ea typeface="Arial"/>
                <a:cs typeface="Arial"/>
                <a:sym typeface="Arial"/>
                <a:rtl val="0"/>
              </a:rPr>
              <a:t>JavaScript Object Notation</a:t>
            </a:r>
          </a:p>
          <a:p>
            <a:pPr algn="ctr" rtl="0" lvl="0" marR="0" indent="0" marL="0">
              <a:lnSpc>
                <a:spcPct val="100000"/>
              </a:lnSpc>
              <a:spcBef>
                <a:spcPts val="0"/>
              </a:spcBef>
              <a:spcAft>
                <a:spcPts val="0"/>
              </a:spcAft>
              <a:buClr>
                <a:schemeClr val="dk2"/>
              </a:buClr>
              <a:buSzPct val="25000"/>
              <a:buFont typeface="Arial"/>
              <a:buNone/>
            </a:pPr>
            <a:r>
              <a:rPr strike="noStrike" u="none" b="0" cap="none" baseline="0" sz="3000" lang="en" i="0">
                <a:solidFill>
                  <a:schemeClr val="dk2"/>
                </a:solidFill>
                <a:latin typeface="Arial"/>
                <a:ea typeface="Arial"/>
                <a:cs typeface="Arial"/>
                <a:sym typeface="Arial"/>
                <a:rtl val="0"/>
              </a:rPr>
              <a:t>(JSON)</a:t>
            </a:r>
          </a:p>
          <a:p>
            <a:pPr algn="ctr" rtl="0" lvl="0" marR="0" indent="0" marL="0">
              <a:lnSpc>
                <a:spcPct val="100000"/>
              </a:lnSpc>
              <a:spcBef>
                <a:spcPts val="0"/>
              </a:spcBef>
              <a:spcAft>
                <a:spcPts val="0"/>
              </a:spcAft>
              <a:buClr>
                <a:schemeClr val="dk2"/>
              </a:buClr>
              <a:buFont typeface="Arial"/>
              <a:buNone/>
            </a:pPr>
            <a:r>
              <a:t/>
            </a:r>
            <a:endParaRPr strike="noStrike" u="none" b="0" cap="none" baseline="0" sz="3000" i="0">
              <a:solidFill>
                <a:schemeClr val="dk2"/>
              </a:solidFill>
              <a:latin typeface="Arial"/>
              <a:ea typeface="Arial"/>
              <a:cs typeface="Arial"/>
              <a:sym typeface="Arial"/>
              <a:rtl val="0"/>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Storing JSON Data in Arrays</a:t>
            </a:r>
          </a:p>
        </p:txBody>
      </p:sp>
      <p:sp>
        <p:nvSpPr>
          <p:cNvPr id="78" name="Shape 78"/>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3000" lang="en" i="0">
                <a:solidFill>
                  <a:srgbClr val="000000"/>
                </a:solidFill>
                <a:latin typeface="Arial"/>
                <a:ea typeface="Arial"/>
                <a:cs typeface="Arial"/>
                <a:sym typeface="Arial"/>
                <a:rtl val="0"/>
              </a:rPr>
              <a:t>var family = [{</a:t>
            </a:r>
            <a:br>
              <a:rPr strike="noStrike" u="none" b="0" cap="none" baseline="0" sz="3000" lang="en" i="0">
                <a:solidFill>
                  <a:srgbClr val="000000"/>
                </a:solidFill>
                <a:latin typeface="Arial"/>
                <a:ea typeface="Arial"/>
                <a:cs typeface="Arial"/>
                <a:sym typeface="Arial"/>
                <a:rtl val="0"/>
              </a:rPr>
            </a:br>
            <a:r>
              <a:rPr strike="noStrike" u="none" b="0" cap="none" baseline="0" sz="3000" lang="en" i="0">
                <a:solidFill>
                  <a:srgbClr val="000000"/>
                </a:solidFill>
                <a:latin typeface="Arial"/>
                <a:ea typeface="Arial"/>
                <a:cs typeface="Arial"/>
                <a:sym typeface="Arial"/>
                <a:rtl val="0"/>
              </a:rPr>
              <a:t>    "name" : "Ed",</a:t>
            </a:r>
            <a:br>
              <a:rPr strike="noStrike" u="none" b="0" cap="none" baseline="0" sz="3000" lang="en" i="0">
                <a:solidFill>
                  <a:srgbClr val="000000"/>
                </a:solidFill>
                <a:latin typeface="Arial"/>
                <a:ea typeface="Arial"/>
                <a:cs typeface="Arial"/>
                <a:sym typeface="Arial"/>
                <a:rtl val="0"/>
              </a:rPr>
            </a:br>
            <a:r>
              <a:rPr strike="noStrike" u="none" b="0" cap="none" baseline="0" sz="3000" lang="en" i="0">
                <a:solidFill>
                  <a:srgbClr val="000000"/>
                </a:solidFill>
                <a:latin typeface="Arial"/>
                <a:ea typeface="Arial"/>
                <a:cs typeface="Arial"/>
                <a:sym typeface="Arial"/>
                <a:rtl val="0"/>
              </a:rPr>
              <a:t>    "age" : "38",</a:t>
            </a:r>
            <a:br>
              <a:rPr strike="noStrike" u="none" b="0" cap="none" baseline="0" sz="3000" lang="en" i="0">
                <a:solidFill>
                  <a:srgbClr val="000000"/>
                </a:solidFill>
                <a:latin typeface="Arial"/>
                <a:ea typeface="Arial"/>
                <a:cs typeface="Arial"/>
                <a:sym typeface="Arial"/>
                <a:rtl val="0"/>
              </a:rPr>
            </a:br>
            <a:r>
              <a:rPr strike="noStrike" u="none" b="0" cap="none" baseline="0" sz="3000" lang="en" i="0">
                <a:solidFill>
                  <a:srgbClr val="000000"/>
                </a:solidFill>
                <a:latin typeface="Arial"/>
                <a:ea typeface="Arial"/>
                <a:cs typeface="Arial"/>
                <a:sym typeface="Arial"/>
                <a:rtl val="0"/>
              </a:rPr>
              <a:t>    "gender" : "male"</a:t>
            </a:r>
            <a:br>
              <a:rPr strike="noStrike" u="none" b="0" cap="none" baseline="0" sz="3000" lang="en" i="0">
                <a:solidFill>
                  <a:srgbClr val="000000"/>
                </a:solidFill>
                <a:latin typeface="Arial"/>
                <a:ea typeface="Arial"/>
                <a:cs typeface="Arial"/>
                <a:sym typeface="Arial"/>
                <a:rtl val="0"/>
              </a:rPr>
            </a:br>
            <a:r>
              <a:rPr strike="noStrike" u="none" b="0" cap="none" baseline="0" sz="3000" lang="en" i="0">
                <a:solidFill>
                  <a:srgbClr val="000000"/>
                </a:solidFill>
                <a:latin typeface="Arial"/>
                <a:ea typeface="Arial"/>
                <a:cs typeface="Arial"/>
                <a:sym typeface="Arial"/>
                <a:rtl val="0"/>
              </a:rPr>
              <a:t>},</a:t>
            </a:r>
            <a:br>
              <a:rPr strike="noStrike" u="none" b="0" cap="none" baseline="0" sz="3000" lang="en" i="0">
                <a:solidFill>
                  <a:srgbClr val="000000"/>
                </a:solidFill>
                <a:latin typeface="Arial"/>
                <a:ea typeface="Arial"/>
                <a:cs typeface="Arial"/>
                <a:sym typeface="Arial"/>
                <a:rtl val="0"/>
              </a:rPr>
            </a:br>
            <a:r>
              <a:rPr strike="noStrike" u="none" b="0" cap="none" baseline="0" sz="3000" lang="en" i="0">
                <a:solidFill>
                  <a:srgbClr val="000000"/>
                </a:solidFill>
                <a:latin typeface="Arial"/>
                <a:ea typeface="Arial"/>
                <a:cs typeface="Arial"/>
                <a:sym typeface="Arial"/>
                <a:rtl val="0"/>
              </a:rPr>
              <a:t>{</a:t>
            </a:r>
            <a:br>
              <a:rPr strike="noStrike" u="none" b="0" cap="none" baseline="0" sz="3000" lang="en" i="0">
                <a:solidFill>
                  <a:srgbClr val="000000"/>
                </a:solidFill>
                <a:latin typeface="Arial"/>
                <a:ea typeface="Arial"/>
                <a:cs typeface="Arial"/>
                <a:sym typeface="Arial"/>
                <a:rtl val="0"/>
              </a:rPr>
            </a:br>
            <a:r>
              <a:rPr strike="noStrike" u="none" b="0" cap="none" baseline="0" sz="3000" lang="en" i="0">
                <a:solidFill>
                  <a:srgbClr val="000000"/>
                </a:solidFill>
                <a:latin typeface="Arial"/>
                <a:ea typeface="Arial"/>
                <a:cs typeface="Arial"/>
                <a:sym typeface="Arial"/>
                <a:rtl val="0"/>
              </a:rPr>
              <a:t>    "name" : "Kate",</a:t>
            </a:r>
            <a:br>
              <a:rPr strike="noStrike" u="none" b="0" cap="none" baseline="0" sz="3000" lang="en" i="0">
                <a:solidFill>
                  <a:srgbClr val="000000"/>
                </a:solidFill>
                <a:latin typeface="Arial"/>
                <a:ea typeface="Arial"/>
                <a:cs typeface="Arial"/>
                <a:sym typeface="Arial"/>
                <a:rtl val="0"/>
              </a:rPr>
            </a:br>
            <a:r>
              <a:rPr strike="noStrike" u="none" b="0" cap="none" baseline="0" sz="3000" lang="en" i="0">
                <a:solidFill>
                  <a:srgbClr val="000000"/>
                </a:solidFill>
                <a:latin typeface="Arial"/>
                <a:ea typeface="Arial"/>
                <a:cs typeface="Arial"/>
                <a:sym typeface="Arial"/>
                <a:rtl val="0"/>
              </a:rPr>
              <a:t>    "age" : "35",</a:t>
            </a:r>
            <a:br>
              <a:rPr strike="noStrike" u="none" b="0" cap="none" baseline="0" sz="3000" lang="en" i="0">
                <a:solidFill>
                  <a:srgbClr val="000000"/>
                </a:solidFill>
                <a:latin typeface="Arial"/>
                <a:ea typeface="Arial"/>
                <a:cs typeface="Arial"/>
                <a:sym typeface="Arial"/>
                <a:rtl val="0"/>
              </a:rPr>
            </a:br>
            <a:r>
              <a:rPr strike="noStrike" u="none" b="0" cap="none" baseline="0" sz="3000" lang="en" i="0">
                <a:solidFill>
                  <a:srgbClr val="000000"/>
                </a:solidFill>
                <a:latin typeface="Arial"/>
                <a:ea typeface="Arial"/>
                <a:cs typeface="Arial"/>
                <a:sym typeface="Arial"/>
                <a:rtl val="0"/>
              </a:rPr>
              <a:t>    "gender" : "female"</a:t>
            </a:r>
            <a:br>
              <a:rPr strike="noStrike" u="none" b="0" cap="none" baseline="0" sz="3000" lang="en" i="0">
                <a:solidFill>
                  <a:srgbClr val="000000"/>
                </a:solidFill>
                <a:latin typeface="Arial"/>
                <a:ea typeface="Arial"/>
                <a:cs typeface="Arial"/>
                <a:sym typeface="Arial"/>
                <a:rtl val="0"/>
              </a:rPr>
            </a:br>
            <a:r>
              <a:rPr strike="noStrike" u="none" b="0" cap="none" baseline="0" sz="3000" lang="en" i="0">
                <a:solidFill>
                  <a:srgbClr val="000000"/>
                </a:solidFill>
                <a:latin typeface="Arial"/>
                <a:ea typeface="Arial"/>
                <a:cs typeface="Arial"/>
                <a:sym typeface="Arial"/>
                <a:rtl val="0"/>
              </a:rPr>
              <a:t>}];</a:t>
            </a: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Font typeface="Arial"/>
              <a:buNone/>
            </a:pPr>
            <a:r>
              <a:t/>
            </a:r>
            <a:endParaRPr strike="noStrike" u="none" b="1" cap="none" baseline="0" sz="3600" i="0">
              <a:solidFill>
                <a:schemeClr val="dk1"/>
              </a:solidFill>
              <a:latin typeface="Arial"/>
              <a:ea typeface="Arial"/>
              <a:cs typeface="Arial"/>
              <a:sym typeface="Arial"/>
              <a:rtl val="0"/>
            </a:endParaRPr>
          </a:p>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Storing JSON Data in Arrays</a:t>
            </a:r>
          </a:p>
        </p:txBody>
      </p:sp>
      <p:sp>
        <p:nvSpPr>
          <p:cNvPr id="84" name="Shape 84"/>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To access this information, we need to access the array index of the person we wish to access. For example, we would use the following snippet to access info stored in “family”</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040D01"/>
              </a:solidFill>
              <a:latin typeface="Verdana"/>
              <a:ea typeface="Verdana"/>
              <a:cs typeface="Verdana"/>
              <a:sym typeface="Verdana"/>
              <a:rtl val="0"/>
            </a:endParaRPr>
          </a:p>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document.write(family[1].name);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 Output: Ed</a:t>
            </a:r>
            <a:br>
              <a:rPr strike="noStrike" u="none" b="0" cap="none" baseline="0" sz="2400" lang="en" i="0">
                <a:solidFill>
                  <a:srgbClr val="040D01"/>
                </a:solidFill>
                <a:latin typeface="Verdana"/>
                <a:ea typeface="Verdana"/>
                <a:cs typeface="Verdana"/>
                <a:sym typeface="Verdana"/>
                <a:rtl val="0"/>
              </a:rPr>
            </a:br>
            <a:r>
              <a:rPr strike="noStrike" u="none" b="0" cap="none" baseline="0" sz="2400" lang="en" i="0">
                <a:solidFill>
                  <a:srgbClr val="040D01"/>
                </a:solidFill>
                <a:latin typeface="Verdana"/>
                <a:ea typeface="Verdana"/>
                <a:cs typeface="Verdana"/>
                <a:sym typeface="Verdana"/>
                <a:rtl val="0"/>
              </a:rPr>
              <a:t>document.write(family[0].age);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 Output: 38</a:t>
            </a:r>
          </a:p>
          <a:p>
            <a:pPr algn="l" rtl="0" lvl="0" marR="0" indent="0" marL="0">
              <a:lnSpc>
                <a:spcPct val="100000"/>
              </a:lnSpc>
              <a:spcBef>
                <a:spcPts val="0"/>
              </a:spcBef>
              <a:spcAft>
                <a:spcPts val="0"/>
              </a:spcAft>
              <a:buClr>
                <a:srgbClr val="000000"/>
              </a:buClr>
              <a:buFont typeface="Arial"/>
              <a:buNone/>
            </a:pPr>
            <a:r>
              <a:t/>
            </a:r>
            <a:endParaRPr strike="noStrike" u="none" b="0" cap="none" baseline="0" sz="900" i="0">
              <a:solidFill>
                <a:srgbClr val="040D01"/>
              </a:solidFill>
              <a:latin typeface="Verdana"/>
              <a:ea typeface="Verdana"/>
              <a:cs typeface="Verdana"/>
              <a:sym typeface="Verdana"/>
              <a:rtl val="0"/>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How do I load JSON data?</a:t>
            </a:r>
          </a:p>
        </p:txBody>
      </p:sp>
      <p:sp>
        <p:nvSpPr>
          <p:cNvPr id="90" name="Shape 90"/>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63636"/>
              </a:lnSpc>
              <a:spcBef>
                <a:spcPts val="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One of the easiest ways to load JSON data into our web applications is to use the </a:t>
            </a:r>
            <a:r>
              <a:rPr strike="noStrike" u="sng" b="0" cap="none" baseline="0" sz="2400" lang="en" i="0">
                <a:solidFill>
                  <a:schemeClr val="hlink"/>
                </a:solidFill>
                <a:latin typeface="Verdana"/>
                <a:ea typeface="Verdana"/>
                <a:cs typeface="Verdana"/>
                <a:sym typeface="Verdana"/>
                <a:hlinkClick r:id="rId3"/>
                <a:rtl val="0"/>
              </a:rPr>
              <a:t>$.</a:t>
            </a:r>
            <a:r>
              <a:rPr u="sng" sz="2400" lang="en">
                <a:solidFill>
                  <a:schemeClr val="hlink"/>
                </a:solidFill>
                <a:latin typeface="Verdana"/>
                <a:ea typeface="Verdana"/>
                <a:cs typeface="Verdana"/>
                <a:sym typeface="Verdana"/>
                <a:hlinkClick r:id="rId4"/>
                <a:rtl val="0"/>
              </a:rPr>
              <a:t>post</a:t>
            </a:r>
            <a:r>
              <a:rPr strike="noStrike" u="sng" b="0" cap="none" baseline="0" sz="2400" lang="en" i="0">
                <a:solidFill>
                  <a:schemeClr val="hlink"/>
                </a:solidFill>
                <a:latin typeface="Verdana"/>
                <a:ea typeface="Verdana"/>
                <a:cs typeface="Verdana"/>
                <a:sym typeface="Verdana"/>
                <a:hlinkClick r:id="rId5"/>
                <a:rtl val="0"/>
              </a:rPr>
              <a:t>()</a:t>
            </a:r>
            <a:r>
              <a:rPr strike="noStrike" u="none" b="0" cap="none" baseline="0" sz="2400" lang="en" i="0">
                <a:solidFill>
                  <a:srgbClr val="040D01"/>
                </a:solidFill>
                <a:latin typeface="Verdana"/>
                <a:ea typeface="Verdana"/>
                <a:cs typeface="Verdana"/>
                <a:sym typeface="Verdana"/>
                <a:rtl val="0"/>
              </a:rPr>
              <a:t> method available in the jQuery library. The ease of retrieving data will vary based on the site providing the data, but a simple example might look like this:</a:t>
            </a:r>
          </a:p>
          <a:p>
            <a:pPr algn="l" rtl="0" lvl="0" marR="0" indent="0" marL="0">
              <a:lnSpc>
                <a:spcPct val="100000"/>
              </a:lnSpc>
              <a:spcBef>
                <a:spcPts val="18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How do I load JSON data?</a:t>
            </a:r>
          </a:p>
        </p:txBody>
      </p:sp>
      <p:sp>
        <p:nvSpPr>
          <p:cNvPr id="96" name="Shape 96"/>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chemeClr val="dk1"/>
              </a:buClr>
              <a:buSzPct val="36666"/>
              <a:buFont typeface="Arial"/>
              <a:buNone/>
            </a:pPr>
            <a:r>
              <a:rPr sz="3000" lang="en"/>
              <a:t>$.post("json/json-1.json", {</a:t>
            </a:r>
          </a:p>
          <a:p>
            <a:pPr algn="l" rtl="0" lvl="0" marR="0" indent="0" marL="0">
              <a:lnSpc>
                <a:spcPct val="100000"/>
              </a:lnSpc>
              <a:spcBef>
                <a:spcPts val="0"/>
              </a:spcBef>
              <a:spcAft>
                <a:spcPts val="0"/>
              </a:spcAft>
              <a:buClr>
                <a:schemeClr val="dk1"/>
              </a:buClr>
              <a:buSzPct val="36666"/>
              <a:buFont typeface="Arial"/>
              <a:buNone/>
            </a:pPr>
            <a:r>
              <a:rPr sz="3000" lang="en"/>
              <a:t>    dataType: 'json',</a:t>
            </a:r>
          </a:p>
          <a:p>
            <a:pPr algn="l" rtl="0" lvl="0" marR="0" indent="0" marL="0">
              <a:lnSpc>
                <a:spcPct val="100000"/>
              </a:lnSpc>
              <a:spcBef>
                <a:spcPts val="0"/>
              </a:spcBef>
              <a:spcAft>
                <a:spcPts val="0"/>
              </a:spcAft>
              <a:buClr>
                <a:schemeClr val="dk1"/>
              </a:buClr>
              <a:buSzPct val="36666"/>
              <a:buFont typeface="Arial"/>
              <a:buNone/>
            </a:pPr>
            <a:r>
              <a:rPr sz="3000" lang="en"/>
              <a:t>    success: function(results) {</a:t>
            </a:r>
          </a:p>
          <a:p>
            <a:pPr algn="l" rtl="0" lvl="0" marR="0" indent="0" marL="0">
              <a:lnSpc>
                <a:spcPct val="100000"/>
              </a:lnSpc>
              <a:spcBef>
                <a:spcPts val="0"/>
              </a:spcBef>
              <a:spcAft>
                <a:spcPts val="0"/>
              </a:spcAft>
              <a:buClr>
                <a:schemeClr val="dk1"/>
              </a:buClr>
              <a:buSzPct val="36666"/>
              <a:buFont typeface="Arial"/>
              <a:buNone/>
            </a:pPr>
            <a:r>
              <a:rPr sz="3000" lang="en"/>
              <a:t>        console.log("do stuff here");</a:t>
            </a:r>
          </a:p>
          <a:p>
            <a:pPr algn="l" rtl="0" lvl="0" marR="0" indent="0" marL="0">
              <a:lnSpc>
                <a:spcPct val="100000"/>
              </a:lnSpc>
              <a:spcBef>
                <a:spcPts val="0"/>
              </a:spcBef>
              <a:spcAft>
                <a:spcPts val="0"/>
              </a:spcAft>
              <a:buClr>
                <a:schemeClr val="dk1"/>
              </a:buClr>
              <a:buSzPct val="36666"/>
              <a:buFont typeface="Arial"/>
              <a:buNone/>
            </a:pPr>
            <a:r>
              <a:rPr sz="3000" lang="en"/>
              <a:t>     }</a:t>
            </a:r>
          </a:p>
          <a:p>
            <a:pPr algn="l" rtl="0" lvl="0" marR="0" indent="0" marL="0">
              <a:lnSpc>
                <a:spcPct val="100000"/>
              </a:lnSpc>
              <a:spcBef>
                <a:spcPts val="0"/>
              </a:spcBef>
              <a:spcAft>
                <a:spcPts val="0"/>
              </a:spcAft>
              <a:buClr>
                <a:schemeClr val="dk1"/>
              </a:buClr>
              <a:buSzPct val="36666"/>
              <a:buFont typeface="Arial"/>
              <a:buNone/>
            </a:pPr>
            <a:r>
              <a:rPr sz="3000" lang="en"/>
              <a:t>});</a:t>
            </a:r>
          </a:p>
          <a:p>
            <a:pPr algn="l" rtl="0" lvl="0" marR="0" indent="0" marL="0">
              <a:lnSpc>
                <a:spcPct val="100000"/>
              </a:lnSpc>
              <a:spcBef>
                <a:spcPts val="0"/>
              </a:spcBef>
              <a:spcAft>
                <a:spcPts val="0"/>
              </a:spcAft>
              <a:buClr>
                <a:srgbClr val="000000"/>
              </a:buClr>
              <a:buFont typeface="Arial"/>
              <a:buNone/>
            </a:pPr>
            <a:r>
              <a:t/>
            </a:r>
            <a:endParaRPr sz="3000"/>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How, what, why?</a:t>
            </a:r>
          </a:p>
        </p:txBody>
      </p:sp>
      <p:sp>
        <p:nvSpPr>
          <p:cNvPr id="30" name="Shape 30"/>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381000" marL="457200">
              <a:lnSpc>
                <a:spcPct val="163636"/>
              </a:lnSpc>
              <a:spcBef>
                <a:spcPts val="0"/>
              </a:spcBef>
              <a:spcAft>
                <a:spcPts val="0"/>
              </a:spcAft>
              <a:buClr>
                <a:srgbClr val="040D01"/>
              </a:buClr>
              <a:buSzPct val="100000"/>
              <a:buFont typeface="Arial"/>
              <a:buChar char="●"/>
            </a:pPr>
            <a:r>
              <a:rPr strike="noStrike" u="none" b="0" cap="none" baseline="0" sz="2400" lang="en" i="0">
                <a:solidFill>
                  <a:srgbClr val="040D01"/>
                </a:solidFill>
                <a:latin typeface="Verdana"/>
                <a:ea typeface="Verdana"/>
                <a:cs typeface="Verdana"/>
                <a:sym typeface="Verdana"/>
                <a:rtl val="0"/>
              </a:rPr>
              <a:t>What is JSON?</a:t>
            </a:r>
          </a:p>
          <a:p>
            <a:pPr algn="l" rtl="0" lvl="0" marR="0" indent="-381000" marL="457200">
              <a:lnSpc>
                <a:spcPct val="163636"/>
              </a:lnSpc>
              <a:spcBef>
                <a:spcPts val="1800"/>
              </a:spcBef>
              <a:spcAft>
                <a:spcPts val="0"/>
              </a:spcAft>
              <a:buClr>
                <a:srgbClr val="040D01"/>
              </a:buClr>
              <a:buSzPct val="100000"/>
              <a:buFont typeface="Arial"/>
              <a:buChar char="●"/>
            </a:pPr>
            <a:r>
              <a:rPr strike="noStrike" u="none" b="0" cap="none" baseline="0" sz="2400" lang="en" i="0">
                <a:solidFill>
                  <a:srgbClr val="040D01"/>
                </a:solidFill>
                <a:latin typeface="Verdana"/>
                <a:ea typeface="Verdana"/>
                <a:cs typeface="Verdana"/>
                <a:sym typeface="Verdana"/>
                <a:rtl val="0"/>
              </a:rPr>
              <a:t>Why does JSON matter?</a:t>
            </a:r>
          </a:p>
          <a:p>
            <a:pPr algn="l" rtl="0" lvl="0" marR="0" indent="-381000" marL="457200">
              <a:lnSpc>
                <a:spcPct val="163636"/>
              </a:lnSpc>
              <a:spcBef>
                <a:spcPts val="1800"/>
              </a:spcBef>
              <a:spcAft>
                <a:spcPts val="0"/>
              </a:spcAft>
              <a:buClr>
                <a:srgbClr val="040D01"/>
              </a:buClr>
              <a:buSzPct val="100000"/>
              <a:buFont typeface="Arial"/>
              <a:buChar char="●"/>
            </a:pPr>
            <a:r>
              <a:rPr strike="noStrike" u="none" b="0" cap="none" baseline="0" sz="2400" lang="en" i="0">
                <a:solidFill>
                  <a:srgbClr val="040D01"/>
                </a:solidFill>
                <a:latin typeface="Verdana"/>
                <a:ea typeface="Verdana"/>
                <a:cs typeface="Verdana"/>
                <a:sym typeface="Verdana"/>
                <a:rtl val="0"/>
              </a:rPr>
              <a:t>How do we use JSON in a project?</a:t>
            </a:r>
          </a:p>
          <a:p>
            <a:pPr algn="l" rtl="0" lvl="0" marR="0" indent="0" marL="0">
              <a:lnSpc>
                <a:spcPct val="100000"/>
              </a:lnSpc>
              <a:spcBef>
                <a:spcPts val="18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What is JSON?</a:t>
            </a:r>
          </a:p>
        </p:txBody>
      </p:sp>
      <p:sp>
        <p:nvSpPr>
          <p:cNvPr id="36" name="Shape 36"/>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63636"/>
              </a:lnSpc>
              <a:spcBef>
                <a:spcPts val="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JSON is short for JavaScript Object Notation, and is a way to store information in an organized, easy-to-access manner. In a nutshell, it gives us a human-readable collection of data that we can access in a really logical manner.</a:t>
            </a:r>
          </a:p>
          <a:p>
            <a:pPr algn="l" rtl="0" lvl="0" marR="0" indent="0" marL="0">
              <a:lnSpc>
                <a:spcPct val="100000"/>
              </a:lnSpc>
              <a:spcBef>
                <a:spcPts val="18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Why Does JSON Matter?</a:t>
            </a:r>
          </a:p>
        </p:txBody>
      </p:sp>
      <p:sp>
        <p:nvSpPr>
          <p:cNvPr id="42" name="Shape 42"/>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With the rise of AJAX-powered sites, it’s becoming more and more important for sites to be able to load data quickly and asynchronously, or in the background without delaying page rendering. Switching up the contents of a certain element within our layouts without requiring a page refresh adds a “wow” factor to our applications, not to mention the added convenience for our users. Because of the popularity and ease of social media, many sites rely on the content provided by sites such as Twitter, Flickr, and others. These sites provide RSS feeds, which are easy to import and use on the server-side.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Storing JSON Data</a:t>
            </a:r>
          </a:p>
        </p:txBody>
      </p:sp>
      <p:sp>
        <p:nvSpPr>
          <p:cNvPr id="48" name="Shape 48"/>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63636"/>
              </a:lnSpc>
              <a:spcBef>
                <a:spcPts val="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As a simple example, information about me might be written in </a:t>
            </a:r>
            <a:r>
              <a:rPr sz="2400" lang="en">
                <a:solidFill>
                  <a:srgbClr val="040D01"/>
                </a:solidFill>
                <a:latin typeface="Verdana"/>
                <a:ea typeface="Verdana"/>
                <a:cs typeface="Verdana"/>
                <a:sym typeface="Verdana"/>
                <a:rtl val="0"/>
              </a:rPr>
              <a:t>JavaScript</a:t>
            </a:r>
            <a:r>
              <a:rPr strike="noStrike" u="none" b="0" cap="none" baseline="0" sz="2400" lang="en" i="0">
                <a:solidFill>
                  <a:srgbClr val="040D01"/>
                </a:solidFill>
                <a:latin typeface="Verdana"/>
                <a:ea typeface="Verdana"/>
                <a:cs typeface="Verdana"/>
                <a:sym typeface="Verdana"/>
                <a:rtl val="0"/>
              </a:rPr>
              <a:t> as follows:</a:t>
            </a:r>
          </a:p>
          <a:p>
            <a:pPr algn="l" rtl="0" lvl="0" marR="0" indent="0" marL="0">
              <a:lnSpc>
                <a:spcPct val="163636"/>
              </a:lnSpc>
              <a:spcBef>
                <a:spcPts val="180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var user = {</a:t>
            </a:r>
            <a:br>
              <a:rPr strike="noStrike" u="none" b="0" cap="none" baseline="0" sz="2400" lang="en" i="0">
                <a:solidFill>
                  <a:srgbClr val="040D01"/>
                </a:solidFill>
                <a:latin typeface="Verdana"/>
                <a:ea typeface="Verdana"/>
                <a:cs typeface="Verdana"/>
                <a:sym typeface="Verdana"/>
                <a:rtl val="0"/>
              </a:rPr>
            </a:br>
            <a:r>
              <a:rPr strike="noStrike" u="none" b="0" cap="none" baseline="0" sz="2400" lang="en" i="0">
                <a:solidFill>
                  <a:srgbClr val="040D01"/>
                </a:solidFill>
                <a:latin typeface="Verdana"/>
                <a:ea typeface="Verdana"/>
                <a:cs typeface="Verdana"/>
                <a:sym typeface="Verdana"/>
                <a:rtl val="0"/>
              </a:rPr>
              <a:t>	"age" : "38",</a:t>
            </a:r>
            <a:br>
              <a:rPr strike="noStrike" u="none" b="0" cap="none" baseline="0" sz="2400" lang="en" i="0">
                <a:solidFill>
                  <a:srgbClr val="040D01"/>
                </a:solidFill>
                <a:latin typeface="Verdana"/>
                <a:ea typeface="Verdana"/>
                <a:cs typeface="Verdana"/>
                <a:sym typeface="Verdana"/>
                <a:rtl val="0"/>
              </a:rPr>
            </a:br>
            <a:r>
              <a:rPr strike="noStrike" u="none" b="0" cap="none" baseline="0" sz="2400" lang="en" i="0">
                <a:solidFill>
                  <a:srgbClr val="040D01"/>
                </a:solidFill>
                <a:latin typeface="Verdana"/>
                <a:ea typeface="Verdana"/>
                <a:cs typeface="Verdana"/>
                <a:sym typeface="Verdana"/>
                <a:rtl val="0"/>
              </a:rPr>
              <a:t>	"hometown" : "Willow Grove, PA",</a:t>
            </a:r>
            <a:br>
              <a:rPr strike="noStrike" u="none" b="0" cap="none" baseline="0" sz="2400" lang="en" i="0">
                <a:solidFill>
                  <a:srgbClr val="040D01"/>
                </a:solidFill>
                <a:latin typeface="Verdana"/>
                <a:ea typeface="Verdana"/>
                <a:cs typeface="Verdana"/>
                <a:sym typeface="Verdana"/>
                <a:rtl val="0"/>
              </a:rPr>
            </a:br>
            <a:r>
              <a:rPr strike="noStrike" u="none" b="0" cap="none" baseline="0" sz="2400" lang="en" i="0">
                <a:solidFill>
                  <a:srgbClr val="040D01"/>
                </a:solidFill>
                <a:latin typeface="Verdana"/>
                <a:ea typeface="Verdana"/>
                <a:cs typeface="Verdana"/>
                <a:sym typeface="Verdana"/>
                <a:rtl val="0"/>
              </a:rPr>
              <a:t>	"gender" : "male"</a:t>
            </a:r>
            <a:br>
              <a:rPr strike="noStrike" u="none" b="0" cap="none" baseline="0" sz="2400" lang="en" i="0">
                <a:solidFill>
                  <a:srgbClr val="040D01"/>
                </a:solidFill>
                <a:latin typeface="Verdana"/>
                <a:ea typeface="Verdana"/>
                <a:cs typeface="Verdana"/>
                <a:sym typeface="Verdana"/>
                <a:rtl val="0"/>
              </a:rPr>
            </a:br>
            <a:r>
              <a:rPr strike="noStrike" u="none" b="0" cap="none" baseline="0" sz="2400" lang="en" i="0">
                <a:solidFill>
                  <a:srgbClr val="040D01"/>
                </a:solidFill>
                <a:latin typeface="Verdana"/>
                <a:ea typeface="Verdana"/>
                <a:cs typeface="Verdana"/>
                <a:sym typeface="Verdana"/>
                <a:rtl val="0"/>
              </a:rPr>
              <a:t>};</a:t>
            </a:r>
          </a:p>
          <a:p>
            <a:pPr algn="l" rtl="0" lvl="0" marR="0" indent="0" marL="0">
              <a:lnSpc>
                <a:spcPct val="163636"/>
              </a:lnSpc>
              <a:spcBef>
                <a:spcPts val="1800"/>
              </a:spcBef>
              <a:spcAft>
                <a:spcPts val="0"/>
              </a:spcAft>
              <a:buClr>
                <a:srgbClr val="000000"/>
              </a:buClr>
              <a:buFont typeface="Arial"/>
              <a:buNone/>
            </a:pPr>
            <a:r>
              <a:t/>
            </a:r>
            <a:endParaRPr strike="noStrike" u="none" b="0" cap="none" baseline="0" sz="2400" i="0">
              <a:solidFill>
                <a:srgbClr val="040D01"/>
              </a:solidFill>
              <a:latin typeface="Verdana"/>
              <a:ea typeface="Verdana"/>
              <a:cs typeface="Verdana"/>
              <a:sym typeface="Verdana"/>
              <a:rtl val="0"/>
            </a:endParaRPr>
          </a:p>
          <a:p>
            <a:pPr algn="l" rtl="0" lvl="0" marR="0" indent="0" marL="0">
              <a:lnSpc>
                <a:spcPct val="100000"/>
              </a:lnSpc>
              <a:spcBef>
                <a:spcPts val="18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y="0" x="0"/>
          <a:ext cy="0" cx="0"/>
          <a:chOff y="0" x="0"/>
          <a:chExt cy="0" cx="0"/>
        </a:xfrm>
      </p:grpSpPr>
      <p:sp>
        <p:nvSpPr>
          <p:cNvPr id="53" name="Shape 53"/>
          <p:cNvSpPr txBox="1"/>
          <p:nvPr>
            <p:ph type="title"/>
          </p:nvPr>
        </p:nvSpPr>
        <p:spPr>
          <a:xfrm>
            <a:off y="274637" x="457200"/>
            <a:ext cy="1143000" cx="8229600"/>
          </a:xfrm>
          <a:prstGeom prst="rect">
            <a:avLst/>
          </a:prstGeom>
        </p:spPr>
        <p:txBody>
          <a:bodyPr bIns="91425" rIns="91425" lIns="91425" tIns="91425" anchor="b" anchorCtr="0">
            <a:noAutofit/>
          </a:bodyPr>
          <a:lstStyle/>
          <a:p>
            <a:pPr>
              <a:spcBef>
                <a:spcPts val="0"/>
              </a:spcBef>
              <a:buNone/>
            </a:pPr>
            <a:r>
              <a:rPr sz="3000" lang="en"/>
              <a:t>Storing JSON Data</a:t>
            </a:r>
          </a:p>
        </p:txBody>
      </p:sp>
      <p:sp>
        <p:nvSpPr>
          <p:cNvPr id="54" name="Shape 54"/>
          <p:cNvSpPr txBox="1"/>
          <p:nvPr>
            <p:ph idx="1" type="body"/>
          </p:nvPr>
        </p:nvSpPr>
        <p:spPr>
          <a:xfrm>
            <a:off y="1600200" x="457200"/>
            <a:ext cy="4967700" cx="8229600"/>
          </a:xfrm>
          <a:prstGeom prst="rect">
            <a:avLst/>
          </a:prstGeom>
        </p:spPr>
        <p:txBody>
          <a:bodyPr bIns="91425" rIns="91425" lIns="91425" tIns="91425" anchor="t" anchorCtr="0">
            <a:noAutofit/>
          </a:bodyPr>
          <a:lstStyle/>
          <a:p>
            <a:pPr rtl="0" indent="0" marL="0">
              <a:spcBef>
                <a:spcPts val="0"/>
              </a:spcBef>
              <a:buNone/>
            </a:pPr>
            <a:r>
              <a:rPr sz="2400" lang="en">
                <a:solidFill>
                  <a:srgbClr val="040D01"/>
                </a:solidFill>
                <a:latin typeface="Verdana"/>
                <a:ea typeface="Verdana"/>
                <a:cs typeface="Verdana"/>
                <a:sym typeface="Verdana"/>
              </a:rPr>
              <a:t>{ </a:t>
            </a:r>
          </a:p>
          <a:p>
            <a:pPr rtl="0" indent="457200" marL="0">
              <a:spcBef>
                <a:spcPts val="0"/>
              </a:spcBef>
              <a:buNone/>
            </a:pPr>
            <a:r>
              <a:rPr sz="2400" lang="en">
                <a:solidFill>
                  <a:srgbClr val="040D01"/>
                </a:solidFill>
                <a:latin typeface="Verdana"/>
                <a:ea typeface="Verdana"/>
                <a:cs typeface="Verdana"/>
                <a:sym typeface="Verdana"/>
              </a:rPr>
              <a:t>“user” : {</a:t>
            </a:r>
            <a:br>
              <a:rPr sz="2400" lang="en">
                <a:solidFill>
                  <a:srgbClr val="040D01"/>
                </a:solidFill>
                <a:latin typeface="Verdana"/>
                <a:ea typeface="Verdana"/>
                <a:cs typeface="Verdana"/>
                <a:sym typeface="Verdana"/>
              </a:rPr>
            </a:br>
            <a:r>
              <a:rPr sz="2400" lang="en">
                <a:solidFill>
                  <a:srgbClr val="040D01"/>
                </a:solidFill>
                <a:latin typeface="Verdana"/>
                <a:ea typeface="Verdana"/>
                <a:cs typeface="Verdana"/>
                <a:sym typeface="Verdana"/>
              </a:rPr>
              <a:t>		"age" : "38",</a:t>
            </a:r>
            <a:br>
              <a:rPr sz="2400" lang="en">
                <a:solidFill>
                  <a:srgbClr val="040D01"/>
                </a:solidFill>
                <a:latin typeface="Verdana"/>
                <a:ea typeface="Verdana"/>
                <a:cs typeface="Verdana"/>
                <a:sym typeface="Verdana"/>
              </a:rPr>
            </a:br>
            <a:r>
              <a:rPr sz="2400" lang="en">
                <a:solidFill>
                  <a:srgbClr val="040D01"/>
                </a:solidFill>
                <a:latin typeface="Verdana"/>
                <a:ea typeface="Verdana"/>
                <a:cs typeface="Verdana"/>
                <a:sym typeface="Verdana"/>
              </a:rPr>
              <a:t>		"hometown" : "Willow Grove, PA",</a:t>
            </a:r>
            <a:br>
              <a:rPr sz="2400" lang="en">
                <a:solidFill>
                  <a:srgbClr val="040D01"/>
                </a:solidFill>
                <a:latin typeface="Verdana"/>
                <a:ea typeface="Verdana"/>
                <a:cs typeface="Verdana"/>
                <a:sym typeface="Verdana"/>
              </a:rPr>
            </a:br>
            <a:r>
              <a:rPr sz="2400" lang="en">
                <a:solidFill>
                  <a:srgbClr val="040D01"/>
                </a:solidFill>
                <a:latin typeface="Verdana"/>
                <a:ea typeface="Verdana"/>
                <a:cs typeface="Verdana"/>
                <a:sym typeface="Verdana"/>
              </a:rPr>
              <a:t>		"gender" : "male"</a:t>
            </a:r>
            <a:br>
              <a:rPr sz="2400" lang="en">
                <a:solidFill>
                  <a:srgbClr val="040D01"/>
                </a:solidFill>
                <a:latin typeface="Verdana"/>
                <a:ea typeface="Verdana"/>
                <a:cs typeface="Verdana"/>
                <a:sym typeface="Verdana"/>
              </a:rPr>
            </a:br>
            <a:r>
              <a:rPr sz="2400" lang="en">
                <a:solidFill>
                  <a:srgbClr val="040D01"/>
                </a:solidFill>
                <a:latin typeface="Verdana"/>
                <a:ea typeface="Verdana"/>
                <a:cs typeface="Verdana"/>
                <a:sym typeface="Verdana"/>
              </a:rPr>
              <a:t>	}</a:t>
            </a:r>
          </a:p>
          <a:p>
            <a:pPr indent="0" marL="0">
              <a:spcBef>
                <a:spcPts val="0"/>
              </a:spcBef>
              <a:buNone/>
            </a:pPr>
            <a:r>
              <a:rPr sz="2400" lang="en">
                <a:solidFill>
                  <a:srgbClr val="040D01"/>
                </a:solidFill>
                <a:latin typeface="Verdana"/>
                <a:ea typeface="Verdana"/>
                <a:cs typeface="Verdana"/>
                <a:sym typeface="Verdana"/>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Storing JSON</a:t>
            </a:r>
          </a:p>
        </p:txBody>
      </p:sp>
      <p:sp>
        <p:nvSpPr>
          <p:cNvPr id="60" name="Shape 60"/>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This creates an object that we access using the variable “user”. By enclosing the variable’s value in curly braces, we’re indicating that the value is an object. Inside the object, we can declare any number of properties using a "name": "value" pairing, separated by commas. </a:t>
            </a:r>
          </a:p>
          <a:p>
            <a:pPr algn="l" rtl="0" lvl="0" marR="0" indent="0" marL="0">
              <a:lnSpc>
                <a:spcPct val="100000"/>
              </a:lnSpc>
              <a:spcBef>
                <a:spcPts val="0"/>
              </a:spcBef>
              <a:spcAft>
                <a:spcPts val="0"/>
              </a:spcAft>
              <a:buClr>
                <a:srgbClr val="000000"/>
              </a:buClr>
              <a:buFont typeface="Arial"/>
              <a:buNone/>
            </a:pPr>
            <a:r>
              <a:t/>
            </a:r>
            <a:endParaRPr strike="noStrike" u="none" b="0" cap="none" baseline="0" sz="2400" i="0">
              <a:solidFill>
                <a:srgbClr val="040D01"/>
              </a:solidFill>
              <a:latin typeface="Verdana"/>
              <a:ea typeface="Verdana"/>
              <a:cs typeface="Verdana"/>
              <a:sym typeface="Verdana"/>
              <a:rtl val="0"/>
            </a:endParaRPr>
          </a:p>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To access the information stored in “user”, we can simply refer to the name of the property we need. For instance, to access information about me, we could use the following snippets: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chemeClr val="dk1"/>
                </a:solidFill>
                <a:latin typeface="Arial"/>
                <a:ea typeface="Arial"/>
                <a:cs typeface="Arial"/>
                <a:sym typeface="Arial"/>
                <a:rtl val="0"/>
              </a:rPr>
              <a:t>Accessing JSON</a:t>
            </a:r>
          </a:p>
        </p:txBody>
      </p:sp>
      <p:sp>
        <p:nvSpPr>
          <p:cNvPr id="66" name="Shape 66"/>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document.write('Ed is ' + user.age);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Output: Ed is 24</a:t>
            </a:r>
            <a:br>
              <a:rPr strike="noStrike" u="none" b="0" cap="none" baseline="0" sz="2400" lang="en" i="0">
                <a:solidFill>
                  <a:srgbClr val="000000"/>
                </a:solidFill>
                <a:latin typeface="Verdana"/>
                <a:ea typeface="Verdana"/>
                <a:cs typeface="Verdana"/>
                <a:sym typeface="Verdana"/>
                <a:rtl val="0"/>
              </a:rPr>
            </a:br>
          </a:p>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document.write('Ed is a ' + user.gender); </a:t>
            </a:r>
          </a:p>
          <a:p>
            <a:pPr algn="l" rtl="0" lvl="0" marR="0" indent="0" marL="0">
              <a:lnSpc>
                <a:spcPct val="100000"/>
              </a:lnSpc>
              <a:spcBef>
                <a:spcPts val="0"/>
              </a:spcBef>
              <a:spcAft>
                <a:spcPts val="0"/>
              </a:spcAft>
              <a:buClr>
                <a:srgbClr val="000000"/>
              </a:buClr>
              <a:buSzPct val="25000"/>
              <a:buFont typeface="Arial"/>
              <a:buNone/>
            </a:pPr>
            <a:r>
              <a:rPr strike="noStrike" u="none" b="0" cap="none" baseline="0" sz="2400" lang="en" i="0">
                <a:solidFill>
                  <a:srgbClr val="000000"/>
                </a:solidFill>
                <a:latin typeface="Verdana"/>
                <a:ea typeface="Verdana"/>
                <a:cs typeface="Verdana"/>
                <a:sym typeface="Verdana"/>
                <a:rtl val="0"/>
              </a:rPr>
              <a:t>// Output: Ed is a male</a:t>
            </a:r>
          </a:p>
          <a:p>
            <a:pPr algn="l" rtl="0" lvl="0" marR="0" indent="0" marL="0">
              <a:lnSpc>
                <a:spcPct val="100000"/>
              </a:lnSpc>
              <a:spcBef>
                <a:spcPts val="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74637" x="457200"/>
            <a:ext cy="1143000" cx="8229600"/>
          </a:xfrm>
          <a:prstGeom prst="rect">
            <a:avLst/>
          </a:prstGeom>
          <a:noFill/>
          <a:ln>
            <a:noFill/>
          </a:ln>
        </p:spPr>
        <p:txBody>
          <a:bodyPr bIns="91425" rIns="91425" lIns="91425" tIns="91425" anchor="b" anchorCtr="0">
            <a:noAutofit/>
          </a:bodyPr>
          <a:lstStyle/>
          <a:p>
            <a:pPr algn="l" rtl="0" lvl="0" marR="0" indent="0" marL="0">
              <a:lnSpc>
                <a:spcPct val="100000"/>
              </a:lnSpc>
              <a:spcBef>
                <a:spcPts val="0"/>
              </a:spcBef>
              <a:spcAft>
                <a:spcPts val="0"/>
              </a:spcAft>
              <a:buClr>
                <a:schemeClr val="dk1"/>
              </a:buClr>
              <a:buSzPct val="25000"/>
              <a:buFont typeface="Arial"/>
              <a:buNone/>
            </a:pPr>
            <a:r>
              <a:rPr strike="noStrike" u="none" b="1" cap="none" baseline="0" sz="3600" lang="en" i="0">
                <a:solidFill>
                  <a:srgbClr val="040D01"/>
                </a:solidFill>
                <a:latin typeface="Arial"/>
                <a:ea typeface="Arial"/>
                <a:cs typeface="Arial"/>
                <a:sym typeface="Arial"/>
                <a:rtl val="0"/>
              </a:rPr>
              <a:t>Storing JSON Data in Arrays</a:t>
            </a:r>
          </a:p>
        </p:txBody>
      </p:sp>
      <p:sp>
        <p:nvSpPr>
          <p:cNvPr id="72" name="Shape 72"/>
          <p:cNvSpPr txBox="1"/>
          <p:nvPr>
            <p:ph idx="1" type="body"/>
          </p:nvPr>
        </p:nvSpPr>
        <p:spPr>
          <a:xfrm>
            <a:off y="1600200" x="457200"/>
            <a:ext cy="4967700" cx="8229600"/>
          </a:xfrm>
          <a:prstGeom prst="rect">
            <a:avLst/>
          </a:prstGeom>
          <a:noFill/>
          <a:ln>
            <a:noFill/>
          </a:ln>
        </p:spPr>
        <p:txBody>
          <a:bodyPr bIns="91425" rIns="91425" lIns="91425" tIns="91425" anchor="t" anchorCtr="0">
            <a:noAutofit/>
          </a:bodyPr>
          <a:lstStyle/>
          <a:p>
            <a:pPr algn="l" rtl="0" lvl="0" marR="0" indent="0" marL="0">
              <a:lnSpc>
                <a:spcPct val="163636"/>
              </a:lnSpc>
              <a:spcBef>
                <a:spcPts val="0"/>
              </a:spcBef>
              <a:spcAft>
                <a:spcPts val="0"/>
              </a:spcAft>
              <a:buClr>
                <a:srgbClr val="000000"/>
              </a:buClr>
              <a:buSzPct val="25000"/>
              <a:buFont typeface="Arial"/>
              <a:buNone/>
            </a:pPr>
            <a:r>
              <a:rPr strike="noStrike" u="none" b="0" cap="none" baseline="0" sz="2400" lang="en" i="0">
                <a:solidFill>
                  <a:srgbClr val="040D01"/>
                </a:solidFill>
                <a:latin typeface="Verdana"/>
                <a:ea typeface="Verdana"/>
                <a:cs typeface="Verdana"/>
                <a:sym typeface="Verdana"/>
                <a:rtl val="0"/>
              </a:rPr>
              <a:t>A slightly more complicated example involves storing two people in one variable. To do this, we enclose multiple objects in square brackets, which signifies an array. For instance, if I needed to include information about myself and my sister in one variable, I might use the following:</a:t>
            </a:r>
          </a:p>
          <a:p>
            <a:pPr algn="l" rtl="0" lvl="0" marR="0" indent="0" marL="0">
              <a:lnSpc>
                <a:spcPct val="100000"/>
              </a:lnSpc>
              <a:spcBef>
                <a:spcPts val="1800"/>
              </a:spcBef>
              <a:spcAft>
                <a:spcPts val="0"/>
              </a:spcAft>
              <a:buClr>
                <a:srgbClr val="000000"/>
              </a:buClr>
              <a:buFont typeface="Arial"/>
              <a:buNone/>
            </a:pPr>
            <a:r>
              <a:t/>
            </a:r>
            <a:endParaRPr strike="noStrike" u="none" b="0" cap="none" baseline="0" sz="3000" i="0">
              <a:solidFill>
                <a:srgbClr val="000000"/>
              </a:solidFill>
              <a:latin typeface="Arial"/>
              <a:ea typeface="Arial"/>
              <a:cs typeface="Arial"/>
              <a:sym typeface="Arial"/>
              <a:rtl val="0"/>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