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Media Queries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The @media rule is used to define different style rules for different media types/devices.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In CSS2 this was called media types, while in CSS3 it is called media queries.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Media queries look at the capability of the device, and can be used to check many things, such as:</a:t>
            </a:r>
          </a:p>
          <a:p>
            <a:pPr rtl="0" lvl="0" indent="-3175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width and height of the browser window</a:t>
            </a:r>
          </a:p>
          <a:p>
            <a:pPr rtl="0" lvl="0" indent="-3175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width and height of the device</a:t>
            </a:r>
          </a:p>
          <a:p>
            <a:pPr rtl="0" lvl="0" indent="-3175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orientation (is the tablet/phone in landscape or portrait mode?)</a:t>
            </a:r>
          </a:p>
          <a:p>
            <a:pPr rtl="0" lvl="0" indent="-3175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resolution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400" lang="en">
                <a:latin typeface="Calibri"/>
                <a:ea typeface="Calibri"/>
                <a:cs typeface="Calibri"/>
                <a:sym typeface="Calibri"/>
              </a:rPr>
              <a:t>Additional: http://www.w3schools.com/cssref/css3_pr_mediaquery.asp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@media screen and (max-width: 480px) 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	body 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green;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Design a very simple page, which must include at least 5 different CSS properties (color, font size, etc)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Make one set of CSS properties for Desktop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Make one set of CSS properties for Tablet (720px)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Make one set of CSS properties for Mobile (480px)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Demonstrate that properties change when resizing browser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@media screen and (max-width: 7200px) 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	body 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