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233279" x="372035"/>
            <a:ext cy="3330600" cx="8399999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y="3678300" x="372035"/>
            <a:ext cy="904800" cx="8399999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1163170" x="372035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/>
          <p:nvPr/>
        </p:nvSpPr>
        <p:spPr>
          <a:xfrm>
            <a:off y="1163170" x="4657164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y="1200150" x="4761353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y="4276652" x="372035"/>
            <a:ext cy="649199" cx="83999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y="233279" x="372035"/>
            <a:ext cy="3868499" cx="83999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/>
        </p:nvSpPr>
        <p:spPr>
          <a:xfrm>
            <a:off y="235584" x="372035"/>
            <a:ext cy="4672199" cx="83999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Review &amp; Session Goals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5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 Detection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JQuery Plugins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Review of HTML Form Elements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JQuery and Submit()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JQuery and val()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JQuery Form Validation Plug-Ins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Media Queries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Responsive Web Design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Single Page Applications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JQuery and Ajax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JSON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