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 name="Shape 2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 name="Shape 3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3786737" x="685800"/>
            <a:ext cy="1046400" cx="7772400"/>
          </a:xfrm>
          <a:prstGeom prst="rect">
            <a:avLst/>
          </a:prstGeom>
          <a:noFill/>
          <a:ln>
            <a:noFill/>
          </a:ln>
        </p:spPr>
        <p:txBody>
          <a:bodyPr bIns="91425" rIns="91425" lIns="91425" tIns="91425" anchor="t" anchorCtr="0"/>
          <a:lstStyle>
            <a:lvl1pPr algn="ctr" rtl="0" marR="0" indent="0" marL="0">
              <a:lnSpc>
                <a:spcPct val="100000"/>
              </a:lnSpc>
              <a:spcBef>
                <a:spcPts val="0"/>
              </a:spcBef>
              <a:spcAft>
                <a:spcPts val="0"/>
              </a:spcAft>
              <a:buClr>
                <a:schemeClr val="dk2"/>
              </a:buClr>
              <a:buFont typeface="Arial"/>
              <a:buNone/>
              <a:defRPr/>
            </a:lvl1pPr>
            <a:lvl2pPr algn="ctr" rtl="0" marR="0" indent="0" marL="0">
              <a:lnSpc>
                <a:spcPct val="100000"/>
              </a:lnSpc>
              <a:spcBef>
                <a:spcPts val="0"/>
              </a:spcBef>
              <a:spcAft>
                <a:spcPts val="0"/>
              </a:spcAft>
              <a:buClr>
                <a:schemeClr val="dk2"/>
              </a:buClr>
              <a:buFont typeface="Arial"/>
              <a:buNone/>
              <a:defRPr/>
            </a:lvl2pPr>
            <a:lvl3pPr algn="ctr" rtl="0" marR="0" indent="0" marL="0">
              <a:lnSpc>
                <a:spcPct val="100000"/>
              </a:lnSpc>
              <a:spcBef>
                <a:spcPts val="0"/>
              </a:spcBef>
              <a:spcAft>
                <a:spcPts val="0"/>
              </a:spcAft>
              <a:buClr>
                <a:schemeClr val="dk2"/>
              </a:buClr>
              <a:buFont typeface="Arial"/>
              <a:buNone/>
              <a:defRPr/>
            </a:lvl3pPr>
            <a:lvl4pPr algn="ctr" rtl="0" marR="0" indent="0" marL="0">
              <a:lnSpc>
                <a:spcPct val="100000"/>
              </a:lnSpc>
              <a:spcBef>
                <a:spcPts val="0"/>
              </a:spcBef>
              <a:spcAft>
                <a:spcPts val="0"/>
              </a:spcAft>
              <a:buClr>
                <a:schemeClr val="dk2"/>
              </a:buClr>
              <a:buFont typeface="Arial"/>
              <a:buNone/>
              <a:defRPr/>
            </a:lvl4pPr>
            <a:lvl5pPr algn="ctr" rtl="0" marR="0" indent="0" marL="0">
              <a:lnSpc>
                <a:spcPct val="100000"/>
              </a:lnSpc>
              <a:spcBef>
                <a:spcPts val="0"/>
              </a:spcBef>
              <a:spcAft>
                <a:spcPts val="0"/>
              </a:spcAft>
              <a:buClr>
                <a:schemeClr val="dk2"/>
              </a:buClr>
              <a:buFont typeface="Arial"/>
              <a:buNone/>
              <a:defRPr/>
            </a:lvl5pPr>
            <a:lvl6pPr algn="ctr" rtl="0" marR="0" indent="0" marL="0">
              <a:lnSpc>
                <a:spcPct val="100000"/>
              </a:lnSpc>
              <a:spcBef>
                <a:spcPts val="0"/>
              </a:spcBef>
              <a:spcAft>
                <a:spcPts val="0"/>
              </a:spcAft>
              <a:buClr>
                <a:schemeClr val="dk2"/>
              </a:buClr>
              <a:buFont typeface="Arial"/>
              <a:buNone/>
              <a:defRPr/>
            </a:lvl6pPr>
            <a:lvl7pPr algn="ctr" rtl="0" marR="0" indent="0" marL="0">
              <a:lnSpc>
                <a:spcPct val="100000"/>
              </a:lnSpc>
              <a:spcBef>
                <a:spcPts val="0"/>
              </a:spcBef>
              <a:spcAft>
                <a:spcPts val="0"/>
              </a:spcAft>
              <a:buClr>
                <a:schemeClr val="dk2"/>
              </a:buClr>
              <a:buFont typeface="Arial"/>
              <a:buNone/>
              <a:defRPr/>
            </a:lvl7pPr>
            <a:lvl8pPr algn="ctr" rtl="0" marR="0" indent="0" marL="0">
              <a:lnSpc>
                <a:spcPct val="100000"/>
              </a:lnSpc>
              <a:spcBef>
                <a:spcPts val="0"/>
              </a:spcBef>
              <a:spcAft>
                <a:spcPts val="0"/>
              </a:spcAft>
              <a:buClr>
                <a:schemeClr val="dk2"/>
              </a:buClr>
              <a:buFont typeface="Arial"/>
              <a:buNone/>
              <a:defRPr/>
            </a:lvl8pPr>
            <a:lvl9pPr algn="ctr" rtl="0" marR="0" indent="0" marL="0">
              <a:lnSpc>
                <a:spcPct val="100000"/>
              </a:lnSpc>
              <a:spcBef>
                <a:spcPts val="0"/>
              </a:spcBef>
              <a:spcAft>
                <a:spcPts val="0"/>
              </a:spcAft>
              <a:buClr>
                <a:schemeClr val="dk2"/>
              </a:buClr>
              <a:buFont typeface="Arial"/>
              <a:buNone/>
              <a:defRPr/>
            </a:lvl9pPr>
          </a:lstStyle>
          <a:p/>
        </p:txBody>
      </p:sp>
      <p:sp>
        <p:nvSpPr>
          <p:cNvPr id="9" name="Shape 9"/>
          <p:cNvSpPr txBox="1"/>
          <p:nvPr>
            <p:ph type="ctrTitle"/>
          </p:nvPr>
        </p:nvSpPr>
        <p:spPr>
          <a:xfrm>
            <a:off y="2111123" x="685800"/>
            <a:ext cy="1546500" cx="7772400"/>
          </a:xfrm>
          <a:prstGeom prst="rect">
            <a:avLst/>
          </a:prstGeom>
          <a:noFill/>
          <a:ln>
            <a:noFill/>
          </a:ln>
        </p:spPr>
        <p:txBody>
          <a:bodyPr bIns="91425" rIns="91425" lIns="91425" tIns="91425" anchor="b" anchorCtr="0"/>
          <a:lstStyle>
            <a:lvl1pPr algn="ctr" rtl="0" marR="0" indent="0" marL="0">
              <a:lnSpc>
                <a:spcPct val="100000"/>
              </a:lnSpc>
              <a:spcBef>
                <a:spcPts val="0"/>
              </a:spcBef>
              <a:spcAft>
                <a:spcPts val="0"/>
              </a:spcAft>
              <a:buClr>
                <a:schemeClr val="dk1"/>
              </a:buClr>
              <a:buFont typeface="Arial"/>
              <a:buNone/>
              <a:defRPr/>
            </a:lvl1pPr>
            <a:lvl2pPr algn="ctr" rtl="0" marR="0" indent="0" marL="0">
              <a:lnSpc>
                <a:spcPct val="100000"/>
              </a:lnSpc>
              <a:spcBef>
                <a:spcPts val="0"/>
              </a:spcBef>
              <a:spcAft>
                <a:spcPts val="0"/>
              </a:spcAft>
              <a:buClr>
                <a:schemeClr val="dk1"/>
              </a:buClr>
              <a:buFont typeface="Arial"/>
              <a:buNone/>
              <a:defRPr/>
            </a:lvl2pPr>
            <a:lvl3pPr algn="ctr" rtl="0" marR="0" indent="0" marL="0">
              <a:spcBef>
                <a:spcPts val="0"/>
              </a:spcBef>
              <a:buClr>
                <a:schemeClr val="dk1"/>
              </a:buClr>
              <a:buFont typeface="Arial"/>
              <a:buNone/>
              <a:defRPr/>
            </a:lvl3pPr>
            <a:lvl4pPr algn="ctr" rtl="0" marR="0" indent="0" marL="0">
              <a:spcBef>
                <a:spcPts val="0"/>
              </a:spcBef>
              <a:buClr>
                <a:schemeClr val="dk1"/>
              </a:buClr>
              <a:buFont typeface="Arial"/>
              <a:buNone/>
              <a:defRPr/>
            </a:lvl4pPr>
            <a:lvl5pPr algn="ctr" rtl="0" marR="0" indent="0" marL="0">
              <a:spcBef>
                <a:spcPts val="0"/>
              </a:spcBef>
              <a:buClr>
                <a:schemeClr val="dk1"/>
              </a:buClr>
              <a:buFont typeface="Arial"/>
              <a:buNone/>
              <a:defRPr/>
            </a:lvl5pPr>
            <a:lvl6pPr algn="ctr" rtl="0" marR="0" indent="0" marL="0">
              <a:spcBef>
                <a:spcPts val="0"/>
              </a:spcBef>
              <a:buClr>
                <a:schemeClr val="dk1"/>
              </a:buClr>
              <a:buFont typeface="Arial"/>
              <a:buNone/>
              <a:defRPr/>
            </a:lvl6pPr>
            <a:lvl7pPr algn="ctr" rtl="0" marR="0" indent="0" marL="0">
              <a:spcBef>
                <a:spcPts val="0"/>
              </a:spcBef>
              <a:buClr>
                <a:schemeClr val="dk1"/>
              </a:buClr>
              <a:buFont typeface="Arial"/>
              <a:buNone/>
              <a:defRPr/>
            </a:lvl7pPr>
            <a:lvl8pPr algn="ctr" rtl="0" marR="0" indent="0" marL="0">
              <a:spcBef>
                <a:spcPts val="0"/>
              </a:spcBef>
              <a:buClr>
                <a:schemeClr val="dk1"/>
              </a:buClr>
              <a:buFont typeface="Arial"/>
              <a:buNone/>
              <a:defRPr/>
            </a:lvl8pPr>
            <a:lvl9pPr algn="ctr" rtl="0" marR="0" indent="0" marL="0">
              <a:spcBef>
                <a:spcPts val="0"/>
              </a:spcBef>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p:txBody>
      </p:sp>
      <p:sp>
        <p:nvSpPr>
          <p:cNvPr id="12" name="Shape 12"/>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p:txBody>
      </p:sp>
      <p:sp>
        <p:nvSpPr>
          <p:cNvPr id="15" name="Shape 15"/>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ctr" rtl="0">
              <a:lnSpc>
                <a:spcPct val="100000"/>
              </a:lnSpc>
              <a:spcBef>
                <a:spcPts val="0"/>
              </a:spcBef>
              <a:spcAft>
                <a:spcPts val="0"/>
              </a:spcAft>
              <a:buClr>
                <a:schemeClr val="dk1"/>
              </a:buClr>
              <a:buFont typeface="Arial"/>
              <a:buChar char="●"/>
              <a:defRPr/>
            </a:lvl1pPr>
            <a:lvl2pPr algn="ctr" rtl="0">
              <a:lnSpc>
                <a:spcPct val="100000"/>
              </a:lnSpc>
              <a:spcBef>
                <a:spcPts val="0"/>
              </a:spcBef>
              <a:spcAft>
                <a:spcPts val="0"/>
              </a:spcAft>
              <a:buClr>
                <a:schemeClr val="dk1"/>
              </a:buClr>
              <a:buFont typeface="Courier New"/>
              <a:buChar char="o"/>
              <a:defRPr/>
            </a:lvl2pPr>
            <a:lvl3pPr algn="ctr" rtl="0">
              <a:lnSpc>
                <a:spcPct val="100000"/>
              </a:lnSpc>
              <a:spcBef>
                <a:spcPts val="0"/>
              </a:spcBef>
              <a:spcAft>
                <a:spcPts val="0"/>
              </a:spcAft>
              <a:buClr>
                <a:schemeClr val="dk1"/>
              </a:buClr>
              <a:buFont typeface="Noto Symbol"/>
              <a:buChar char="▪"/>
              <a:defRPr/>
            </a:lvl3pPr>
            <a:lvl4pPr algn="ctr" rtl="0">
              <a:lnSpc>
                <a:spcPct val="100000"/>
              </a:lnSpc>
              <a:spcBef>
                <a:spcPts val="0"/>
              </a:spcBef>
              <a:spcAft>
                <a:spcPts val="0"/>
              </a:spcAft>
              <a:buClr>
                <a:schemeClr val="dk1"/>
              </a:buClr>
              <a:buFont typeface="Arial"/>
              <a:buChar char="●"/>
              <a:defRPr/>
            </a:lvl4pPr>
            <a:lvl5pPr algn="ctr" rtl="0">
              <a:lnSpc>
                <a:spcPct val="100000"/>
              </a:lnSpc>
              <a:spcBef>
                <a:spcPts val="0"/>
              </a:spcBef>
              <a:spcAft>
                <a:spcPts val="0"/>
              </a:spcAft>
              <a:buClr>
                <a:schemeClr val="dk1"/>
              </a:buClr>
              <a:buFont typeface="Courier New"/>
              <a:buChar char="o"/>
              <a:defRPr/>
            </a:lvl5pPr>
            <a:lvl6pPr algn="ctr" rtl="0">
              <a:lnSpc>
                <a:spcPct val="100000"/>
              </a:lnSpc>
              <a:spcBef>
                <a:spcPts val="0"/>
              </a:spcBef>
              <a:spcAft>
                <a:spcPts val="0"/>
              </a:spcAft>
              <a:buClr>
                <a:schemeClr val="dk1"/>
              </a:buClr>
              <a:buFont typeface="Noto Symbol"/>
              <a:buChar char="▪"/>
              <a:defRPr/>
            </a:lvl6pPr>
            <a:lvl7pPr algn="ctr" rtl="0">
              <a:lnSpc>
                <a:spcPct val="100000"/>
              </a:lnSpc>
              <a:spcBef>
                <a:spcPts val="0"/>
              </a:spcBef>
              <a:spcAft>
                <a:spcPts val="0"/>
              </a:spcAft>
              <a:buClr>
                <a:schemeClr val="dk1"/>
              </a:buClr>
              <a:buFont typeface="Arial"/>
              <a:buChar char="●"/>
              <a:defRPr/>
            </a:lvl7pPr>
            <a:lvl8pPr algn="ctr" rtl="0">
              <a:lnSpc>
                <a:spcPct val="100000"/>
              </a:lnSpc>
              <a:spcBef>
                <a:spcPts val="0"/>
              </a:spcBef>
              <a:spcAft>
                <a:spcPts val="0"/>
              </a:spcAft>
              <a:buClr>
                <a:schemeClr val="dk1"/>
              </a:buClr>
              <a:buFont typeface="Courier New"/>
              <a:buChar char="o"/>
              <a:defRPr/>
            </a:lvl8pPr>
            <a:lvl9pPr algn="ctr" rtl="0">
              <a:lnSpc>
                <a:spcPct val="100000"/>
              </a:lnSpc>
              <a:spcBef>
                <a:spcPts val="0"/>
              </a:spcBef>
              <a:spcAft>
                <a:spcPts val="0"/>
              </a:spcAft>
              <a:buClr>
                <a:schemeClr val="dk1"/>
              </a:buClr>
              <a:buFont typeface="Noto Symbol"/>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1"/>
              </a:buClr>
              <a:buFont typeface="Arial"/>
              <a:buNone/>
              <a:defRPr/>
            </a:lvl1pPr>
            <a:lvl2pPr algn="l" rtl="0" marR="0" indent="0" marL="0">
              <a:lnSpc>
                <a:spcPct val="100000"/>
              </a:lnSpc>
              <a:spcBef>
                <a:spcPts val="0"/>
              </a:spcBef>
              <a:spcAft>
                <a:spcPts val="0"/>
              </a:spcAft>
              <a:buClr>
                <a:schemeClr val="dk1"/>
              </a:buClr>
              <a:buFont typeface="Arial"/>
              <a:buNone/>
              <a:defRPr/>
            </a:lvl2pPr>
            <a:lvl3pPr algn="l" rtl="0" marR="0" indent="0" marL="0">
              <a:spcBef>
                <a:spcPts val="0"/>
              </a:spcBef>
              <a:buClr>
                <a:schemeClr val="dk1"/>
              </a:buClr>
              <a:buFont typeface="Arial"/>
              <a:buNone/>
              <a:defRPr/>
            </a:lvl3pPr>
            <a:lvl4pPr algn="l" rtl="0" marR="0" indent="0" marL="0">
              <a:spcBef>
                <a:spcPts val="0"/>
              </a:spcBef>
              <a:buClr>
                <a:schemeClr val="dk1"/>
              </a:buClr>
              <a:buFont typeface="Arial"/>
              <a:buNone/>
              <a:defRPr/>
            </a:lvl4pPr>
            <a:lvl5pPr algn="l" rtl="0" marR="0" indent="0" marL="0">
              <a:spcBef>
                <a:spcPts val="0"/>
              </a:spcBef>
              <a:buClr>
                <a:schemeClr val="dk1"/>
              </a:buClr>
              <a:buFont typeface="Arial"/>
              <a:buNone/>
              <a:defRPr/>
            </a:lvl5pPr>
            <a:lvl6pPr algn="l" rtl="0" marR="0" indent="0" marL="0">
              <a:spcBef>
                <a:spcPts val="0"/>
              </a:spcBef>
              <a:buClr>
                <a:schemeClr val="dk1"/>
              </a:buClr>
              <a:buFont typeface="Arial"/>
              <a:buNone/>
              <a:defRPr/>
            </a:lvl6pPr>
            <a:lvl7pPr algn="l" rtl="0" marR="0" indent="0" marL="0">
              <a:spcBef>
                <a:spcPts val="0"/>
              </a:spcBef>
              <a:buClr>
                <a:schemeClr val="dk1"/>
              </a:buClr>
              <a:buFont typeface="Arial"/>
              <a:buNone/>
              <a:defRPr/>
            </a:lvl7pPr>
            <a:lvl8pPr algn="l" rtl="0" marR="0" indent="0" marL="0">
              <a:spcBef>
                <a:spcPts val="0"/>
              </a:spcBef>
              <a:buClr>
                <a:schemeClr val="dk1"/>
              </a:buClr>
              <a:buFont typeface="Arial"/>
              <a:buNone/>
              <a:defRPr/>
            </a:lvl8pPr>
            <a:lvl9pPr algn="l" rtl="0" marR="0" indent="0" marL="0">
              <a:spcBef>
                <a:spcPts val="0"/>
              </a:spcBef>
              <a:buClr>
                <a:schemeClr val="dk1"/>
              </a:buClr>
              <a:buFont typeface="Arial"/>
              <a:buNone/>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marR="0" indent="190500" marL="0">
              <a:lnSpc>
                <a:spcPct val="100000"/>
              </a:lnSpc>
              <a:spcBef>
                <a:spcPts val="600"/>
              </a:spcBef>
              <a:spcAft>
                <a:spcPts val="0"/>
              </a:spcAft>
              <a:buClr>
                <a:srgbClr val="000000"/>
              </a:buClr>
              <a:buFont typeface="Arial"/>
              <a:buChar char="●"/>
              <a:defRPr/>
            </a:lvl1pPr>
            <a:lvl2pPr algn="l" rtl="0" marR="0" indent="152400" marL="0">
              <a:lnSpc>
                <a:spcPct val="100000"/>
              </a:lnSpc>
              <a:spcBef>
                <a:spcPts val="480"/>
              </a:spcBef>
              <a:spcAft>
                <a:spcPts val="0"/>
              </a:spcAft>
              <a:buClr>
                <a:srgbClr val="000000"/>
              </a:buClr>
              <a:buFont typeface="Courier New"/>
              <a:buChar char="o"/>
              <a:defRPr/>
            </a:lvl2pPr>
            <a:lvl3pPr algn="l" rtl="0" marR="0" indent="152400" marL="0">
              <a:lnSpc>
                <a:spcPct val="100000"/>
              </a:lnSpc>
              <a:spcBef>
                <a:spcPts val="480"/>
              </a:spcBef>
              <a:spcAft>
                <a:spcPts val="0"/>
              </a:spcAft>
              <a:buClr>
                <a:srgbClr val="000000"/>
              </a:buClr>
              <a:buFont typeface="Noto Symbol"/>
              <a:buChar char="▪"/>
              <a:defRPr/>
            </a:lvl3pPr>
            <a:lvl4pPr algn="l" rtl="0" marR="0" indent="114300" marL="0">
              <a:lnSpc>
                <a:spcPct val="100000"/>
              </a:lnSpc>
              <a:spcBef>
                <a:spcPts val="360"/>
              </a:spcBef>
              <a:spcAft>
                <a:spcPts val="0"/>
              </a:spcAft>
              <a:buClr>
                <a:srgbClr val="000000"/>
              </a:buClr>
              <a:buFont typeface="Arial"/>
              <a:buChar char="●"/>
              <a:defRPr/>
            </a:lvl4pPr>
            <a:lvl5pPr algn="l" rtl="0" marR="0" indent="114300" marL="0">
              <a:lnSpc>
                <a:spcPct val="100000"/>
              </a:lnSpc>
              <a:spcBef>
                <a:spcPts val="360"/>
              </a:spcBef>
              <a:spcAft>
                <a:spcPts val="0"/>
              </a:spcAft>
              <a:buClr>
                <a:srgbClr val="000000"/>
              </a:buClr>
              <a:buFont typeface="Courier New"/>
              <a:buChar char="o"/>
              <a:defRPr/>
            </a:lvl5pPr>
            <a:lvl6pPr algn="l" rtl="0" marR="0" indent="114300" marL="0">
              <a:lnSpc>
                <a:spcPct val="100000"/>
              </a:lnSpc>
              <a:spcBef>
                <a:spcPts val="360"/>
              </a:spcBef>
              <a:spcAft>
                <a:spcPts val="0"/>
              </a:spcAft>
              <a:buClr>
                <a:srgbClr val="000000"/>
              </a:buClr>
              <a:buFont typeface="Noto Symbol"/>
              <a:buChar char="▪"/>
              <a:defRPr/>
            </a:lvl6pPr>
            <a:lvl7pPr algn="l" rtl="0" marR="0" indent="114300" marL="0">
              <a:lnSpc>
                <a:spcPct val="100000"/>
              </a:lnSpc>
              <a:spcBef>
                <a:spcPts val="360"/>
              </a:spcBef>
              <a:spcAft>
                <a:spcPts val="0"/>
              </a:spcAft>
              <a:buClr>
                <a:srgbClr val="000000"/>
              </a:buClr>
              <a:buFont typeface="Arial"/>
              <a:buChar char="●"/>
              <a:defRPr/>
            </a:lvl7pPr>
            <a:lvl8pPr algn="l" rtl="0" marR="0" indent="114300" marL="0">
              <a:lnSpc>
                <a:spcPct val="100000"/>
              </a:lnSpc>
              <a:spcBef>
                <a:spcPts val="360"/>
              </a:spcBef>
              <a:spcAft>
                <a:spcPts val="0"/>
              </a:spcAft>
              <a:buClr>
                <a:srgbClr val="000000"/>
              </a:buClr>
              <a:buFont typeface="Courier New"/>
              <a:buChar char="o"/>
              <a:defRPr/>
            </a:lvl8pPr>
            <a:lvl9pPr algn="l" rtl="0" marR="0" indent="114300" marL="0">
              <a:lnSpc>
                <a:spcPct val="100000"/>
              </a:lnSpc>
              <a:spcBef>
                <a:spcPts val="360"/>
              </a:spcBef>
              <a:spcAft>
                <a:spcPts val="0"/>
              </a:spcAft>
              <a:buClr>
                <a:srgbClr val="000000"/>
              </a:buClr>
              <a:buFont typeface="Noto Symbol"/>
              <a:buChar char="▪"/>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2111123" x="685800"/>
            <a:ext cy="1546473" cx="7772400"/>
          </a:xfrm>
          <a:prstGeom prst="rect">
            <a:avLst/>
          </a:prstGeom>
          <a:noFill/>
          <a:ln>
            <a:noFill/>
          </a:ln>
        </p:spPr>
        <p:txBody>
          <a:bodyPr bIns="91425" rIns="91425" lIns="91425" tIns="91425" anchor="b"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1" cap="none" baseline="0" sz="4800" lang="en" i="0">
                <a:solidFill>
                  <a:schemeClr val="dk1"/>
                </a:solidFill>
                <a:latin typeface="Arial"/>
                <a:ea typeface="Arial"/>
                <a:cs typeface="Arial"/>
                <a:sym typeface="Arial"/>
                <a:rtl val="0"/>
              </a:rPr>
              <a:t>JQuery &amp; AJAX</a:t>
            </a:r>
          </a:p>
        </p:txBody>
      </p:sp>
      <p:sp>
        <p:nvSpPr>
          <p:cNvPr id="24" name="Shape 24"/>
          <p:cNvSpPr txBox="1"/>
          <p:nvPr>
            <p:ph idx="1" type="subTitle"/>
          </p:nvPr>
        </p:nvSpPr>
        <p:spPr>
          <a:xfrm>
            <a:off y="3786737" x="685800"/>
            <a:ext cy="1046317" cx="7772400"/>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chemeClr val="dk2"/>
              </a:buClr>
              <a:buFont typeface="Arial"/>
              <a:buNone/>
            </a:pPr>
            <a:r>
              <a:t/>
            </a:r>
            <a:endParaRPr strike="noStrike" u="none" b="0" cap="none" baseline="0" sz="3000" i="0">
              <a:solidFill>
                <a:schemeClr val="dk2"/>
              </a:solidFill>
              <a:latin typeface="Arial"/>
              <a:ea typeface="Arial"/>
              <a:cs typeface="Arial"/>
              <a:sym typeface="Arial"/>
              <a:rtl val="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jQuery GET vs. POST</a:t>
            </a:r>
          </a:p>
        </p:txBody>
      </p:sp>
      <p:sp>
        <p:nvSpPr>
          <p:cNvPr id="78" name="Shape 78"/>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Two commonly used methods for a request-response between a client and server are: GET and POST.</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381000" marL="457200">
              <a:lnSpc>
                <a:spcPct val="109090"/>
              </a:lnSpc>
              <a:spcBef>
                <a:spcPts val="0"/>
              </a:spcBef>
              <a:spcAft>
                <a:spcPts val="0"/>
              </a:spcAft>
              <a:buClr>
                <a:srgbClr val="000000"/>
              </a:buClr>
              <a:buSzPct val="100000"/>
              <a:buFont typeface="Arial"/>
              <a:buChar char="●"/>
            </a:pPr>
            <a:r>
              <a:rPr strike="noStrike" u="none" b="1" cap="none" baseline="0" sz="2400" lang="en" i="0">
                <a:solidFill>
                  <a:srgbClr val="000000"/>
                </a:solidFill>
                <a:latin typeface="Verdana"/>
                <a:ea typeface="Verdana"/>
                <a:cs typeface="Verdana"/>
                <a:sym typeface="Verdana"/>
                <a:rtl val="0"/>
              </a:rPr>
              <a:t>GET</a:t>
            </a:r>
            <a:r>
              <a:rPr strike="noStrike" u="none" b="0" cap="none" baseline="0" sz="2400" lang="en" i="0">
                <a:solidFill>
                  <a:srgbClr val="000000"/>
                </a:solidFill>
                <a:latin typeface="Verdana"/>
                <a:ea typeface="Verdana"/>
                <a:cs typeface="Verdana"/>
                <a:sym typeface="Verdana"/>
                <a:rtl val="0"/>
              </a:rPr>
              <a:t> - Requests data from a specified resource</a:t>
            </a:r>
          </a:p>
          <a:p>
            <a:pPr algn="l" rtl="0" lvl="0" marR="0" indent="-381000" marL="457200">
              <a:lnSpc>
                <a:spcPct val="109090"/>
              </a:lnSpc>
              <a:spcBef>
                <a:spcPts val="0"/>
              </a:spcBef>
              <a:spcAft>
                <a:spcPts val="0"/>
              </a:spcAft>
              <a:buClr>
                <a:srgbClr val="000000"/>
              </a:buClr>
              <a:buSzPct val="100000"/>
              <a:buFont typeface="Arial"/>
              <a:buChar char="●"/>
            </a:pPr>
            <a:r>
              <a:rPr strike="noStrike" u="none" b="1" cap="none" baseline="0" sz="2400" lang="en" i="0">
                <a:solidFill>
                  <a:srgbClr val="000000"/>
                </a:solidFill>
                <a:latin typeface="Verdana"/>
                <a:ea typeface="Verdana"/>
                <a:cs typeface="Verdana"/>
                <a:sym typeface="Verdana"/>
                <a:rtl val="0"/>
              </a:rPr>
              <a:t>POST</a:t>
            </a:r>
            <a:r>
              <a:rPr strike="noStrike" u="none" b="0" cap="none" baseline="0" sz="2400" lang="en" i="0">
                <a:solidFill>
                  <a:srgbClr val="000000"/>
                </a:solidFill>
                <a:latin typeface="Verdana"/>
                <a:ea typeface="Verdana"/>
                <a:cs typeface="Verdana"/>
                <a:sym typeface="Verdana"/>
                <a:rtl val="0"/>
              </a:rPr>
              <a:t> - Submits data to be processed to a specified resource</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jQuery GET vs. POST</a:t>
            </a:r>
          </a:p>
        </p:txBody>
      </p:sp>
      <p:sp>
        <p:nvSpPr>
          <p:cNvPr id="84" name="Shape 84"/>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GET is basically used for just getting (retrieving) some data from the server. </a:t>
            </a:r>
          </a:p>
          <a:p>
            <a:pPr algn="l" rtl="0" lvl="0" marR="0" indent="0" marL="0">
              <a:lnSpc>
                <a:spcPct val="109090"/>
              </a:lnSpc>
              <a:spcBef>
                <a:spcPts val="0"/>
              </a:spcBef>
              <a:spcAft>
                <a:spcPts val="0"/>
              </a:spcAft>
              <a:buClr>
                <a:srgbClr val="000000"/>
              </a:buClr>
              <a:buFont typeface="Arial"/>
              <a:buNone/>
            </a:pPr>
            <a:r>
              <a:t/>
            </a:r>
            <a:endParaRPr strike="noStrike" u="none" b="1" cap="none" baseline="0" sz="2400" i="0">
              <a:solidFill>
                <a:srgbClr val="000000"/>
              </a:solidFill>
              <a:latin typeface="Verdana"/>
              <a:ea typeface="Verdana"/>
              <a:cs typeface="Verdana"/>
              <a:sym typeface="Verdana"/>
              <a:rtl val="0"/>
            </a:endParaRPr>
          </a:p>
          <a:p>
            <a:pPr algn="l" rtl="0" lvl="0" marR="0" indent="0" marL="0">
              <a:lnSpc>
                <a:spcPct val="109090"/>
              </a:lnSpc>
              <a:spcBef>
                <a:spcPts val="0"/>
              </a:spcBef>
              <a:spcAft>
                <a:spcPts val="0"/>
              </a:spcAft>
              <a:buClr>
                <a:srgbClr val="000000"/>
              </a:buClr>
              <a:buSzPct val="25000"/>
              <a:buFont typeface="Arial"/>
              <a:buNone/>
            </a:pPr>
            <a:r>
              <a:rPr strike="noStrike" u="none" b="1" cap="none" baseline="0" sz="2400" lang="en" i="0">
                <a:solidFill>
                  <a:srgbClr val="000000"/>
                </a:solidFill>
                <a:latin typeface="Verdana"/>
                <a:ea typeface="Verdana"/>
                <a:cs typeface="Verdana"/>
                <a:sym typeface="Verdana"/>
                <a:rtl val="0"/>
              </a:rPr>
              <a:t>Note:</a:t>
            </a:r>
            <a:r>
              <a:rPr strike="noStrike" u="none" b="0" cap="none" baseline="0" sz="2400" lang="en" i="0">
                <a:solidFill>
                  <a:srgbClr val="000000"/>
                </a:solidFill>
                <a:latin typeface="Verdana"/>
                <a:ea typeface="Verdana"/>
                <a:cs typeface="Verdana"/>
                <a:sym typeface="Verdana"/>
                <a:rtl val="0"/>
              </a:rPr>
              <a:t> The GET method may return cached data.</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POST can also be used to get some data from the server. However, the POST method NEVER caches data, and is often used to send data along with the request.</a:t>
            </a: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600" lang="en" i="0">
                <a:solidFill>
                  <a:srgbClr val="000000"/>
                </a:solidFill>
                <a:latin typeface="Arial"/>
                <a:ea typeface="Arial"/>
                <a:cs typeface="Arial"/>
                <a:sym typeface="Arial"/>
                <a:rtl val="0"/>
              </a:rPr>
              <a:t>jQuery $.get() Method</a:t>
            </a:r>
          </a:p>
        </p:txBody>
      </p:sp>
      <p:sp>
        <p:nvSpPr>
          <p:cNvPr id="90" name="Shape 90"/>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$.get() method requests data from the server with an HTTP GET request.</a:t>
            </a:r>
          </a:p>
          <a:p>
            <a:pPr algn="l" rtl="0" lvl="0" marR="0" indent="0" marL="0">
              <a:lnSpc>
                <a:spcPct val="109090"/>
              </a:lnSpc>
              <a:spcBef>
                <a:spcPts val="0"/>
              </a:spcBef>
              <a:spcAft>
                <a:spcPts val="0"/>
              </a:spcAft>
              <a:buClr>
                <a:srgbClr val="000000"/>
              </a:buClr>
              <a:buSzPct val="25000"/>
              <a:buFont typeface="Arial"/>
              <a:buNone/>
            </a:pPr>
            <a:r>
              <a:rPr strike="noStrike" u="none" b="1" cap="none" baseline="0" sz="2400" lang="en" i="0">
                <a:solidFill>
                  <a:srgbClr val="000000"/>
                </a:solidFill>
                <a:latin typeface="Verdana"/>
                <a:ea typeface="Verdana"/>
                <a:cs typeface="Verdana"/>
                <a:sym typeface="Verdana"/>
                <a:rtl val="0"/>
              </a:rPr>
              <a:t>Syntax:</a:t>
            </a:r>
          </a:p>
          <a:p>
            <a:pPr algn="l" rtl="0" lvl="0" marR="0" indent="0" marL="0">
              <a:lnSpc>
                <a:spcPct val="115000"/>
              </a:lnSpc>
              <a:spcBef>
                <a:spcPts val="0"/>
              </a:spcBef>
              <a:spcAft>
                <a:spcPts val="0"/>
              </a:spcAft>
              <a:buClr>
                <a:srgbClr val="000000"/>
              </a:buClr>
              <a:buFont typeface="Arial"/>
              <a:buNone/>
            </a:pPr>
            <a:r>
              <a:t/>
            </a:r>
            <a:endParaRPr strike="noStrike" u="none" b="0" cap="none" baseline="0" sz="2400" i="0">
              <a:solidFill>
                <a:srgbClr val="444444"/>
              </a:solidFill>
              <a:latin typeface="Courier New"/>
              <a:ea typeface="Courier New"/>
              <a:cs typeface="Courier New"/>
              <a:sym typeface="Courier New"/>
              <a:rtl val="0"/>
            </a:endParaRP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444444"/>
                </a:solidFill>
                <a:latin typeface="Courier New"/>
                <a:ea typeface="Courier New"/>
                <a:cs typeface="Courier New"/>
                <a:sym typeface="Courier New"/>
                <a:rtl val="0"/>
              </a:rPr>
              <a:t>$.get(</a:t>
            </a:r>
            <a:r>
              <a:rPr strike="noStrike" u="none" b="0" cap="none" baseline="0" sz="2400" lang="en" i="1">
                <a:solidFill>
                  <a:srgbClr val="444444"/>
                </a:solidFill>
                <a:latin typeface="Courier New"/>
                <a:ea typeface="Courier New"/>
                <a:cs typeface="Courier New"/>
                <a:sym typeface="Courier New"/>
                <a:rtl val="0"/>
              </a:rPr>
              <a:t>URL,callback</a:t>
            </a:r>
            <a:r>
              <a:rPr strike="noStrike" u="none" b="0" cap="none" baseline="0" sz="2400" lang="en" i="0">
                <a:solidFill>
                  <a:srgbClr val="444444"/>
                </a:solidFill>
                <a:latin typeface="Courier New"/>
                <a:ea typeface="Courier New"/>
                <a:cs typeface="Courier New"/>
                <a:sym typeface="Courier New"/>
                <a:rtl val="0"/>
              </a:rPr>
              <a:t>);</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required URL parameter specifies the URL you wish to request.</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jQuery $.get() Method</a:t>
            </a:r>
          </a:p>
        </p:txBody>
      </p:sp>
      <p:sp>
        <p:nvSpPr>
          <p:cNvPr id="96" name="Shape 96"/>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optional callback parameter is the name of a function to be executed if the request succeeds.</a:t>
            </a:r>
          </a:p>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following example uses the $.get() method to retrieve data from a file on the server:</a:t>
            </a:r>
          </a:p>
          <a:p>
            <a:pPr algn="l" rtl="0" lvl="0" marR="0" indent="0" marL="0">
              <a:lnSpc>
                <a:spcPct val="115000"/>
              </a:lnSpc>
              <a:spcBef>
                <a:spcPts val="0"/>
              </a:spcBef>
              <a:spcAft>
                <a:spcPts val="0"/>
              </a:spcAft>
              <a:buClr>
                <a:srgbClr val="000000"/>
              </a:buClr>
              <a:buFont typeface="Arial"/>
              <a:buNone/>
            </a:pPr>
            <a:r>
              <a:t/>
            </a:r>
            <a:endParaRPr strike="noStrike" u="none" b="0" cap="none" baseline="0" sz="2400" i="0">
              <a:solidFill>
                <a:srgbClr val="617F10"/>
              </a:solidFill>
              <a:latin typeface="Verdana"/>
              <a:ea typeface="Verdana"/>
              <a:cs typeface="Verdana"/>
              <a:sym typeface="Verdana"/>
              <a:rtl val="0"/>
            </a:endParaRP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$("button").click(function(){</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$.get("demo_test.asp",function(data,status){</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alert("Data: " + data + "\nStatus: " + status);</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a:t>
            </a:r>
          </a:p>
          <a:p>
            <a:pPr algn="l" rtl="0" lvl="0" marR="0" indent="0" marL="0">
              <a:lnSpc>
                <a:spcPct val="115000"/>
              </a:lnSpc>
              <a:spcBef>
                <a:spcPts val="0"/>
              </a:spcBef>
              <a:spcAft>
                <a:spcPts val="0"/>
              </a:spcAft>
              <a:buClr>
                <a:srgbClr val="000000"/>
              </a:buClr>
              <a:buFont typeface="Arial"/>
              <a:buNone/>
            </a:pPr>
            <a:r>
              <a:t/>
            </a:r>
            <a:endParaRPr strike="noStrike" u="none" b="0" cap="none" baseline="0" sz="1000" i="0">
              <a:solidFill>
                <a:srgbClr val="000000"/>
              </a:solidFill>
              <a:latin typeface="Courier New"/>
              <a:ea typeface="Courier New"/>
              <a:cs typeface="Courier New"/>
              <a:sym typeface="Courier New"/>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jQuery $.post() Method</a:t>
            </a:r>
          </a:p>
        </p:txBody>
      </p:sp>
      <p:sp>
        <p:nvSpPr>
          <p:cNvPr id="102" name="Shape 102"/>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$.post() method requests data from the server using an HTTP POST request.</a:t>
            </a:r>
          </a:p>
          <a:p>
            <a:pPr algn="l" rtl="0" lvl="0" marR="0" indent="0" marL="0">
              <a:lnSpc>
                <a:spcPct val="109090"/>
              </a:lnSpc>
              <a:spcBef>
                <a:spcPts val="0"/>
              </a:spcBef>
              <a:spcAft>
                <a:spcPts val="0"/>
              </a:spcAft>
              <a:buClr>
                <a:srgbClr val="000000"/>
              </a:buClr>
              <a:buFont typeface="Arial"/>
              <a:buNone/>
            </a:pPr>
            <a:r>
              <a:t/>
            </a:r>
            <a:endParaRPr strike="noStrike" u="none" b="1" cap="none" baseline="0" sz="2400" i="0">
              <a:solidFill>
                <a:srgbClr val="000000"/>
              </a:solidFill>
              <a:latin typeface="Verdana"/>
              <a:ea typeface="Verdana"/>
              <a:cs typeface="Verdana"/>
              <a:sym typeface="Verdana"/>
              <a:rtl val="0"/>
            </a:endParaRPr>
          </a:p>
          <a:p>
            <a:pPr algn="l" rtl="0" lvl="0" marR="0" indent="0" marL="0">
              <a:lnSpc>
                <a:spcPct val="109090"/>
              </a:lnSpc>
              <a:spcBef>
                <a:spcPts val="0"/>
              </a:spcBef>
              <a:spcAft>
                <a:spcPts val="0"/>
              </a:spcAft>
              <a:buClr>
                <a:srgbClr val="000000"/>
              </a:buClr>
              <a:buSzPct val="25000"/>
              <a:buFont typeface="Arial"/>
              <a:buNone/>
            </a:pPr>
            <a:r>
              <a:rPr strike="noStrike" u="none" b="1" cap="none" baseline="0" sz="2400" lang="en" i="0">
                <a:solidFill>
                  <a:srgbClr val="000000"/>
                </a:solidFill>
                <a:latin typeface="Verdana"/>
                <a:ea typeface="Verdana"/>
                <a:cs typeface="Verdana"/>
                <a:sym typeface="Verdana"/>
                <a:rtl val="0"/>
              </a:rPr>
              <a:t>Syntax:</a:t>
            </a:r>
          </a:p>
          <a:p>
            <a:pPr algn="l" rtl="0" lvl="0" marR="0" indent="0" marL="0">
              <a:lnSpc>
                <a:spcPct val="115000"/>
              </a:lnSpc>
              <a:spcBef>
                <a:spcPts val="0"/>
              </a:spcBef>
              <a:spcAft>
                <a:spcPts val="0"/>
              </a:spcAft>
              <a:buClr>
                <a:srgbClr val="000000"/>
              </a:buClr>
              <a:buFont typeface="Arial"/>
              <a:buNone/>
            </a:pPr>
            <a:r>
              <a:t/>
            </a:r>
            <a:endParaRPr strike="noStrike" u="none" b="0" cap="none" baseline="0" sz="2400" i="0">
              <a:solidFill>
                <a:srgbClr val="444444"/>
              </a:solidFill>
              <a:latin typeface="Verdana"/>
              <a:ea typeface="Verdana"/>
              <a:cs typeface="Verdana"/>
              <a:sym typeface="Verdana"/>
              <a:rtl val="0"/>
            </a:endParaRP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444444"/>
                </a:solidFill>
                <a:latin typeface="Verdana"/>
                <a:ea typeface="Verdana"/>
                <a:cs typeface="Verdana"/>
                <a:sym typeface="Verdana"/>
                <a:rtl val="0"/>
              </a:rPr>
              <a:t>$.post(</a:t>
            </a:r>
            <a:r>
              <a:rPr strike="noStrike" u="none" b="0" cap="none" baseline="0" sz="2400" lang="en" i="1">
                <a:solidFill>
                  <a:srgbClr val="444444"/>
                </a:solidFill>
                <a:latin typeface="Verdana"/>
                <a:ea typeface="Verdana"/>
                <a:cs typeface="Verdana"/>
                <a:sym typeface="Verdana"/>
                <a:rtl val="0"/>
              </a:rPr>
              <a:t>URL,data,callback</a:t>
            </a:r>
            <a:r>
              <a:rPr strike="noStrike" u="none" b="0" cap="none" baseline="0" sz="2400" lang="en" i="0">
                <a:solidFill>
                  <a:srgbClr val="444444"/>
                </a:solidFill>
                <a:latin typeface="Verdana"/>
                <a:ea typeface="Verdana"/>
                <a:cs typeface="Verdana"/>
                <a:sym typeface="Verdana"/>
                <a:rtl val="0"/>
              </a:rPr>
              <a:t>);</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required URL parameter specifies the URL you wish to request.</a:t>
            </a: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jQuery $.post() Method</a:t>
            </a:r>
          </a:p>
        </p:txBody>
      </p:sp>
      <p:sp>
        <p:nvSpPr>
          <p:cNvPr id="108" name="Shape 108"/>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optional data parameter specifies some data to send along with the request.</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optional callback parameter is the name of a function to be executed if the request succeeds.</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following example uses the $.post() method to send some data along with the request:</a:t>
            </a:r>
          </a:p>
          <a:p>
            <a:pPr algn="l" rtl="0" lvl="0" marR="0" indent="0" marL="0">
              <a:lnSpc>
                <a:spcPct val="115000"/>
              </a:lnSpc>
              <a:spcBef>
                <a:spcPts val="0"/>
              </a:spcBef>
              <a:spcAft>
                <a:spcPts val="0"/>
              </a:spcAft>
              <a:buClr>
                <a:srgbClr val="000000"/>
              </a:buClr>
              <a:buFont typeface="Arial"/>
              <a:buNone/>
            </a:pPr>
            <a:r>
              <a:t/>
            </a:r>
            <a:endParaRPr strike="noStrike" u="none" b="0" cap="none" baseline="0" sz="1000" i="0">
              <a:solidFill>
                <a:srgbClr val="000000"/>
              </a:solidFill>
              <a:latin typeface="Courier New"/>
              <a:ea typeface="Courier New"/>
              <a:cs typeface="Courier New"/>
              <a:sym typeface="Courier New"/>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jQuery $.post() Method</a:t>
            </a:r>
          </a:p>
        </p:txBody>
      </p:sp>
      <p:sp>
        <p:nvSpPr>
          <p:cNvPr id="114" name="Shape 114"/>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$("button").click(function(){</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$.post("demo_test_post.txt",</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name:"Donald Duck",</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city:"Duckburg"</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function(data,status){</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alert("Data: " + data + "\nStatus: " + status);</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a:t>
            </a: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What is AJAX?	</a:t>
            </a:r>
          </a:p>
        </p:txBody>
      </p:sp>
      <p:sp>
        <p:nvSpPr>
          <p:cNvPr id="30" name="Shape 30"/>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AJAX = Asynchronous JavaScript and XML.</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In short; AJAX is about loading data in the background and display it on the webpage, without reloading the whole page.</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Examples of applications using AJAX: Gmail, Google Maps, Youtube, and Facebook tabs.</a:t>
            </a: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600" lang="en" i="0">
                <a:solidFill>
                  <a:srgbClr val="000000"/>
                </a:solidFill>
                <a:latin typeface="Arial"/>
                <a:ea typeface="Arial"/>
                <a:cs typeface="Arial"/>
                <a:sym typeface="Arial"/>
                <a:rtl val="0"/>
              </a:rPr>
              <a:t>What About jQuery and AJAX?</a:t>
            </a:r>
          </a:p>
        </p:txBody>
      </p:sp>
      <p:sp>
        <p:nvSpPr>
          <p:cNvPr id="36" name="Shape 36"/>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15000"/>
              </a:lnSpc>
              <a:spcBef>
                <a:spcPts val="0"/>
              </a:spcBef>
              <a:spcAft>
                <a:spcPts val="0"/>
              </a:spcAft>
              <a:buClr>
                <a:srgbClr val="000000"/>
              </a:buClr>
              <a:buFont typeface="Arial"/>
              <a:buNone/>
            </a:pPr>
            <a:r>
              <a:t/>
            </a:r>
            <a:endParaRPr strike="noStrike" u="none" b="0" cap="none" baseline="0" sz="1700" i="0">
              <a:solidFill>
                <a:srgbClr val="000000"/>
              </a:solidFill>
              <a:latin typeface="Verdana"/>
              <a:ea typeface="Verdana"/>
              <a:cs typeface="Verdana"/>
              <a:sym typeface="Verdana"/>
              <a:rtl val="0"/>
            </a:endParaRPr>
          </a:p>
          <a:p>
            <a:pPr algn="l" rtl="0" lvl="0" marR="0" indent="0" marL="0">
              <a:lnSpc>
                <a:spcPct val="109090"/>
              </a:lnSpc>
              <a:spcBef>
                <a:spcPts val="80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jQuery provides several methods for AJAX functionality.</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With the jQuery AJAX methods, you can request text, HTML, XML, or JSON from a remote server </a:t>
            </a:r>
          </a:p>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using both HTTP Get and HTTP Post - And you can load the external data directly into the selected HTML elements of your web page!</a:t>
            </a:r>
          </a:p>
          <a:p>
            <a:pPr algn="l" rtl="0" lvl="0" marR="0" indent="0" marL="0">
              <a:lnSpc>
                <a:spcPct val="109090"/>
              </a:lnSpc>
              <a:spcBef>
                <a:spcPts val="0"/>
              </a:spcBef>
              <a:spcAft>
                <a:spcPts val="0"/>
              </a:spcAft>
              <a:buClr>
                <a:srgbClr val="000000"/>
              </a:buClr>
              <a:buFont typeface="Arial"/>
              <a:buNone/>
            </a:pPr>
            <a:r>
              <a:t/>
            </a:r>
            <a:endParaRPr strike="noStrike" u="none" b="0" cap="none" baseline="0" sz="900" i="0">
              <a:solidFill>
                <a:srgbClr val="000000"/>
              </a:solidFill>
              <a:latin typeface="Verdana"/>
              <a:ea typeface="Verdana"/>
              <a:cs typeface="Verdana"/>
              <a:sym typeface="Verdana"/>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rgbClr val="000000"/>
                </a:solidFill>
                <a:latin typeface="Arial"/>
                <a:ea typeface="Arial"/>
                <a:cs typeface="Arial"/>
                <a:sym typeface="Arial"/>
                <a:rtl val="0"/>
              </a:rPr>
              <a:t>jQuery load() Method</a:t>
            </a:r>
          </a:p>
        </p:txBody>
      </p:sp>
      <p:sp>
        <p:nvSpPr>
          <p:cNvPr id="42" name="Shape 42"/>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jQuery load() method is a simple, but powerful AJAX method.</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load() method loads data from a server and puts the returned data into the selected element.</a:t>
            </a:r>
          </a:p>
          <a:p>
            <a:pPr algn="l" rtl="0" lvl="0" marR="0" indent="0" marL="0">
              <a:lnSpc>
                <a:spcPct val="109090"/>
              </a:lnSpc>
              <a:spcBef>
                <a:spcPts val="0"/>
              </a:spcBef>
              <a:spcAft>
                <a:spcPts val="0"/>
              </a:spcAft>
              <a:buClr>
                <a:srgbClr val="000000"/>
              </a:buClr>
              <a:buFont typeface="Arial"/>
              <a:buNone/>
            </a:pPr>
            <a:r>
              <a:t/>
            </a:r>
            <a:endParaRPr strike="noStrike" u="none" b="1" cap="none" baseline="0" sz="2400" i="0">
              <a:solidFill>
                <a:srgbClr val="000000"/>
              </a:solidFill>
              <a:latin typeface="Verdana"/>
              <a:ea typeface="Verdana"/>
              <a:cs typeface="Verdana"/>
              <a:sym typeface="Verdana"/>
              <a:rtl val="0"/>
            </a:endParaRPr>
          </a:p>
          <a:p>
            <a:pPr algn="l" rtl="0" lvl="0" marR="0" indent="0" marL="0">
              <a:lnSpc>
                <a:spcPct val="109090"/>
              </a:lnSpc>
              <a:spcBef>
                <a:spcPts val="0"/>
              </a:spcBef>
              <a:spcAft>
                <a:spcPts val="0"/>
              </a:spcAft>
              <a:buClr>
                <a:srgbClr val="000000"/>
              </a:buClr>
              <a:buSzPct val="25000"/>
              <a:buFont typeface="Arial"/>
              <a:buNone/>
            </a:pPr>
            <a:r>
              <a:rPr strike="noStrike" u="none" b="1" cap="none" baseline="0" sz="2400" lang="en" i="0">
                <a:solidFill>
                  <a:srgbClr val="000000"/>
                </a:solidFill>
                <a:latin typeface="Verdana"/>
                <a:ea typeface="Verdana"/>
                <a:cs typeface="Verdana"/>
                <a:sym typeface="Verdana"/>
                <a:rtl val="0"/>
              </a:rPr>
              <a:t>Syntax:</a:t>
            </a:r>
          </a:p>
          <a:p>
            <a:pPr algn="l" rtl="0" lvl="0" marR="0" indent="0" marL="0">
              <a:lnSpc>
                <a:spcPct val="115000"/>
              </a:lnSpc>
              <a:spcBef>
                <a:spcPts val="0"/>
              </a:spcBef>
              <a:spcAft>
                <a:spcPts val="0"/>
              </a:spcAft>
              <a:buClr>
                <a:srgbClr val="000000"/>
              </a:buClr>
              <a:buFont typeface="Arial"/>
              <a:buNone/>
            </a:pPr>
            <a:r>
              <a:t/>
            </a:r>
            <a:endParaRPr strike="noStrike" u="none" b="0" cap="none" baseline="0" sz="2400" i="0">
              <a:solidFill>
                <a:srgbClr val="444444"/>
              </a:solidFill>
              <a:latin typeface="Verdana"/>
              <a:ea typeface="Verdana"/>
              <a:cs typeface="Verdana"/>
              <a:sym typeface="Verdana"/>
              <a:rtl val="0"/>
            </a:endParaRP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444444"/>
                </a:solidFill>
                <a:latin typeface="Verdana"/>
                <a:ea typeface="Verdana"/>
                <a:cs typeface="Verdana"/>
                <a:sym typeface="Verdana"/>
                <a:rtl val="0"/>
              </a:rPr>
              <a:t>$(</a:t>
            </a:r>
            <a:r>
              <a:rPr strike="noStrike" u="none" b="0" cap="none" baseline="0" sz="2400" lang="en" i="1">
                <a:solidFill>
                  <a:srgbClr val="444444"/>
                </a:solidFill>
                <a:latin typeface="Verdana"/>
                <a:ea typeface="Verdana"/>
                <a:cs typeface="Verdana"/>
                <a:sym typeface="Verdana"/>
                <a:rtl val="0"/>
              </a:rPr>
              <a:t>selector</a:t>
            </a:r>
            <a:r>
              <a:rPr strike="noStrike" u="none" b="0" cap="none" baseline="0" sz="2400" lang="en" i="0">
                <a:solidFill>
                  <a:srgbClr val="444444"/>
                </a:solidFill>
                <a:latin typeface="Verdana"/>
                <a:ea typeface="Verdana"/>
                <a:cs typeface="Verdana"/>
                <a:sym typeface="Verdana"/>
                <a:rtl val="0"/>
              </a:rPr>
              <a:t>).load(</a:t>
            </a:r>
            <a:r>
              <a:rPr strike="noStrike" u="none" b="0" cap="none" baseline="0" sz="2400" lang="en" i="1">
                <a:solidFill>
                  <a:srgbClr val="444444"/>
                </a:solidFill>
                <a:latin typeface="Verdana"/>
                <a:ea typeface="Verdana"/>
                <a:cs typeface="Verdana"/>
                <a:sym typeface="Verdana"/>
                <a:rtl val="0"/>
              </a:rPr>
              <a:t>URL,data,callback</a:t>
            </a:r>
            <a:r>
              <a:rPr strike="noStrike" u="none" b="0" cap="none" baseline="0" sz="2400" lang="en" i="0">
                <a:solidFill>
                  <a:srgbClr val="444444"/>
                </a:solidFill>
                <a:latin typeface="Verdana"/>
                <a:ea typeface="Verdana"/>
                <a:cs typeface="Verdana"/>
                <a:sym typeface="Verdana"/>
                <a:rtl val="0"/>
              </a:rPr>
              <a:t>);</a:t>
            </a: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jQuery load() Method</a:t>
            </a:r>
          </a:p>
        </p:txBody>
      </p:sp>
      <p:sp>
        <p:nvSpPr>
          <p:cNvPr id="48" name="Shape 48"/>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required URL parameter specifies the URL you wish to load.</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optional data parameter specifies a set of querystring key/value pairs to send along with the request.</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optional callback parameter is the name of a function to be executed after the load() method is completed.</a:t>
            </a: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jQuery load() Method</a:t>
            </a:r>
          </a:p>
        </p:txBody>
      </p:sp>
      <p:sp>
        <p:nvSpPr>
          <p:cNvPr id="54" name="Shape 54"/>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9090"/>
              </a:lnSpc>
              <a:spcBef>
                <a:spcPts val="0"/>
              </a:spcBef>
              <a:spcAft>
                <a:spcPts val="0"/>
              </a:spcAft>
              <a:buClr>
                <a:srgbClr val="000000"/>
              </a:buClr>
              <a:buSzPct val="25000"/>
              <a:buFont typeface="Arial"/>
              <a:buNone/>
            </a:pPr>
            <a:r>
              <a:rPr strike="noStrike" u="none" b="1" cap="none" baseline="0" sz="2400" lang="en" i="0">
                <a:solidFill>
                  <a:srgbClr val="000000"/>
                </a:solidFill>
                <a:latin typeface="Verdana"/>
                <a:ea typeface="Verdana"/>
                <a:cs typeface="Verdana"/>
                <a:sym typeface="Verdana"/>
                <a:rtl val="0"/>
              </a:rPr>
              <a:t>Here is the content of our example file: "demo_test.txt":</a:t>
            </a:r>
          </a:p>
          <a:p>
            <a:pPr algn="l" rtl="0" lvl="0" marR="0" indent="0" marL="0">
              <a:lnSpc>
                <a:spcPct val="109090"/>
              </a:lnSpc>
              <a:spcBef>
                <a:spcPts val="0"/>
              </a:spcBef>
              <a:spcAft>
                <a:spcPts val="0"/>
              </a:spcAft>
              <a:buClr>
                <a:srgbClr val="000000"/>
              </a:buClr>
              <a:buFont typeface="Arial"/>
              <a:buNone/>
            </a:pPr>
            <a:r>
              <a:t/>
            </a:r>
            <a:endParaRPr strike="noStrike" u="none" b="1" cap="none" baseline="0" sz="2400" i="0">
              <a:solidFill>
                <a:srgbClr val="000000"/>
              </a:solidFill>
              <a:latin typeface="Verdana"/>
              <a:ea typeface="Verdana"/>
              <a:cs typeface="Verdana"/>
              <a:sym typeface="Verdana"/>
              <a:rtl val="0"/>
            </a:endParaRP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444444"/>
                </a:solidFill>
                <a:latin typeface="Verdana"/>
                <a:ea typeface="Verdana"/>
                <a:cs typeface="Verdana"/>
                <a:sym typeface="Verdana"/>
                <a:rtl val="0"/>
              </a:rPr>
              <a:t>&lt;h2&gt;jQuery and AJAX is FUN!!!&lt;/h2&gt;</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444444"/>
                </a:solidFill>
                <a:latin typeface="Verdana"/>
                <a:ea typeface="Verdana"/>
                <a:cs typeface="Verdana"/>
                <a:sym typeface="Verdana"/>
                <a:rtl val="0"/>
              </a:rPr>
              <a:t>&lt;p id="p1"&gt;This is some text in a paragraph.&lt;/p&gt;</a:t>
            </a:r>
          </a:p>
          <a:p>
            <a:pPr algn="l" rtl="0" lvl="0" marR="0" indent="0" marL="0">
              <a:lnSpc>
                <a:spcPct val="115000"/>
              </a:lnSpc>
              <a:spcBef>
                <a:spcPts val="0"/>
              </a:spcBef>
              <a:spcAft>
                <a:spcPts val="0"/>
              </a:spcAft>
              <a:buClr>
                <a:srgbClr val="000000"/>
              </a:buClr>
              <a:buFont typeface="Arial"/>
              <a:buNone/>
            </a:pPr>
            <a:r>
              <a:t/>
            </a:r>
            <a:endParaRPr strike="noStrike" u="none" b="0" cap="none" baseline="0" sz="2400" i="0">
              <a:solidFill>
                <a:srgbClr val="444444"/>
              </a:solidFill>
              <a:latin typeface="Verdana"/>
              <a:ea typeface="Verdana"/>
              <a:cs typeface="Verdana"/>
              <a:sym typeface="Verdana"/>
              <a:rtl val="0"/>
            </a:endParaRPr>
          </a:p>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following example loads the content of the file "demo_test.txt" into a specific &lt;div&gt; element:</a:t>
            </a:r>
          </a:p>
          <a:p>
            <a:pPr algn="l" rtl="0" lvl="0" marR="0" indent="0" marL="0">
              <a:lnSpc>
                <a:spcPct val="115000"/>
              </a:lnSpc>
              <a:spcBef>
                <a:spcPts val="0"/>
              </a:spcBef>
              <a:spcAft>
                <a:spcPts val="0"/>
              </a:spcAft>
              <a:buClr>
                <a:srgbClr val="000000"/>
              </a:buClr>
              <a:buFont typeface="Arial"/>
              <a:buNone/>
            </a:pPr>
            <a:r>
              <a:t/>
            </a:r>
            <a:endParaRPr strike="noStrike" u="none" b="0" cap="none" baseline="0" sz="2400" i="0">
              <a:solidFill>
                <a:srgbClr val="617F10"/>
              </a:solidFill>
              <a:latin typeface="Verdana"/>
              <a:ea typeface="Verdana"/>
              <a:cs typeface="Verdana"/>
              <a:sym typeface="Verdana"/>
              <a:rtl val="0"/>
            </a:endParaRPr>
          </a:p>
          <a:p>
            <a:pPr algn="l" rtl="0" lvl="0" marR="0" indent="0" marL="0">
              <a:lnSpc>
                <a:spcPct val="115000"/>
              </a:lnSpc>
              <a:spcBef>
                <a:spcPts val="80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$("#div1").load("demo_test.txt");</a:t>
            </a:r>
          </a:p>
          <a:p>
            <a:pPr algn="l" rtl="0" lvl="0" marR="0" indent="0" marL="0">
              <a:lnSpc>
                <a:spcPct val="115000"/>
              </a:lnSpc>
              <a:spcBef>
                <a:spcPts val="0"/>
              </a:spcBef>
              <a:spcAft>
                <a:spcPts val="0"/>
              </a:spcAft>
              <a:buClr>
                <a:srgbClr val="000000"/>
              </a:buClr>
              <a:buFont typeface="Arial"/>
              <a:buNone/>
            </a:pPr>
            <a:r>
              <a:t/>
            </a:r>
            <a:endParaRPr strike="noStrike" u="none" b="0" cap="none" baseline="0" sz="2400" i="0">
              <a:solidFill>
                <a:srgbClr val="444444"/>
              </a:solidFill>
              <a:latin typeface="Verdana"/>
              <a:ea typeface="Verdana"/>
              <a:cs typeface="Verdana"/>
              <a:sym typeface="Verdana"/>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jQuery load() Method	</a:t>
            </a:r>
          </a:p>
        </p:txBody>
      </p:sp>
      <p:sp>
        <p:nvSpPr>
          <p:cNvPr id="60" name="Shape 60"/>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optional callback parameter specifies a callback function to run when the load() method is completed. The callback function can have different parameters:</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381000" marL="457200">
              <a:lnSpc>
                <a:spcPct val="109090"/>
              </a:lnSpc>
              <a:spcBef>
                <a:spcPts val="0"/>
              </a:spcBef>
              <a:spcAft>
                <a:spcPts val="0"/>
              </a:spcAft>
              <a:buClr>
                <a:srgbClr val="000000"/>
              </a:buClr>
              <a:buSzPct val="100000"/>
              <a:buFont typeface="Arial"/>
              <a:buChar char="●"/>
            </a:pPr>
            <a:r>
              <a:rPr strike="noStrike" u="none" b="0" cap="none" baseline="0" sz="2400" lang="en" i="0">
                <a:solidFill>
                  <a:srgbClr val="000000"/>
                </a:solidFill>
                <a:latin typeface="Verdana"/>
                <a:ea typeface="Verdana"/>
                <a:cs typeface="Verdana"/>
                <a:sym typeface="Verdana"/>
                <a:rtl val="0"/>
              </a:rPr>
              <a:t>responseTxt - contains the resulting content if the call succeed</a:t>
            </a:r>
          </a:p>
          <a:p>
            <a:pPr algn="l" rtl="0" lvl="0" marR="0" indent="-381000" marL="457200">
              <a:lnSpc>
                <a:spcPct val="109090"/>
              </a:lnSpc>
              <a:spcBef>
                <a:spcPts val="0"/>
              </a:spcBef>
              <a:spcAft>
                <a:spcPts val="0"/>
              </a:spcAft>
              <a:buClr>
                <a:srgbClr val="000000"/>
              </a:buClr>
              <a:buSzPct val="100000"/>
              <a:buFont typeface="Arial"/>
              <a:buChar char="●"/>
            </a:pPr>
            <a:r>
              <a:rPr strike="noStrike" u="none" b="0" cap="none" baseline="0" sz="2400" lang="en" i="0">
                <a:solidFill>
                  <a:srgbClr val="000000"/>
                </a:solidFill>
                <a:latin typeface="Verdana"/>
                <a:ea typeface="Verdana"/>
                <a:cs typeface="Verdana"/>
                <a:sym typeface="Verdana"/>
                <a:rtl val="0"/>
              </a:rPr>
              <a:t>statusTxt - contains the status of the call</a:t>
            </a:r>
          </a:p>
          <a:p>
            <a:pPr algn="l" rtl="0" lvl="0" marR="0" indent="-381000" marL="457200">
              <a:lnSpc>
                <a:spcPct val="109090"/>
              </a:lnSpc>
              <a:spcBef>
                <a:spcPts val="0"/>
              </a:spcBef>
              <a:spcAft>
                <a:spcPts val="0"/>
              </a:spcAft>
              <a:buClr>
                <a:srgbClr val="000000"/>
              </a:buClr>
              <a:buSzPct val="100000"/>
              <a:buFont typeface="Arial"/>
              <a:buChar char="●"/>
            </a:pPr>
            <a:r>
              <a:rPr strike="noStrike" u="none" b="0" cap="none" baseline="0" sz="2400" lang="en" i="0">
                <a:solidFill>
                  <a:srgbClr val="000000"/>
                </a:solidFill>
                <a:latin typeface="Verdana"/>
                <a:ea typeface="Verdana"/>
                <a:cs typeface="Verdana"/>
                <a:sym typeface="Verdana"/>
                <a:rtl val="0"/>
              </a:rPr>
              <a:t>xhr - contains the XMLHttpRequest object</a:t>
            </a:r>
          </a:p>
          <a:p>
            <a:pPr algn="l" rtl="0" lvl="0" marR="0" indent="0" marL="0">
              <a:lnSpc>
                <a:spcPct val="109090"/>
              </a:lnSpc>
              <a:spcBef>
                <a:spcPts val="0"/>
              </a:spcBef>
              <a:spcAft>
                <a:spcPts val="0"/>
              </a:spcAft>
              <a:buClr>
                <a:srgbClr val="000000"/>
              </a:buClr>
              <a:buFont typeface="Arial"/>
              <a:buNone/>
            </a:pPr>
            <a:r>
              <a:t/>
            </a:r>
            <a:endParaRPr strike="noStrike" u="none" b="0" cap="none" baseline="0" sz="2400" i="0">
              <a:solidFill>
                <a:srgbClr val="000000"/>
              </a:solidFill>
              <a:latin typeface="Verdana"/>
              <a:ea typeface="Verdana"/>
              <a:cs typeface="Verdana"/>
              <a:sym typeface="Verdana"/>
              <a:rtl val="0"/>
            </a:endParaRP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jQuery load() Method</a:t>
            </a:r>
          </a:p>
        </p:txBody>
      </p:sp>
      <p:sp>
        <p:nvSpPr>
          <p:cNvPr id="66" name="Shape 66"/>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909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The following example displays an alert box after the load() method completes. If the load() method has succeed, it displays "External content loaded successfully!", and if it fails it displays an error message:</a:t>
            </a: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jQuery load() Method</a:t>
            </a:r>
          </a:p>
        </p:txBody>
      </p:sp>
      <p:sp>
        <p:nvSpPr>
          <p:cNvPr id="72" name="Shape 72"/>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15000"/>
              </a:lnSpc>
              <a:spcBef>
                <a:spcPts val="0"/>
              </a:spcBef>
              <a:spcAft>
                <a:spcPts val="0"/>
              </a:spcAft>
              <a:buClr>
                <a:srgbClr val="000000"/>
              </a:buClr>
              <a:buFont typeface="Arial"/>
              <a:buNone/>
            </a:pPr>
            <a:r>
              <a:t/>
            </a:r>
            <a:endParaRPr strike="noStrike" u="none" b="0" cap="none" baseline="0" sz="2400" i="0">
              <a:solidFill>
                <a:srgbClr val="617F10"/>
              </a:solidFill>
              <a:latin typeface="Verdana"/>
              <a:ea typeface="Verdana"/>
              <a:cs typeface="Verdana"/>
              <a:sym typeface="Verdana"/>
              <a:rtl val="0"/>
            </a:endParaRPr>
          </a:p>
          <a:p>
            <a:pPr algn="l" rtl="0" lvl="0" marR="0" indent="0" marL="0">
              <a:lnSpc>
                <a:spcPct val="115000"/>
              </a:lnSpc>
              <a:spcBef>
                <a:spcPts val="80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$("button").click(function(){</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$("#div1").load("demo_test.txt",function(responseTxt,statusTxt,xhr){</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if(statusTxt=="success")</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alert("External content loaded successfully!");</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if(statusTxt=="error")</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alert("Error: "+xhr.status+": "+xhr.statusText);</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a:t>
            </a:r>
          </a:p>
          <a:p>
            <a:pPr algn="l" rtl="0" lvl="0" marR="0" indent="0" marL="0">
              <a:lnSpc>
                <a:spcPct val="115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