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1.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 name="Shape 3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2" name="Shape 9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8" name="Shape 9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4" name="Shape 10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0" name="Shape 11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6" name="Shape 11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 name="Shape 4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 name="Shape 5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 name="Shape 6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8" name="Shape 6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4" name="Shape 7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0" name="Shape 8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6" name="Shape 8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233279" x="372035"/>
            <a:ext cy="3330600" cx="8399999"/>
          </a:xfrm>
          <a:prstGeom prst="roundRect">
            <a:avLst>
              <a:gd fmla="val 3653"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9" name="Shape 9"/>
          <p:cNvSpPr/>
          <p:nvPr/>
        </p:nvSpPr>
        <p:spPr>
          <a:xfrm>
            <a:off y="3678300" x="372035"/>
            <a:ext cy="904800" cx="8399999"/>
          </a:xfrm>
          <a:prstGeom prst="roundRect">
            <a:avLst>
              <a:gd fmla="val 15243"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0" name="Shape 10"/>
          <p:cNvSpPr txBox="1"/>
          <p:nvPr>
            <p:ph type="ctrTitle"/>
          </p:nvPr>
        </p:nvSpPr>
        <p:spPr>
          <a:xfrm>
            <a:off y="473108" x="685800"/>
            <a:ext cy="2842199" cx="77724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2"/>
              </a:buClr>
              <a:buFont typeface="Arial"/>
              <a:buNone/>
              <a:defRPr/>
            </a:lvl1pPr>
            <a:lvl2pPr algn="l" rtl="0" marR="0" indent="0" marL="0">
              <a:lnSpc>
                <a:spcPct val="100000"/>
              </a:lnSpc>
              <a:spcBef>
                <a:spcPts val="0"/>
              </a:spcBef>
              <a:spcAft>
                <a:spcPts val="0"/>
              </a:spcAft>
              <a:buClr>
                <a:schemeClr val="dk2"/>
              </a:buClr>
              <a:buFont typeface="Arial"/>
              <a:buNone/>
              <a:defRPr/>
            </a:lvl2pPr>
            <a:lvl3pPr algn="l" rtl="0" marR="0" indent="0" marL="0">
              <a:spcBef>
                <a:spcPts val="0"/>
              </a:spcBef>
              <a:buClr>
                <a:schemeClr val="dk2"/>
              </a:buClr>
              <a:buFont typeface="Arial"/>
              <a:buNone/>
              <a:defRPr/>
            </a:lvl3pPr>
            <a:lvl4pPr algn="l" rtl="0" marR="0" indent="0" marL="0">
              <a:spcBef>
                <a:spcPts val="0"/>
              </a:spcBef>
              <a:buClr>
                <a:schemeClr val="dk2"/>
              </a:buClr>
              <a:buFont typeface="Arial"/>
              <a:buNone/>
              <a:defRPr/>
            </a:lvl4pPr>
            <a:lvl5pPr algn="l" rtl="0" marR="0" indent="0" marL="0">
              <a:spcBef>
                <a:spcPts val="0"/>
              </a:spcBef>
              <a:buClr>
                <a:schemeClr val="dk2"/>
              </a:buClr>
              <a:buFont typeface="Arial"/>
              <a:buNone/>
              <a:defRPr/>
            </a:lvl5pPr>
            <a:lvl6pPr algn="l" rtl="0" marR="0" indent="0" marL="0">
              <a:spcBef>
                <a:spcPts val="0"/>
              </a:spcBef>
              <a:buClr>
                <a:schemeClr val="dk2"/>
              </a:buClr>
              <a:buFont typeface="Arial"/>
              <a:buNone/>
              <a:defRPr/>
            </a:lvl6pPr>
            <a:lvl7pPr algn="l" rtl="0" marR="0" indent="0" marL="0">
              <a:spcBef>
                <a:spcPts val="0"/>
              </a:spcBef>
              <a:buClr>
                <a:schemeClr val="dk2"/>
              </a:buClr>
              <a:buFont typeface="Arial"/>
              <a:buNone/>
              <a:defRPr/>
            </a:lvl7pPr>
            <a:lvl8pPr algn="l" rtl="0" marR="0" indent="0" marL="0">
              <a:spcBef>
                <a:spcPts val="0"/>
              </a:spcBef>
              <a:buClr>
                <a:schemeClr val="dk2"/>
              </a:buClr>
              <a:buFont typeface="Arial"/>
              <a:buNone/>
              <a:defRPr/>
            </a:lvl8pPr>
            <a:lvl9pPr algn="l" rtl="0" marR="0" indent="0" marL="0">
              <a:spcBef>
                <a:spcPts val="0"/>
              </a:spcBef>
              <a:buClr>
                <a:schemeClr val="dk2"/>
              </a:buClr>
              <a:buFont typeface="Arial"/>
              <a:buNone/>
              <a:defRPr/>
            </a:lvl9pPr>
          </a:lstStyle>
          <a:p/>
        </p:txBody>
      </p:sp>
      <p:sp>
        <p:nvSpPr>
          <p:cNvPr id="11" name="Shape 11"/>
          <p:cNvSpPr txBox="1"/>
          <p:nvPr>
            <p:ph idx="1" type="subTitle"/>
          </p:nvPr>
        </p:nvSpPr>
        <p:spPr>
          <a:xfrm>
            <a:off y="3896921" x="685800"/>
            <a:ext cy="460800" cx="7772400"/>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chemeClr val="dk1"/>
              </a:buClr>
              <a:buFont typeface="Arial"/>
              <a:buNone/>
              <a:defRPr/>
            </a:lvl1pPr>
            <a:lvl2pPr algn="l" rtl="0" marR="0" indent="0" marL="0">
              <a:lnSpc>
                <a:spcPct val="100000"/>
              </a:lnSpc>
              <a:spcBef>
                <a:spcPts val="0"/>
              </a:spcBef>
              <a:spcAft>
                <a:spcPts val="0"/>
              </a:spcAft>
              <a:buClr>
                <a:schemeClr val="dk1"/>
              </a:buClr>
              <a:buFont typeface="Arial"/>
              <a:buNone/>
              <a:defRPr/>
            </a:lvl2pPr>
            <a:lvl3pPr algn="l" rtl="0" marR="0" indent="0" marL="0">
              <a:lnSpc>
                <a:spcPct val="100000"/>
              </a:lnSpc>
              <a:spcBef>
                <a:spcPts val="0"/>
              </a:spcBef>
              <a:spcAft>
                <a:spcPts val="0"/>
              </a:spcAft>
              <a:buClr>
                <a:schemeClr val="dk1"/>
              </a:buClr>
              <a:buFont typeface="Arial"/>
              <a:buNone/>
              <a:defRPr/>
            </a:lvl3pPr>
            <a:lvl4pPr algn="l" rtl="0" marR="0" indent="0" marL="0">
              <a:lnSpc>
                <a:spcPct val="100000"/>
              </a:lnSpc>
              <a:spcBef>
                <a:spcPts val="0"/>
              </a:spcBef>
              <a:spcAft>
                <a:spcPts val="0"/>
              </a:spcAft>
              <a:buClr>
                <a:schemeClr val="dk1"/>
              </a:buClr>
              <a:buFont typeface="Arial"/>
              <a:buNone/>
              <a:defRPr/>
            </a:lvl4pPr>
            <a:lvl5pPr algn="l" rtl="0" marR="0" indent="0" marL="0">
              <a:lnSpc>
                <a:spcPct val="100000"/>
              </a:lnSpc>
              <a:spcBef>
                <a:spcPts val="0"/>
              </a:spcBef>
              <a:spcAft>
                <a:spcPts val="0"/>
              </a:spcAft>
              <a:buClr>
                <a:schemeClr val="dk1"/>
              </a:buClr>
              <a:buFont typeface="Arial"/>
              <a:buNone/>
              <a:defRPr/>
            </a:lvl5pPr>
            <a:lvl6pPr algn="l" rtl="0" marR="0" indent="0" marL="0">
              <a:lnSpc>
                <a:spcPct val="100000"/>
              </a:lnSpc>
              <a:spcBef>
                <a:spcPts val="0"/>
              </a:spcBef>
              <a:spcAft>
                <a:spcPts val="0"/>
              </a:spcAft>
              <a:buClr>
                <a:schemeClr val="dk1"/>
              </a:buClr>
              <a:buFont typeface="Arial"/>
              <a:buNone/>
              <a:defRPr/>
            </a:lvl6pPr>
            <a:lvl7pPr algn="l" rtl="0" marR="0" indent="0" marL="0">
              <a:lnSpc>
                <a:spcPct val="100000"/>
              </a:lnSpc>
              <a:spcBef>
                <a:spcPts val="0"/>
              </a:spcBef>
              <a:spcAft>
                <a:spcPts val="0"/>
              </a:spcAft>
              <a:buClr>
                <a:schemeClr val="dk1"/>
              </a:buClr>
              <a:buFont typeface="Arial"/>
              <a:buNone/>
              <a:defRPr/>
            </a:lvl7pPr>
            <a:lvl8pPr algn="l" rtl="0" marR="0" indent="0" marL="0">
              <a:lnSpc>
                <a:spcPct val="100000"/>
              </a:lnSpc>
              <a:spcBef>
                <a:spcPts val="0"/>
              </a:spcBef>
              <a:spcAft>
                <a:spcPts val="0"/>
              </a:spcAft>
              <a:buClr>
                <a:schemeClr val="dk1"/>
              </a:buClr>
              <a:buFont typeface="Arial"/>
              <a:buNone/>
              <a:defRPr/>
            </a:lvl8pPr>
            <a:lvl9pPr algn="l" rtl="0" marR="0" indent="0" marL="0">
              <a:lnSpc>
                <a:spcPct val="100000"/>
              </a:lnSpc>
              <a:spcBef>
                <a:spcPts val="0"/>
              </a:spcBef>
              <a:spcAft>
                <a:spcPts val="0"/>
              </a:spcAft>
              <a:buClr>
                <a:schemeClr val="dk1"/>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4" name="Shape 14"/>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5" name="Shape 15"/>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 name="Shape 16"/>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p:nvPr/>
        </p:nvSpPr>
        <p:spPr>
          <a:xfrm>
            <a:off y="1163170" x="372035"/>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9" name="Shape 19"/>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0" name="Shape 20"/>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 type="body"/>
          </p:nvPr>
        </p:nvSpPr>
        <p:spPr>
          <a:xfrm>
            <a:off y="1200150" x="457200"/>
            <a:ext cy="3725698" cx="3925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p:nvPr/>
        </p:nvSpPr>
        <p:spPr>
          <a:xfrm>
            <a:off y="1163170" x="4657164"/>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3" name="Shape 23"/>
          <p:cNvSpPr txBox="1"/>
          <p:nvPr>
            <p:ph idx="2" type="body"/>
          </p:nvPr>
        </p:nvSpPr>
        <p:spPr>
          <a:xfrm>
            <a:off y="1200150" x="4761353"/>
            <a:ext cy="3725698" cx="3925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y="0" x="0"/>
          <a:ext cy="0" cx="0"/>
          <a:chOff y="0" x="0"/>
          <a:chExt cy="0" cx="0"/>
        </a:xfrm>
      </p:grpSpPr>
      <p:sp>
        <p:nvSpPr>
          <p:cNvPr id="25" name="Shape 25"/>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6" name="Shape 26"/>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7" name="Shape 27"/>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y="0" x="0"/>
          <a:ext cy="0" cx="0"/>
          <a:chOff y="0" x="0"/>
          <a:chExt cy="0" cx="0"/>
        </a:xfrm>
      </p:grpSpPr>
      <p:sp>
        <p:nvSpPr>
          <p:cNvPr id="29" name="Shape 29"/>
          <p:cNvSpPr txBox="1"/>
          <p:nvPr>
            <p:ph idx="1" type="body"/>
          </p:nvPr>
        </p:nvSpPr>
        <p:spPr>
          <a:xfrm>
            <a:off y="4276651" x="372035"/>
            <a:ext cy="649199" cx="8399999"/>
          </a:xfrm>
          <a:prstGeom prst="rect">
            <a:avLst/>
          </a:prstGeom>
          <a:noFill/>
          <a:ln>
            <a:noFill/>
          </a:ln>
        </p:spPr>
        <p:txBody>
          <a:bodyPr bIns="91425" rIns="91425" lIns="91425" t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p:nvPr/>
        </p:nvSpPr>
        <p:spPr>
          <a:xfrm>
            <a:off y="233279" x="372035"/>
            <a:ext cy="3868498" cx="8399999"/>
          </a:xfrm>
          <a:prstGeom prst="roundRect">
            <a:avLst>
              <a:gd fmla="val 2776"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y="0" x="0"/>
          <a:ext cy="0" cx="0"/>
          <a:chOff y="0" x="0"/>
          <a:chExt cy="0" cx="0"/>
        </a:xfrm>
      </p:grpSpPr>
      <p:sp>
        <p:nvSpPr>
          <p:cNvPr id="32" name="Shape 32"/>
          <p:cNvSpPr/>
          <p:nvPr/>
        </p:nvSpPr>
        <p:spPr>
          <a:xfrm>
            <a:off y="235584" x="372035"/>
            <a:ext cy="4672198" cx="8399999"/>
          </a:xfrm>
          <a:prstGeom prst="roundRect">
            <a:avLst>
              <a:gd fmla="val 2255"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y="0" x="0"/>
          <a:ext cy="0" cx="0"/>
          <a:chOff y="0" x="0"/>
          <a:chExt cy="0" cx="0"/>
        </a:xfrm>
      </p:grpSpPr>
      <p:sp>
        <p:nvSpPr>
          <p:cNvPr id="5" name="Shape 5"/>
          <p:cNvSpPr txBox="1"/>
          <p:nvPr>
            <p:ph type="title"/>
          </p:nvPr>
        </p:nvSpPr>
        <p:spPr>
          <a:xfrm>
            <a:off y="139527" x="457200"/>
            <a:ext cy="857400" cx="82296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2"/>
              </a:buClr>
              <a:buFont typeface="Arial"/>
              <a:buNone/>
              <a:defRPr/>
            </a:lvl1pPr>
            <a:lvl2pPr algn="l" rtl="0" marR="0" indent="0" marL="0">
              <a:lnSpc>
                <a:spcPct val="100000"/>
              </a:lnSpc>
              <a:spcBef>
                <a:spcPts val="0"/>
              </a:spcBef>
              <a:spcAft>
                <a:spcPts val="0"/>
              </a:spcAft>
              <a:buClr>
                <a:schemeClr val="dk2"/>
              </a:buClr>
              <a:buFont typeface="Arial"/>
              <a:buNone/>
              <a:defRPr/>
            </a:lvl2pPr>
            <a:lvl3pPr algn="l" rtl="0" marR="0" indent="0" marL="0">
              <a:spcBef>
                <a:spcPts val="0"/>
              </a:spcBef>
              <a:buClr>
                <a:schemeClr val="dk2"/>
              </a:buClr>
              <a:buFont typeface="Arial"/>
              <a:buNone/>
              <a:defRPr/>
            </a:lvl3pPr>
            <a:lvl4pPr algn="l" rtl="0" marR="0" indent="0" marL="0">
              <a:spcBef>
                <a:spcPts val="0"/>
              </a:spcBef>
              <a:buClr>
                <a:schemeClr val="dk2"/>
              </a:buClr>
              <a:buFont typeface="Arial"/>
              <a:buNone/>
              <a:defRPr/>
            </a:lvl4pPr>
            <a:lvl5pPr algn="l" rtl="0" marR="0" indent="0" marL="0">
              <a:spcBef>
                <a:spcPts val="0"/>
              </a:spcBef>
              <a:buClr>
                <a:schemeClr val="dk2"/>
              </a:buClr>
              <a:buFont typeface="Arial"/>
              <a:buNone/>
              <a:defRPr/>
            </a:lvl5pPr>
            <a:lvl6pPr algn="l" rtl="0" marR="0" indent="0" marL="0">
              <a:spcBef>
                <a:spcPts val="0"/>
              </a:spcBef>
              <a:buClr>
                <a:schemeClr val="dk2"/>
              </a:buClr>
              <a:buFont typeface="Arial"/>
              <a:buNone/>
              <a:defRPr/>
            </a:lvl6pPr>
            <a:lvl7pPr algn="l" rtl="0" marR="0" indent="0" marL="0">
              <a:spcBef>
                <a:spcPts val="0"/>
              </a:spcBef>
              <a:buClr>
                <a:schemeClr val="dk2"/>
              </a:buClr>
              <a:buFont typeface="Arial"/>
              <a:buNone/>
              <a:defRPr/>
            </a:lvl7pPr>
            <a:lvl8pPr algn="l" rtl="0" marR="0" indent="0" marL="0">
              <a:spcBef>
                <a:spcPts val="0"/>
              </a:spcBef>
              <a:buClr>
                <a:schemeClr val="dk2"/>
              </a:buClr>
              <a:buFont typeface="Arial"/>
              <a:buNone/>
              <a:defRPr/>
            </a:lvl8pPr>
            <a:lvl9pPr algn="l" rtl="0" marR="0" indent="0" marL="0">
              <a:spcBef>
                <a:spcPts val="0"/>
              </a:spcBef>
              <a:buClr>
                <a:schemeClr val="dk2"/>
              </a:buClr>
              <a:buFont typeface="Arial"/>
              <a:buNone/>
              <a:defRPr/>
            </a:lvl9pPr>
          </a:lstStyle>
          <a:p/>
        </p:txBody>
      </p:sp>
      <p:sp>
        <p:nvSpPr>
          <p:cNvPr id="6" name="Shape 6"/>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algn="l" rtl="0" marR="0" indent="0" marL="0">
              <a:lnSpc>
                <a:spcPct val="100000"/>
              </a:lnSpc>
              <a:spcBef>
                <a:spcPts val="600"/>
              </a:spcBef>
              <a:spcAft>
                <a:spcPts val="0"/>
              </a:spcAft>
              <a:buClr>
                <a:schemeClr val="dk1"/>
              </a:buClr>
              <a:buFont typeface="Arial"/>
              <a:buNone/>
              <a:defRPr/>
            </a:lvl1pPr>
            <a:lvl2pPr algn="l" rtl="0" marR="0" indent="0" marL="0">
              <a:lnSpc>
                <a:spcPct val="100000"/>
              </a:lnSpc>
              <a:spcBef>
                <a:spcPts val="480"/>
              </a:spcBef>
              <a:spcAft>
                <a:spcPts val="0"/>
              </a:spcAft>
              <a:buClr>
                <a:schemeClr val="dk1"/>
              </a:buClr>
              <a:buFont typeface="Arial"/>
              <a:buNone/>
              <a:defRPr/>
            </a:lvl2pPr>
            <a:lvl3pPr algn="l" rtl="0" marR="0" indent="0" marL="0">
              <a:lnSpc>
                <a:spcPct val="100000"/>
              </a:lnSpc>
              <a:spcBef>
                <a:spcPts val="480"/>
              </a:spcBef>
              <a:spcAft>
                <a:spcPts val="0"/>
              </a:spcAft>
              <a:buClr>
                <a:schemeClr val="dk1"/>
              </a:buClr>
              <a:buFont typeface="Arial"/>
              <a:buNone/>
              <a:defRPr/>
            </a:lvl3pPr>
            <a:lvl4pPr algn="l" rtl="0" marR="0" indent="0" marL="0">
              <a:lnSpc>
                <a:spcPct val="100000"/>
              </a:lnSpc>
              <a:spcBef>
                <a:spcPts val="360"/>
              </a:spcBef>
              <a:spcAft>
                <a:spcPts val="0"/>
              </a:spcAft>
              <a:buClr>
                <a:schemeClr val="dk1"/>
              </a:buClr>
              <a:buFont typeface="Arial"/>
              <a:buNone/>
              <a:defRPr/>
            </a:lvl4pPr>
            <a:lvl5pPr algn="l" rtl="0" marR="0" indent="0" marL="0">
              <a:lnSpc>
                <a:spcPct val="100000"/>
              </a:lnSpc>
              <a:spcBef>
                <a:spcPts val="360"/>
              </a:spcBef>
              <a:spcAft>
                <a:spcPts val="0"/>
              </a:spcAft>
              <a:buClr>
                <a:schemeClr val="dk1"/>
              </a:buClr>
              <a:buFont typeface="Arial"/>
              <a:buNone/>
              <a:defRPr/>
            </a:lvl5pPr>
            <a:lvl6pPr algn="l" rtl="0" marR="0" indent="0" marL="0">
              <a:lnSpc>
                <a:spcPct val="100000"/>
              </a:lnSpc>
              <a:spcBef>
                <a:spcPts val="360"/>
              </a:spcBef>
              <a:spcAft>
                <a:spcPts val="0"/>
              </a:spcAft>
              <a:buClr>
                <a:schemeClr val="dk1"/>
              </a:buClr>
              <a:buFont typeface="Arial"/>
              <a:buNone/>
              <a:defRPr/>
            </a:lvl6pPr>
            <a:lvl7pPr algn="l" rtl="0" marR="0" indent="0" marL="0">
              <a:lnSpc>
                <a:spcPct val="100000"/>
              </a:lnSpc>
              <a:spcBef>
                <a:spcPts val="360"/>
              </a:spcBef>
              <a:spcAft>
                <a:spcPts val="0"/>
              </a:spcAft>
              <a:buClr>
                <a:schemeClr val="dk1"/>
              </a:buClr>
              <a:buFont typeface="Arial"/>
              <a:buNone/>
              <a:defRPr/>
            </a:lvl7pPr>
            <a:lvl8pPr algn="l" rtl="0" marR="0" indent="0" marL="0">
              <a:lnSpc>
                <a:spcPct val="100000"/>
              </a:lnSpc>
              <a:spcBef>
                <a:spcPts val="360"/>
              </a:spcBef>
              <a:spcAft>
                <a:spcPts val="0"/>
              </a:spcAft>
              <a:buClr>
                <a:schemeClr val="dk1"/>
              </a:buClr>
              <a:buFont typeface="Arial"/>
              <a:buNone/>
              <a:defRPr/>
            </a:lvl8pPr>
            <a:lvl9pPr algn="l" rtl="0" marR="0" indent="0" marL="0">
              <a:lnSpc>
                <a:spcPct val="100000"/>
              </a:lnSpc>
              <a:spcBef>
                <a:spcPts val="360"/>
              </a:spcBef>
              <a:spcAft>
                <a:spcPts val="0"/>
              </a:spcAft>
              <a:buClr>
                <a:schemeClr val="dk1"/>
              </a:buClr>
              <a:buFont typeface="Arial"/>
              <a:buNone/>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http://eloquentjavascript.net/20_node.html#node" Type="http://schemas.openxmlformats.org/officeDocument/2006/relationships/hyperlink" TargetMode="External"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ctrTitle"/>
          </p:nvPr>
        </p:nvSpPr>
        <p:spPr>
          <a:xfrm>
            <a:off y="473108" x="685800"/>
            <a:ext cy="2842199" cx="77724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7200" lang="en" i="0">
                <a:solidFill>
                  <a:schemeClr val="dk2"/>
                </a:solidFill>
                <a:latin typeface="Arial"/>
                <a:ea typeface="Arial"/>
                <a:cs typeface="Arial"/>
                <a:sym typeface="Arial"/>
                <a:rtl val="0"/>
              </a:rPr>
              <a:t>Introduction to JavaScript</a:t>
            </a:r>
          </a:p>
        </p:txBody>
      </p:sp>
      <p:sp>
        <p:nvSpPr>
          <p:cNvPr id="35" name="Shape 35"/>
          <p:cNvSpPr txBox="1"/>
          <p:nvPr>
            <p:ph idx="1" type="subTitle"/>
          </p:nvPr>
        </p:nvSpPr>
        <p:spPr>
          <a:xfrm>
            <a:off y="3896921" x="685800"/>
            <a:ext cy="460800" cx="7772400"/>
          </a:xfrm>
          <a:prstGeom prst="rect">
            <a:avLst/>
          </a:prstGeom>
          <a:noFill/>
          <a:ln>
            <a:noFill/>
          </a:ln>
        </p:spPr>
        <p:txBody>
          <a:bodyPr bIns="91425" rIns="91425" lIns="91425" tIns="91425" anchor="ctr"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Class 1</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JavaScript Versions</a:t>
            </a:r>
          </a:p>
        </p:txBody>
      </p:sp>
      <p:sp>
        <p:nvSpPr>
          <p:cNvPr id="89" name="Shape 89"/>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There have been several </a:t>
            </a:r>
            <a:r>
              <a:rPr strike="noStrike" u="none" b="0" cap="none" baseline="0" sz="1800" lang="en" i="1">
                <a:solidFill>
                  <a:srgbClr val="000000"/>
                </a:solidFill>
                <a:latin typeface="Calibri"/>
                <a:ea typeface="Calibri"/>
                <a:cs typeface="Calibri"/>
                <a:sym typeface="Calibri"/>
                <a:rtl val="0"/>
              </a:rPr>
              <a:t>versions</a:t>
            </a:r>
            <a:r>
              <a:rPr strike="noStrike" u="none" b="0" cap="none" baseline="0" sz="1800" lang="en" i="0">
                <a:solidFill>
                  <a:srgbClr val="000000"/>
                </a:solidFill>
                <a:latin typeface="Calibri"/>
                <a:ea typeface="Calibri"/>
                <a:cs typeface="Calibri"/>
                <a:sym typeface="Calibri"/>
                <a:rtl val="0"/>
              </a:rPr>
              <a:t> of JavaScript. ECMAScript version 3 was the dominant, widely supported version in the time of JavaScript’s ascent to dominance, roughly between 2000 and 2010. During this time, work was underway on an ambitious version 4, which planned a number of radical improvements and extensions to the language. Changing a living, widely used language in such a radical way turned out to be politically difficult, and work on the 4th edition was abandoned in 2008, leading to the much less ambitious 5th edition coming out in 2009. We’re now at the point where all major browsers support this 5th edition, which is the language version that this book will be focusing on. A 6th edition is in the process of being finalized, and some browsers are starting to support new features from this edition.</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JavaScript Beyond the Browser</a:t>
            </a:r>
          </a:p>
        </p:txBody>
      </p:sp>
      <p:sp>
        <p:nvSpPr>
          <p:cNvPr id="95" name="Shape 95"/>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Web browsers are not the only platforms on which JavaScript is used. Some databases, such as MongoDB and CouchDB, use JavaScript as their scripting and query language. Several platforms for desktop and server programming, most notably the </a:t>
            </a:r>
            <a:r>
              <a:rPr strike="noStrike" u="none" b="0" cap="none" baseline="0" sz="1400" lang="en" i="1">
                <a:solidFill>
                  <a:srgbClr val="000000"/>
                </a:solidFill>
                <a:latin typeface="Calibri"/>
                <a:ea typeface="Calibri"/>
                <a:cs typeface="Calibri"/>
                <a:sym typeface="Calibri"/>
                <a:rtl val="0"/>
              </a:rPr>
              <a:t>Node.js</a:t>
            </a:r>
            <a:r>
              <a:rPr strike="noStrike" u="none" b="0" cap="none" baseline="0" sz="1400" lang="en" i="0">
                <a:solidFill>
                  <a:srgbClr val="000000"/>
                </a:solidFill>
                <a:latin typeface="Calibri"/>
                <a:ea typeface="Calibri"/>
                <a:cs typeface="Calibri"/>
                <a:sym typeface="Calibri"/>
                <a:rtl val="0"/>
              </a:rPr>
              <a:t> project, the subject of </a:t>
            </a:r>
            <a:r>
              <a:rPr strike="noStrike" u="sng" b="0" cap="none" baseline="0" sz="1400" lang="en" i="0">
                <a:solidFill>
                  <a:schemeClr val="hlink"/>
                </a:solidFill>
                <a:latin typeface="Calibri"/>
                <a:ea typeface="Calibri"/>
                <a:cs typeface="Calibri"/>
                <a:sym typeface="Calibri"/>
                <a:hlinkClick r:id="rId3"/>
                <a:rtl val="0"/>
              </a:rPr>
              <a:t>Chapter 20</a:t>
            </a:r>
            <a:r>
              <a:rPr strike="noStrike" u="none" b="0" cap="none" baseline="0" sz="1400" lang="en" i="0">
                <a:solidFill>
                  <a:srgbClr val="000000"/>
                </a:solidFill>
                <a:latin typeface="Calibri"/>
                <a:ea typeface="Calibri"/>
                <a:cs typeface="Calibri"/>
                <a:sym typeface="Calibri"/>
                <a:rtl val="0"/>
              </a:rPr>
              <a:t>, are providing a powerful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environment for programming JavaScript outside of the browser.</a:t>
            </a:r>
          </a:p>
          <a:p>
            <a:pPr algn="l" rtl="0" lvl="0" marR="0" indent="0" marL="0">
              <a:lnSpc>
                <a:spcPct val="115000"/>
              </a:lnSpc>
              <a:spcBef>
                <a:spcPts val="0"/>
              </a:spcBef>
              <a:spcAft>
                <a:spcPts val="0"/>
              </a:spcAft>
              <a:buClr>
                <a:schemeClr val="dk1"/>
              </a:buClr>
              <a:buFont typeface="Arial"/>
              <a:buNone/>
            </a:pPr>
            <a:r>
              <a:t/>
            </a:r>
            <a:endParaRPr strike="noStrike" u="none" b="0" cap="none" baseline="0" sz="1500" i="0">
              <a:solidFill>
                <a:srgbClr val="000000"/>
              </a:solidFill>
              <a:latin typeface="Georgia"/>
              <a:ea typeface="Georgia"/>
              <a:cs typeface="Georgia"/>
              <a:sym typeface="Georgia"/>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JavaScript and HTML (Exercise)</a:t>
            </a:r>
          </a:p>
        </p:txBody>
      </p:sp>
      <p:sp>
        <p:nvSpPr>
          <p:cNvPr id="101" name="Shape 101"/>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Create a simple HTML page, including a HEAD and BODY with simple text declaring “Hello, world”</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JavaScript Tags</a:t>
            </a:r>
          </a:p>
        </p:txBody>
      </p:sp>
      <p:sp>
        <p:nvSpPr>
          <p:cNvPr id="107" name="Shape 107"/>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onsolas"/>
              <a:buNone/>
            </a:pPr>
            <a:r>
              <a:rPr strike="noStrike" u="none" b="0" cap="none" baseline="0" sz="1800" lang="en" i="0">
                <a:solidFill>
                  <a:schemeClr val="dk1"/>
                </a:solidFill>
                <a:latin typeface="Consolas"/>
                <a:ea typeface="Consolas"/>
                <a:cs typeface="Consolas"/>
                <a:sym typeface="Consolas"/>
                <a:rtl val="0"/>
              </a:rPr>
              <a:t>&lt;script src=”js/script.js” type=”text/javascript”&gt;&lt;/script&gt;</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chemeClr val="dk1"/>
              </a:solidFill>
              <a:latin typeface="Consolas"/>
              <a:ea typeface="Consolas"/>
              <a:cs typeface="Consolas"/>
              <a:sym typeface="Consolas"/>
              <a:rtl val="0"/>
            </a:endParaRP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800" lang="en" i="0">
                <a:solidFill>
                  <a:schemeClr val="dk1"/>
                </a:solidFill>
                <a:latin typeface="Consolas"/>
                <a:ea typeface="Consolas"/>
                <a:cs typeface="Consolas"/>
                <a:sym typeface="Consolas"/>
                <a:rtl val="0"/>
              </a:rPr>
              <a:t>vs.</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chemeClr val="dk1"/>
              </a:solidFill>
              <a:latin typeface="Consolas"/>
              <a:ea typeface="Consolas"/>
              <a:cs typeface="Consolas"/>
              <a:sym typeface="Consolas"/>
              <a:rtl val="0"/>
            </a:endParaRP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800" lang="en" i="0">
                <a:solidFill>
                  <a:schemeClr val="dk1"/>
                </a:solidFill>
                <a:latin typeface="Consolas"/>
                <a:ea typeface="Consolas"/>
                <a:cs typeface="Consolas"/>
                <a:sym typeface="Consolas"/>
                <a:rtl val="0"/>
              </a:rPr>
              <a:t>&lt;script src=”js/script.js”&gt;&lt;/script&gt;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Adding your first script</a:t>
            </a:r>
          </a:p>
        </p:txBody>
      </p:sp>
      <p:sp>
        <p:nvSpPr>
          <p:cNvPr id="113" name="Shape 113"/>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317500" marL="457200">
              <a:lnSpc>
                <a:spcPct val="100000"/>
              </a:lnSpc>
              <a:spcBef>
                <a:spcPts val="0"/>
              </a:spcBef>
              <a:spcAft>
                <a:spcPts val="0"/>
              </a:spcAft>
              <a:buClr>
                <a:schemeClr val="dk1"/>
              </a:buClr>
              <a:buSzPct val="100000"/>
              <a:buFont typeface="Arial"/>
              <a:buChar char="●"/>
            </a:pPr>
            <a:r>
              <a:rPr strike="noStrike" u="none" b="0" cap="none" baseline="0" sz="1400" lang="en" i="0">
                <a:solidFill>
                  <a:schemeClr val="dk1"/>
                </a:solidFill>
                <a:latin typeface="Calibri"/>
                <a:ea typeface="Calibri"/>
                <a:cs typeface="Calibri"/>
                <a:sym typeface="Calibri"/>
                <a:rtl val="0"/>
              </a:rPr>
              <a:t>Add a new file, use a &lt;script&gt; tag to refer to file. </a:t>
            </a:r>
          </a:p>
          <a:p>
            <a:pPr algn="l" rtl="0" lvl="0" marR="0" indent="-317500" marL="457200">
              <a:lnSpc>
                <a:spcPct val="100000"/>
              </a:lnSpc>
              <a:spcBef>
                <a:spcPts val="0"/>
              </a:spcBef>
              <a:spcAft>
                <a:spcPts val="0"/>
              </a:spcAft>
              <a:buClr>
                <a:schemeClr val="dk1"/>
              </a:buClr>
              <a:buSzPct val="100000"/>
              <a:buFont typeface="Arial"/>
              <a:buChar char="●"/>
            </a:pPr>
            <a:r>
              <a:rPr strike="noStrike" u="none" b="0" cap="none" baseline="0" sz="1400" lang="en" i="0">
                <a:solidFill>
                  <a:schemeClr val="dk1"/>
                </a:solidFill>
                <a:latin typeface="Calibri"/>
                <a:ea typeface="Calibri"/>
                <a:cs typeface="Calibri"/>
                <a:sym typeface="Calibri"/>
                <a:rtl val="0"/>
              </a:rPr>
              <a:t>Upload to server. </a:t>
            </a:r>
          </a:p>
          <a:p>
            <a:pPr algn="l" rtl="0" lvl="0" marR="0" indent="-317500" marL="457200">
              <a:lnSpc>
                <a:spcPct val="100000"/>
              </a:lnSpc>
              <a:spcBef>
                <a:spcPts val="0"/>
              </a:spcBef>
              <a:spcAft>
                <a:spcPts val="0"/>
              </a:spcAft>
              <a:buClr>
                <a:schemeClr val="dk1"/>
              </a:buClr>
              <a:buSzPct val="100000"/>
              <a:buFont typeface="Arial"/>
              <a:buChar char="●"/>
            </a:pPr>
            <a:r>
              <a:rPr strike="noStrike" u="none" b="0" cap="none" baseline="0" sz="1400" lang="en" i="0">
                <a:solidFill>
                  <a:schemeClr val="dk1"/>
                </a:solidFill>
                <a:latin typeface="Calibri"/>
                <a:ea typeface="Calibri"/>
                <a:cs typeface="Calibri"/>
                <a:sym typeface="Calibri"/>
                <a:rtl val="0"/>
              </a:rPr>
              <a:t>Investigate using Chrome Developer tools.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Introduction</a:t>
            </a:r>
          </a:p>
        </p:txBody>
      </p:sp>
      <p:sp>
        <p:nvSpPr>
          <p:cNvPr id="41" name="Shape 41"/>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Besides explaining JavaScript, I also want to introduce the basic principles of programming. Programming, it turns out, is hard. The fundamental rules are typically simple and clear. But programs, built on top of these basic rules, tend to become complex enough to introduce their own rules and complexity. You’re building your own maze, in a way, and might just get lost in it.</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http://eloquentjavascript.net/00_intro.html</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In the Beginning</a:t>
            </a:r>
          </a:p>
        </p:txBody>
      </p:sp>
      <p:sp>
        <p:nvSpPr>
          <p:cNvPr id="47" name="Shape 47"/>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In the beginning, at the birth of computing, there were no programming languages.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Programs looked something like this:</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35000"/>
              </a:lnSpc>
              <a:spcBef>
                <a:spcPts val="0"/>
              </a:spcBef>
              <a:spcAft>
                <a:spcPts val="0"/>
              </a:spcAft>
              <a:buClr>
                <a:schemeClr val="dk1"/>
              </a:buClr>
              <a:buSzPct val="25000"/>
              <a:buFont typeface="Consolas"/>
              <a:buNone/>
            </a:pPr>
            <a:r>
              <a:rPr strike="noStrike" u="none" b="0" cap="none" baseline="0" sz="1200" lang="en" i="0">
                <a:solidFill>
                  <a:srgbClr val="000000"/>
                </a:solidFill>
                <a:latin typeface="Consolas"/>
                <a:ea typeface="Consolas"/>
                <a:cs typeface="Consolas"/>
                <a:sym typeface="Consolas"/>
                <a:rtl val="0"/>
              </a:rPr>
              <a:t>00110001 00000000 00000000</a:t>
            </a:r>
            <a:br>
              <a:rPr strike="noStrike" u="none" b="0" cap="none" baseline="0" sz="1200" lang="en" i="0">
                <a:solidFill>
                  <a:srgbClr val="000000"/>
                </a:solidFill>
                <a:latin typeface="Consolas"/>
                <a:ea typeface="Consolas"/>
                <a:cs typeface="Consolas"/>
                <a:sym typeface="Consolas"/>
                <a:rtl val="0"/>
              </a:rPr>
            </a:br>
            <a:r>
              <a:rPr strike="noStrike" u="none" b="0" cap="none" baseline="0" sz="1200" lang="en" i="0">
                <a:solidFill>
                  <a:srgbClr val="000000"/>
                </a:solidFill>
                <a:latin typeface="Consolas"/>
                <a:ea typeface="Consolas"/>
                <a:cs typeface="Consolas"/>
                <a:sym typeface="Consolas"/>
                <a:rtl val="0"/>
              </a:rPr>
              <a:t>00110001 00000001 00000001</a:t>
            </a:r>
            <a:br>
              <a:rPr strike="noStrike" u="none" b="0" cap="none" baseline="0" sz="1200" lang="en" i="0">
                <a:solidFill>
                  <a:srgbClr val="000000"/>
                </a:solidFill>
                <a:latin typeface="Consolas"/>
                <a:ea typeface="Consolas"/>
                <a:cs typeface="Consolas"/>
                <a:sym typeface="Consolas"/>
                <a:rtl val="0"/>
              </a:rPr>
            </a:br>
            <a:r>
              <a:rPr strike="noStrike" u="none" b="0" cap="none" baseline="0" sz="1200" lang="en" i="0">
                <a:solidFill>
                  <a:srgbClr val="000000"/>
                </a:solidFill>
                <a:latin typeface="Consolas"/>
                <a:ea typeface="Consolas"/>
                <a:cs typeface="Consolas"/>
                <a:sym typeface="Consolas"/>
                <a:rtl val="0"/>
              </a:rPr>
              <a:t>00110011 00000001 00000010</a:t>
            </a:r>
            <a:br>
              <a:rPr strike="noStrike" u="none" b="0" cap="none" baseline="0" sz="1200" lang="en" i="0">
                <a:solidFill>
                  <a:srgbClr val="000000"/>
                </a:solidFill>
                <a:latin typeface="Consolas"/>
                <a:ea typeface="Consolas"/>
                <a:cs typeface="Consolas"/>
                <a:sym typeface="Consolas"/>
                <a:rtl val="0"/>
              </a:rPr>
            </a:br>
            <a:r>
              <a:rPr strike="noStrike" u="none" b="0" cap="none" baseline="0" sz="1200" lang="en" i="0">
                <a:solidFill>
                  <a:srgbClr val="000000"/>
                </a:solidFill>
                <a:latin typeface="Consolas"/>
                <a:ea typeface="Consolas"/>
                <a:cs typeface="Consolas"/>
                <a:sym typeface="Consolas"/>
                <a:rtl val="0"/>
              </a:rPr>
              <a:t>01010001 00001011 00000010</a:t>
            </a:r>
            <a:br>
              <a:rPr strike="noStrike" u="none" b="0" cap="none" baseline="0" sz="1200" lang="en" i="0">
                <a:solidFill>
                  <a:srgbClr val="000000"/>
                </a:solidFill>
                <a:latin typeface="Consolas"/>
                <a:ea typeface="Consolas"/>
                <a:cs typeface="Consolas"/>
                <a:sym typeface="Consolas"/>
                <a:rtl val="0"/>
              </a:rPr>
            </a:br>
            <a:r>
              <a:rPr strike="noStrike" u="none" b="0" cap="none" baseline="0" sz="1200" lang="en" i="0">
                <a:solidFill>
                  <a:srgbClr val="000000"/>
                </a:solidFill>
                <a:latin typeface="Consolas"/>
                <a:ea typeface="Consolas"/>
                <a:cs typeface="Consolas"/>
                <a:sym typeface="Consolas"/>
                <a:rtl val="0"/>
              </a:rPr>
              <a:t>00100010 00000010 00001000</a:t>
            </a:r>
            <a:br>
              <a:rPr strike="noStrike" u="none" b="0" cap="none" baseline="0" sz="1200" lang="en" i="0">
                <a:solidFill>
                  <a:srgbClr val="000000"/>
                </a:solidFill>
                <a:latin typeface="Consolas"/>
                <a:ea typeface="Consolas"/>
                <a:cs typeface="Consolas"/>
                <a:sym typeface="Consolas"/>
                <a:rtl val="0"/>
              </a:rPr>
            </a:br>
            <a:r>
              <a:rPr strike="noStrike" u="none" b="0" cap="none" baseline="0" sz="1200" lang="en" i="0">
                <a:solidFill>
                  <a:srgbClr val="000000"/>
                </a:solidFill>
                <a:latin typeface="Consolas"/>
                <a:ea typeface="Consolas"/>
                <a:cs typeface="Consolas"/>
                <a:sym typeface="Consolas"/>
                <a:rtl val="0"/>
              </a:rPr>
              <a:t>01000011 00000001 00000000</a:t>
            </a:r>
            <a:br>
              <a:rPr strike="noStrike" u="none" b="0" cap="none" baseline="0" sz="1200" lang="en" i="0">
                <a:solidFill>
                  <a:srgbClr val="000000"/>
                </a:solidFill>
                <a:latin typeface="Consolas"/>
                <a:ea typeface="Consolas"/>
                <a:cs typeface="Consolas"/>
                <a:sym typeface="Consolas"/>
                <a:rtl val="0"/>
              </a:rPr>
            </a:br>
            <a:r>
              <a:rPr strike="noStrike" u="none" b="0" cap="none" baseline="0" sz="1200" lang="en" i="0">
                <a:solidFill>
                  <a:srgbClr val="000000"/>
                </a:solidFill>
                <a:latin typeface="Consolas"/>
                <a:ea typeface="Consolas"/>
                <a:cs typeface="Consolas"/>
                <a:sym typeface="Consolas"/>
                <a:rtl val="0"/>
              </a:rPr>
              <a:t>01000001 00000001 00000001</a:t>
            </a:r>
            <a:br>
              <a:rPr strike="noStrike" u="none" b="0" cap="none" baseline="0" sz="1200" lang="en" i="0">
                <a:solidFill>
                  <a:srgbClr val="000000"/>
                </a:solidFill>
                <a:latin typeface="Consolas"/>
                <a:ea typeface="Consolas"/>
                <a:cs typeface="Consolas"/>
                <a:sym typeface="Consolas"/>
                <a:rtl val="0"/>
              </a:rPr>
            </a:br>
            <a:r>
              <a:rPr strike="noStrike" u="none" b="0" cap="none" baseline="0" sz="1200" lang="en" i="0">
                <a:solidFill>
                  <a:srgbClr val="000000"/>
                </a:solidFill>
                <a:latin typeface="Consolas"/>
                <a:ea typeface="Consolas"/>
                <a:cs typeface="Consolas"/>
                <a:sym typeface="Consolas"/>
                <a:rtl val="0"/>
              </a:rPr>
              <a:t>00010000 00000010 00000000</a:t>
            </a:r>
            <a:br>
              <a:rPr strike="noStrike" u="none" b="0" cap="none" baseline="0" sz="1200" lang="en" i="0">
                <a:solidFill>
                  <a:srgbClr val="000000"/>
                </a:solidFill>
                <a:latin typeface="Consolas"/>
                <a:ea typeface="Consolas"/>
                <a:cs typeface="Consolas"/>
                <a:sym typeface="Consolas"/>
                <a:rtl val="0"/>
              </a:rPr>
            </a:br>
            <a:r>
              <a:rPr strike="noStrike" u="none" b="0" cap="none" baseline="0" sz="1200" lang="en" i="0">
                <a:solidFill>
                  <a:srgbClr val="000000"/>
                </a:solidFill>
                <a:latin typeface="Consolas"/>
                <a:ea typeface="Consolas"/>
                <a:cs typeface="Consolas"/>
                <a:sym typeface="Consolas"/>
                <a:rtl val="0"/>
              </a:rPr>
              <a:t>01100010 00000000 00000000</a:t>
            </a:r>
          </a:p>
          <a:p>
            <a:pPr algn="l" rtl="0" lvl="0" marR="0" indent="0" marL="0">
              <a:lnSpc>
                <a:spcPct val="135000"/>
              </a:lnSpc>
              <a:spcBef>
                <a:spcPts val="0"/>
              </a:spcBef>
              <a:spcAft>
                <a:spcPts val="0"/>
              </a:spcAft>
              <a:buClr>
                <a:schemeClr val="dk1"/>
              </a:buClr>
              <a:buFont typeface="Arial"/>
              <a:buNone/>
            </a:pPr>
            <a:r>
              <a:t/>
            </a:r>
            <a:endParaRPr strike="noStrike" u="none" b="0" cap="none" baseline="0" sz="1200" i="0">
              <a:solidFill>
                <a:srgbClr val="000000"/>
              </a:solidFill>
              <a:latin typeface="Consolas"/>
              <a:ea typeface="Consolas"/>
              <a:cs typeface="Consolas"/>
              <a:sym typeface="Consolas"/>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That is a program to add the numbers from 1 to 10 together and print out the result (1 + 2 + ... + 10 = 55). </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Logic</a:t>
            </a:r>
          </a:p>
        </p:txBody>
      </p:sp>
      <p:sp>
        <p:nvSpPr>
          <p:cNvPr id="53" name="Shape 53"/>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Each line of the program above contains a single instruction. It could be written in English like this:</a:t>
            </a: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1. Store the number 0 in memory location 0.</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2. Store the number 1 in memory location 1.</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3. Store the value of memory location 1 in memory location 2.</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4. Subtract the number 11 from the value in memory location 2.</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5. If the value in memory location 2 is the number 0,</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   continue with instruction 9.</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6. Add the value of memory location 1 to memory location 0.</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7. Add the number 1 to the value of memory location 1.</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8. Continue with instruction 3.</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9. Output the value of memory location 0.</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Logic</a:t>
            </a:r>
          </a:p>
        </p:txBody>
      </p:sp>
      <p:sp>
        <p:nvSpPr>
          <p:cNvPr id="59" name="Shape 59"/>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Although that is already more readable than the soup of bits, it is still rather unpleasant. It might help to use names instead of numbers for the instructions and memory locations:</a:t>
            </a: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Set “total” to 0</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 Set “count” to 1</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[loop]</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 Set “compare” to “count”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 Subtract 11 from “compare”</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 If “compare” is zero, continue at [end]</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 Add “count” to “total”</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 Add 1 to “count”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 Continue at [loop]</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[end]</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 Output “total”</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JavaScript</a:t>
            </a:r>
          </a:p>
        </p:txBody>
      </p:sp>
      <p:sp>
        <p:nvSpPr>
          <p:cNvPr id="65" name="Shape 65"/>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var total = 0, count = 1;</a:t>
            </a:r>
          </a:p>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while (count &lt;= 10) {</a:t>
            </a:r>
          </a:p>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  total += count;</a:t>
            </a:r>
          </a:p>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  count += 1;</a:t>
            </a:r>
          </a:p>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JavaScript History	</a:t>
            </a:r>
          </a:p>
        </p:txBody>
      </p:sp>
      <p:sp>
        <p:nvSpPr>
          <p:cNvPr id="71" name="Shape 71"/>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JavaScript != JAVA</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JavaScript History</a:t>
            </a:r>
          </a:p>
        </p:txBody>
      </p:sp>
      <p:sp>
        <p:nvSpPr>
          <p:cNvPr id="77" name="Shape 77"/>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J</a:t>
            </a:r>
            <a:r>
              <a:rPr strike="noStrike" u="none" b="0" cap="none" baseline="0" sz="2400" lang="en" i="0">
                <a:solidFill>
                  <a:srgbClr val="000000"/>
                </a:solidFill>
                <a:latin typeface="Calibri"/>
                <a:ea typeface="Calibri"/>
                <a:cs typeface="Calibri"/>
                <a:sym typeface="Calibri"/>
                <a:rtl val="0"/>
              </a:rPr>
              <a:t>avaScript was introduced in 1995, as a way to add programs to Web pages in the Netscape Navigator browser. The language has since been adopted by all other major graphical web browsers. It has made the current generation of web applications possible—browser-based email clients, maps, and social networks—and is also used in more traditional sites to provide various forms of interactivity and cleverness.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ECMA Script	</a:t>
            </a:r>
          </a:p>
        </p:txBody>
      </p:sp>
      <p:sp>
        <p:nvSpPr>
          <p:cNvPr id="83" name="Shape 83"/>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2400" lang="en" i="0">
                <a:solidFill>
                  <a:srgbClr val="000000"/>
                </a:solidFill>
                <a:latin typeface="Calibri"/>
                <a:ea typeface="Calibri"/>
                <a:cs typeface="Calibri"/>
                <a:sym typeface="Calibri"/>
                <a:rtl val="0"/>
              </a:rPr>
              <a:t>After its adoption outside of Netscape, a standard document was written to describe the way the JavaScript language should work, to make sure the various pieces of software that claimed to support JavaScript were actually talking about the same language. This is called the ECMAScript standard, after the ECMA organization, which did the standardization. In practice, the terms ECMAScript and JavaScript can be used interchangeably—they are two names for the same language.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