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Javascript Output	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solidFill>
                  <a:schemeClr val="dk1"/>
                </a:solidFill>
              </a:rPr>
              <a:t>JavaScript Output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JavaScript can "display" data in different ways:</a:t>
            </a:r>
          </a:p>
          <a:p>
            <a:pPr rtl="0" lvl="0" indent="-34290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Writing into an alert box, using window.alert().</a:t>
            </a:r>
          </a:p>
          <a:p>
            <a:pPr rtl="0" lvl="0" indent="-34290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Writing into the HTML output using document.write().</a:t>
            </a:r>
          </a:p>
          <a:p>
            <a:pPr rtl="0" lvl="0" indent="-34290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Writing into an HTML element, using innerHTML.</a:t>
            </a:r>
          </a:p>
          <a:p>
            <a:pPr rtl="0" lvl="0" indent="-34290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Writing into the browser console, using console.log().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JavaScript alert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Web Page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paragraph.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window.alert(5 + 6);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Document.write()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Web Page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paragraph.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document.write(5 + 6);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innerHTML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Web Page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Paragraph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id=</a:t>
            </a:r>
            <a:r>
              <a:rPr sz="1100"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document.getElementById("demo").innerHTML = 5 + 6;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console.log()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Web Page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paragraph.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console.log(5 + 6);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