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buClr>
                <a:schemeClr val="dk2"/>
              </a:buClr>
              <a:buFont typeface="Arial"/>
              <a:buNone/>
              <a:defRPr/>
            </a:lvl1pPr>
            <a:lvl2pPr indent="0" marL="0" marR="0" rtl="0" algn="ctr">
              <a:lnSpc>
                <a:spcPct val="100000"/>
              </a:lnSpc>
              <a:spcBef>
                <a:spcPts val="0"/>
              </a:spcBef>
              <a:spcAft>
                <a:spcPts val="0"/>
              </a:spcAft>
              <a:buClr>
                <a:schemeClr val="dk2"/>
              </a:buClr>
              <a:buFont typeface="Arial"/>
              <a:buNone/>
              <a:defRPr/>
            </a:lvl2pPr>
            <a:lvl3pPr indent="0" marL="0" marR="0" rtl="0" algn="ctr">
              <a:lnSpc>
                <a:spcPct val="100000"/>
              </a:lnSpc>
              <a:spcBef>
                <a:spcPts val="0"/>
              </a:spcBef>
              <a:spcAft>
                <a:spcPts val="0"/>
              </a:spcAft>
              <a:buClr>
                <a:schemeClr val="dk2"/>
              </a:buClr>
              <a:buFont typeface="Arial"/>
              <a:buNone/>
              <a:defRPr/>
            </a:lvl3pPr>
            <a:lvl4pPr indent="0" marL="0" marR="0" rtl="0" algn="ctr">
              <a:lnSpc>
                <a:spcPct val="100000"/>
              </a:lnSpc>
              <a:spcBef>
                <a:spcPts val="0"/>
              </a:spcBef>
              <a:spcAft>
                <a:spcPts val="0"/>
              </a:spcAft>
              <a:buClr>
                <a:schemeClr val="dk2"/>
              </a:buClr>
              <a:buFont typeface="Arial"/>
              <a:buNone/>
              <a:defRPr/>
            </a:lvl4pPr>
            <a:lvl5pPr indent="0" marL="0" marR="0" rtl="0" algn="ctr">
              <a:lnSpc>
                <a:spcPct val="100000"/>
              </a:lnSpc>
              <a:spcBef>
                <a:spcPts val="0"/>
              </a:spcBef>
              <a:spcAft>
                <a:spcPts val="0"/>
              </a:spcAft>
              <a:buClr>
                <a:schemeClr val="dk2"/>
              </a:buClr>
              <a:buFont typeface="Arial"/>
              <a:buNone/>
              <a:defRPr/>
            </a:lvl5pPr>
            <a:lvl6pPr indent="0" marL="0" marR="0" rtl="0" algn="ctr">
              <a:lnSpc>
                <a:spcPct val="100000"/>
              </a:lnSpc>
              <a:spcBef>
                <a:spcPts val="0"/>
              </a:spcBef>
              <a:spcAft>
                <a:spcPts val="0"/>
              </a:spcAft>
              <a:buClr>
                <a:schemeClr val="dk2"/>
              </a:buClr>
              <a:buFont typeface="Arial"/>
              <a:buNone/>
              <a:defRPr/>
            </a:lvl6pPr>
            <a:lvl7pPr indent="0" marL="0" marR="0" rtl="0" algn="ctr">
              <a:lnSpc>
                <a:spcPct val="100000"/>
              </a:lnSpc>
              <a:spcBef>
                <a:spcPts val="0"/>
              </a:spcBef>
              <a:spcAft>
                <a:spcPts val="0"/>
              </a:spcAft>
              <a:buClr>
                <a:schemeClr val="dk2"/>
              </a:buClr>
              <a:buFont typeface="Arial"/>
              <a:buNone/>
              <a:defRPr/>
            </a:lvl7pPr>
            <a:lvl8pPr indent="0" marL="0" marR="0" rtl="0" algn="ctr">
              <a:lnSpc>
                <a:spcPct val="100000"/>
              </a:lnSpc>
              <a:spcBef>
                <a:spcPts val="0"/>
              </a:spcBef>
              <a:spcAft>
                <a:spcPts val="0"/>
              </a:spcAft>
              <a:buClr>
                <a:schemeClr val="dk2"/>
              </a:buClr>
              <a:buFont typeface="Arial"/>
              <a:buNone/>
              <a:defRPr/>
            </a:lvl8pPr>
            <a:lvl9pPr indent="0" marL="0" marR="0" rtl="0" algn="ctr">
              <a:lnSpc>
                <a:spcPct val="100000"/>
              </a:lnSpc>
              <a:spcBef>
                <a:spcPts val="0"/>
              </a:spcBef>
              <a:spcAft>
                <a:spcPts val="0"/>
              </a:spcAft>
              <a:buClr>
                <a:schemeClr val="dk2"/>
              </a:buClr>
              <a:buFont typeface="Arial"/>
              <a:buNone/>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buClr>
                <a:schemeClr val="dk1"/>
              </a:buClr>
              <a:buFont typeface="Arial"/>
              <a:buNone/>
              <a:defRPr/>
            </a:lvl1pPr>
            <a:lvl2pPr indent="0" marL="0" marR="0" rtl="0" algn="ctr">
              <a:lnSpc>
                <a:spcPct val="100000"/>
              </a:lnSpc>
              <a:spcBef>
                <a:spcPts val="0"/>
              </a:spcBef>
              <a:spcAft>
                <a:spcPts val="0"/>
              </a:spcAft>
              <a:buClr>
                <a:schemeClr val="dk1"/>
              </a:buClr>
              <a:buFont typeface="Arial"/>
              <a:buNone/>
              <a:defRPr/>
            </a:lvl2pPr>
            <a:lvl3pPr indent="0" marL="0" marR="0" rtl="0" algn="ctr">
              <a:spcBef>
                <a:spcPts val="0"/>
              </a:spcBef>
              <a:buClr>
                <a:schemeClr val="dk1"/>
              </a:buClr>
              <a:buFont typeface="Arial"/>
              <a:buNone/>
              <a:defRPr/>
            </a:lvl3pPr>
            <a:lvl4pPr indent="0" marL="0" marR="0" rtl="0" algn="ctr">
              <a:spcBef>
                <a:spcPts val="0"/>
              </a:spcBef>
              <a:buClr>
                <a:schemeClr val="dk1"/>
              </a:buClr>
              <a:buFont typeface="Arial"/>
              <a:buNone/>
              <a:defRPr/>
            </a:lvl4pPr>
            <a:lvl5pPr indent="0" marL="0" marR="0" rtl="0" algn="ctr">
              <a:spcBef>
                <a:spcPts val="0"/>
              </a:spcBef>
              <a:buClr>
                <a:schemeClr val="dk1"/>
              </a:buClr>
              <a:buFont typeface="Arial"/>
              <a:buNone/>
              <a:defRPr/>
            </a:lvl5pPr>
            <a:lvl6pPr indent="0" marL="0" marR="0" rtl="0" algn="ctr">
              <a:spcBef>
                <a:spcPts val="0"/>
              </a:spcBef>
              <a:buClr>
                <a:schemeClr val="dk1"/>
              </a:buClr>
              <a:buFont typeface="Arial"/>
              <a:buNone/>
              <a:defRPr/>
            </a:lvl6pPr>
            <a:lvl7pPr indent="0" marL="0" marR="0" rtl="0" algn="ctr">
              <a:spcBef>
                <a:spcPts val="0"/>
              </a:spcBef>
              <a:buClr>
                <a:schemeClr val="dk1"/>
              </a:buClr>
              <a:buFont typeface="Arial"/>
              <a:buNone/>
              <a:defRPr/>
            </a:lvl7pPr>
            <a:lvl8pPr indent="0" marL="0" marR="0" rtl="0" algn="ctr">
              <a:spcBef>
                <a:spcPts val="0"/>
              </a:spcBef>
              <a:buClr>
                <a:schemeClr val="dk1"/>
              </a:buClr>
              <a:buFont typeface="Arial"/>
              <a:buNone/>
              <a:defRPr/>
            </a:lvl8pPr>
            <a:lvl9pPr indent="0" marL="0" marR="0" rtl="0" algn="ctr">
              <a:spcBef>
                <a:spcPts val="0"/>
              </a:spcBef>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1"/>
              </a:buClr>
              <a:buFont typeface="Arial"/>
              <a:buChar char="●"/>
              <a:defRPr/>
            </a:lvl1pPr>
            <a:lvl2pPr rtl="0" algn="ctr">
              <a:lnSpc>
                <a:spcPct val="100000"/>
              </a:lnSpc>
              <a:spcBef>
                <a:spcPts val="0"/>
              </a:spcBef>
              <a:spcAft>
                <a:spcPts val="0"/>
              </a:spcAft>
              <a:buClr>
                <a:schemeClr val="dk1"/>
              </a:buClr>
              <a:buFont typeface="Courier New"/>
              <a:buChar char="o"/>
              <a:defRPr/>
            </a:lvl2pPr>
            <a:lvl3pPr rtl="0" algn="ctr">
              <a:lnSpc>
                <a:spcPct val="100000"/>
              </a:lnSpc>
              <a:spcBef>
                <a:spcPts val="0"/>
              </a:spcBef>
              <a:spcAft>
                <a:spcPts val="0"/>
              </a:spcAft>
              <a:buClr>
                <a:schemeClr val="dk1"/>
              </a:buClr>
              <a:buFont typeface="Noto Symbol"/>
              <a:buChar char="▪"/>
              <a:defRPr/>
            </a:lvl3pPr>
            <a:lvl4pPr rtl="0" algn="ctr">
              <a:lnSpc>
                <a:spcPct val="100000"/>
              </a:lnSpc>
              <a:spcBef>
                <a:spcPts val="0"/>
              </a:spcBef>
              <a:spcAft>
                <a:spcPts val="0"/>
              </a:spcAft>
              <a:buClr>
                <a:schemeClr val="dk1"/>
              </a:buClr>
              <a:buFont typeface="Arial"/>
              <a:buChar char="●"/>
              <a:defRPr/>
            </a:lvl4pPr>
            <a:lvl5pPr rtl="0" algn="ctr">
              <a:lnSpc>
                <a:spcPct val="100000"/>
              </a:lnSpc>
              <a:spcBef>
                <a:spcPts val="0"/>
              </a:spcBef>
              <a:spcAft>
                <a:spcPts val="0"/>
              </a:spcAft>
              <a:buClr>
                <a:schemeClr val="dk1"/>
              </a:buClr>
              <a:buFont typeface="Courier New"/>
              <a:buChar char="o"/>
              <a:defRPr/>
            </a:lvl5pPr>
            <a:lvl6pPr rtl="0" algn="ctr">
              <a:lnSpc>
                <a:spcPct val="100000"/>
              </a:lnSpc>
              <a:spcBef>
                <a:spcPts val="0"/>
              </a:spcBef>
              <a:spcAft>
                <a:spcPts val="0"/>
              </a:spcAft>
              <a:buClr>
                <a:schemeClr val="dk1"/>
              </a:buClr>
              <a:buFont typeface="Noto Symbol"/>
              <a:buChar char="▪"/>
              <a:defRPr/>
            </a:lvl6pPr>
            <a:lvl7pPr rtl="0" algn="ctr">
              <a:lnSpc>
                <a:spcPct val="100000"/>
              </a:lnSpc>
              <a:spcBef>
                <a:spcPts val="0"/>
              </a:spcBef>
              <a:spcAft>
                <a:spcPts val="0"/>
              </a:spcAft>
              <a:buClr>
                <a:schemeClr val="dk1"/>
              </a:buClr>
              <a:buFont typeface="Arial"/>
              <a:buChar char="●"/>
              <a:defRPr/>
            </a:lvl7pPr>
            <a:lvl8pPr rtl="0" algn="ctr">
              <a:lnSpc>
                <a:spcPct val="100000"/>
              </a:lnSpc>
              <a:spcBef>
                <a:spcPts val="0"/>
              </a:spcBef>
              <a:spcAft>
                <a:spcPts val="0"/>
              </a:spcAft>
              <a:buClr>
                <a:schemeClr val="dk1"/>
              </a:buClr>
              <a:buFont typeface="Courier New"/>
              <a:buChar char="o"/>
              <a:defRPr/>
            </a:lvl8pPr>
            <a:lvl9pPr rtl="0" algn="ctr">
              <a:lnSpc>
                <a:spcPct val="100000"/>
              </a:lnSpc>
              <a:spcBef>
                <a:spcPts val="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spcBef>
                <a:spcPts val="0"/>
              </a:spcBef>
              <a:buClr>
                <a:schemeClr val="dk1"/>
              </a:buClr>
              <a:buFont typeface="Arial"/>
              <a:buNone/>
              <a:defRPr/>
            </a:lvl3pPr>
            <a:lvl4pPr indent="0" marL="0" marR="0" rtl="0" algn="l">
              <a:spcBef>
                <a:spcPts val="0"/>
              </a:spcBef>
              <a:buClr>
                <a:schemeClr val="dk1"/>
              </a:buClr>
              <a:buFont typeface="Arial"/>
              <a:buNone/>
              <a:defRPr/>
            </a:lvl4pPr>
            <a:lvl5pPr indent="0" marL="0" marR="0" rtl="0" algn="l">
              <a:spcBef>
                <a:spcPts val="0"/>
              </a:spcBef>
              <a:buClr>
                <a:schemeClr val="dk1"/>
              </a:buClr>
              <a:buFont typeface="Arial"/>
              <a:buNone/>
              <a:defRPr/>
            </a:lvl5pPr>
            <a:lvl6pPr indent="0" marL="0" marR="0" rtl="0" algn="l">
              <a:spcBef>
                <a:spcPts val="0"/>
              </a:spcBef>
              <a:buClr>
                <a:schemeClr val="dk1"/>
              </a:buClr>
              <a:buFont typeface="Arial"/>
              <a:buNone/>
              <a:defRPr/>
            </a:lvl6pPr>
            <a:lvl7pPr indent="0" marL="0" marR="0" rtl="0" algn="l">
              <a:spcBef>
                <a:spcPts val="0"/>
              </a:spcBef>
              <a:buClr>
                <a:schemeClr val="dk1"/>
              </a:buClr>
              <a:buFont typeface="Arial"/>
              <a:buNone/>
              <a:defRPr/>
            </a:lvl7pPr>
            <a:lvl8pPr indent="0" marL="0" marR="0" rtl="0" algn="l">
              <a:spcBef>
                <a:spcPts val="0"/>
              </a:spcBef>
              <a:buClr>
                <a:schemeClr val="dk1"/>
              </a:buClr>
              <a:buFont typeface="Arial"/>
              <a:buNone/>
              <a:defRPr/>
            </a:lvl8pPr>
            <a:lvl9pPr indent="0" marL="0" marR="0" rtl="0" algn="l">
              <a:spcBef>
                <a:spcPts val="0"/>
              </a:spcBef>
              <a:buClr>
                <a:schemeClr val="dk1"/>
              </a:buClr>
              <a:buFont typeface="Arial"/>
              <a:buNone/>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279400" marL="0" marR="0" rtl="0" algn="l">
              <a:lnSpc>
                <a:spcPct val="100000"/>
              </a:lnSpc>
              <a:spcBef>
                <a:spcPts val="600"/>
              </a:spcBef>
              <a:spcAft>
                <a:spcPts val="0"/>
              </a:spcAft>
              <a:buClr>
                <a:srgbClr val="000000"/>
              </a:buClr>
              <a:buFont typeface="Arial"/>
              <a:buChar char="●"/>
              <a:defRPr/>
            </a:lvl1pPr>
            <a:lvl2pPr indent="241300" marL="0" marR="0" rtl="0" algn="l">
              <a:lnSpc>
                <a:spcPct val="100000"/>
              </a:lnSpc>
              <a:spcBef>
                <a:spcPts val="480"/>
              </a:spcBef>
              <a:spcAft>
                <a:spcPts val="0"/>
              </a:spcAft>
              <a:buClr>
                <a:srgbClr val="000000"/>
              </a:buClr>
              <a:buFont typeface="Courier New"/>
              <a:buChar char="o"/>
              <a:defRPr/>
            </a:lvl2pPr>
            <a:lvl3pPr indent="241300" marL="0" marR="0" rtl="0" algn="l">
              <a:lnSpc>
                <a:spcPct val="100000"/>
              </a:lnSpc>
              <a:spcBef>
                <a:spcPts val="480"/>
              </a:spcBef>
              <a:spcAft>
                <a:spcPts val="0"/>
              </a:spcAft>
              <a:buClr>
                <a:srgbClr val="000000"/>
              </a:buClr>
              <a:buFont typeface="Noto Symbol"/>
              <a:buChar char="▪"/>
              <a:defRPr/>
            </a:lvl3pPr>
            <a:lvl4pPr indent="203200" marL="0" marR="0" rtl="0" algn="l">
              <a:lnSpc>
                <a:spcPct val="100000"/>
              </a:lnSpc>
              <a:spcBef>
                <a:spcPts val="360"/>
              </a:spcBef>
              <a:spcAft>
                <a:spcPts val="0"/>
              </a:spcAft>
              <a:buClr>
                <a:srgbClr val="000000"/>
              </a:buClr>
              <a:buFont typeface="Arial"/>
              <a:buChar char="●"/>
              <a:defRPr/>
            </a:lvl4pPr>
            <a:lvl5pPr indent="203200" marL="0" marR="0" rtl="0" algn="l">
              <a:lnSpc>
                <a:spcPct val="100000"/>
              </a:lnSpc>
              <a:spcBef>
                <a:spcPts val="360"/>
              </a:spcBef>
              <a:spcAft>
                <a:spcPts val="0"/>
              </a:spcAft>
              <a:buClr>
                <a:srgbClr val="000000"/>
              </a:buClr>
              <a:buFont typeface="Courier New"/>
              <a:buChar char="o"/>
              <a:defRPr/>
            </a:lvl5pPr>
            <a:lvl6pPr indent="203200" marL="0" marR="0" rtl="0" algn="l">
              <a:lnSpc>
                <a:spcPct val="100000"/>
              </a:lnSpc>
              <a:spcBef>
                <a:spcPts val="360"/>
              </a:spcBef>
              <a:spcAft>
                <a:spcPts val="0"/>
              </a:spcAft>
              <a:buClr>
                <a:srgbClr val="000000"/>
              </a:buClr>
              <a:buFont typeface="Noto Symbol"/>
              <a:buChar char="▪"/>
              <a:defRPr/>
            </a:lvl6pPr>
            <a:lvl7pPr indent="203200" marL="0" marR="0" rtl="0" algn="l">
              <a:lnSpc>
                <a:spcPct val="100000"/>
              </a:lnSpc>
              <a:spcBef>
                <a:spcPts val="360"/>
              </a:spcBef>
              <a:spcAft>
                <a:spcPts val="0"/>
              </a:spcAft>
              <a:buClr>
                <a:srgbClr val="000000"/>
              </a:buClr>
              <a:buFont typeface="Arial"/>
              <a:buChar char="●"/>
              <a:defRPr/>
            </a:lvl7pPr>
            <a:lvl8pPr indent="203200" marL="0" marR="0" rtl="0" algn="l">
              <a:lnSpc>
                <a:spcPct val="100000"/>
              </a:lnSpc>
              <a:spcBef>
                <a:spcPts val="360"/>
              </a:spcBef>
              <a:spcAft>
                <a:spcPts val="0"/>
              </a:spcAft>
              <a:buClr>
                <a:srgbClr val="000000"/>
              </a:buClr>
              <a:buFont typeface="Courier New"/>
              <a:buChar char="o"/>
              <a:defRPr/>
            </a:lvl8pPr>
            <a:lvl9pPr indent="203200" marL="0" marR="0" rtl="0" algn="l">
              <a:lnSpc>
                <a:spcPct val="100000"/>
              </a:lnSpc>
              <a:spcBef>
                <a:spcPts val="360"/>
              </a:spcBef>
              <a:spcAft>
                <a:spcPts val="0"/>
              </a:spcAft>
              <a:buClr>
                <a:srgbClr val="000000"/>
              </a:buClr>
              <a:buFont typeface="Noto Symbo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docs.jquery.com/Ajax/jQuery.aja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2111123"/>
            <a:ext cx="7772400" cy="1546473"/>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4800" u="none" cap="none" strike="noStrike">
                <a:solidFill>
                  <a:schemeClr val="dk1"/>
                </a:solidFill>
                <a:latin typeface="Arial"/>
                <a:ea typeface="Arial"/>
                <a:cs typeface="Arial"/>
                <a:sym typeface="Arial"/>
                <a:rtl val="0"/>
              </a:rPr>
              <a:t>jQuery and JSON</a:t>
            </a:r>
          </a:p>
          <a:p>
            <a:pPr indent="0" lvl="0" marL="0" marR="0" rtl="0" algn="ctr">
              <a:lnSpc>
                <a:spcPct val="100000"/>
              </a:lnSpc>
              <a:spcBef>
                <a:spcPts val="0"/>
              </a:spcBef>
              <a:spcAft>
                <a:spcPts val="0"/>
              </a:spcAft>
              <a:buClr>
                <a:schemeClr val="dk1"/>
              </a:buClr>
              <a:buFont typeface="Arial"/>
              <a:buNone/>
            </a:pPr>
            <a:r>
              <a:t/>
            </a:r>
            <a:endParaRPr b="1" baseline="0" i="0" sz="4800" u="none" cap="none" strike="noStrike">
              <a:solidFill>
                <a:schemeClr val="dk1"/>
              </a:solidFill>
              <a:latin typeface="Arial"/>
              <a:ea typeface="Arial"/>
              <a:cs typeface="Arial"/>
              <a:sym typeface="Arial"/>
              <a:rtl val="0"/>
            </a:endParaRPr>
          </a:p>
        </p:txBody>
      </p:sp>
      <p:sp>
        <p:nvSpPr>
          <p:cNvPr id="24" name="Shape 24"/>
          <p:cNvSpPr txBox="1"/>
          <p:nvPr>
            <p:ph idx="1" type="subTitle"/>
          </p:nvPr>
        </p:nvSpPr>
        <p:spPr>
          <a:xfrm>
            <a:off x="685800" y="3786737"/>
            <a:ext cx="7772400" cy="1046317"/>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Arial"/>
              <a:buNone/>
            </a:pPr>
            <a:r>
              <a:rPr b="0" baseline="0" i="0" lang="en" sz="3000" u="none" cap="none" strike="noStrike">
                <a:solidFill>
                  <a:schemeClr val="dk2"/>
                </a:solidFill>
                <a:latin typeface="Arial"/>
                <a:ea typeface="Arial"/>
                <a:cs typeface="Arial"/>
                <a:sym typeface="Arial"/>
                <a:rtl val="0"/>
              </a:rPr>
              <a:t>JavaScript Object Notation</a:t>
            </a:r>
          </a:p>
          <a:p>
            <a:pPr indent="0" lvl="0" marL="0" marR="0" rtl="0" algn="ctr">
              <a:lnSpc>
                <a:spcPct val="100000"/>
              </a:lnSpc>
              <a:spcBef>
                <a:spcPts val="0"/>
              </a:spcBef>
              <a:spcAft>
                <a:spcPts val="0"/>
              </a:spcAft>
              <a:buClr>
                <a:schemeClr val="dk2"/>
              </a:buClr>
              <a:buSzPct val="25000"/>
              <a:buFont typeface="Arial"/>
              <a:buNone/>
            </a:pPr>
            <a:r>
              <a:rPr b="0" baseline="0" i="0" lang="en" sz="3000" u="none" cap="none" strike="noStrike">
                <a:solidFill>
                  <a:schemeClr val="dk2"/>
                </a:solidFill>
                <a:latin typeface="Arial"/>
                <a:ea typeface="Arial"/>
                <a:cs typeface="Arial"/>
                <a:sym typeface="Arial"/>
                <a:rtl val="0"/>
              </a:rPr>
              <a:t>(JSON)</a:t>
            </a:r>
          </a:p>
          <a:p>
            <a:pPr indent="0" lvl="0" marL="0" marR="0" rtl="0" algn="ctr">
              <a:lnSpc>
                <a:spcPct val="100000"/>
              </a:lnSpc>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Storing JSON Data in Arrays</a:t>
            </a:r>
          </a:p>
        </p:txBody>
      </p:sp>
      <p:sp>
        <p:nvSpPr>
          <p:cNvPr id="78" name="Shape 78"/>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var family = [{</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"name" : "Ed",</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"age" : "38",</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"gender" : "male"</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"name" : "Kate",</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"age" : "35",</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    "gender" : "female"</a:t>
            </a:r>
            <a:br>
              <a:rPr b="0" baseline="0" i="0" lang="en" sz="3000" u="none" cap="none" strike="noStrike">
                <a:solidFill>
                  <a:srgbClr val="000000"/>
                </a:solidFill>
                <a:latin typeface="Arial"/>
                <a:ea typeface="Arial"/>
                <a:cs typeface="Arial"/>
                <a:sym typeface="Arial"/>
                <a:rtl val="0"/>
              </a:rPr>
            </a:br>
            <a:r>
              <a:rPr b="0" baseline="0" i="0" lang="en" sz="3000" u="none" cap="none" strike="noStrike">
                <a:solidFill>
                  <a:srgbClr val="000000"/>
                </a:solidFill>
                <a:latin typeface="Arial"/>
                <a:ea typeface="Arial"/>
                <a:cs typeface="Arial"/>
                <a:sym typeface="Arial"/>
                <a:rtl val="0"/>
              </a:rPr>
              <a:t>}];</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1" baseline="0" i="0" sz="36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Storing JSON Data in Arrays</a:t>
            </a:r>
          </a:p>
        </p:txBody>
      </p:sp>
      <p:sp>
        <p:nvSpPr>
          <p:cNvPr id="84" name="Shape 84"/>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To access this information, we need to access the array index of the person we wish to access. For example, we would use the following snippet to access info stored in “family”</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40D01"/>
              </a:solidFill>
              <a:latin typeface="Verdana"/>
              <a:ea typeface="Verdana"/>
              <a:cs typeface="Verdana"/>
              <a:sym typeface="Verdana"/>
              <a:rtl val="0"/>
            </a:endParaRP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document.write(family[1].name); </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 Output: Ed</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document.write(family[0].age); </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 Output: 38</a:t>
            </a:r>
          </a:p>
          <a:p>
            <a:pPr indent="0" lvl="0" marL="0" marR="0" rtl="0" algn="l">
              <a:lnSpc>
                <a:spcPct val="100000"/>
              </a:lnSpc>
              <a:spcBef>
                <a:spcPts val="0"/>
              </a:spcBef>
              <a:spcAft>
                <a:spcPts val="0"/>
              </a:spcAft>
              <a:buClr>
                <a:srgbClr val="000000"/>
              </a:buClr>
              <a:buFont typeface="Arial"/>
              <a:buNone/>
            </a:pPr>
            <a:r>
              <a:t/>
            </a:r>
            <a:endParaRPr b="0" baseline="0" i="0" sz="900" u="none" cap="none" strike="noStrike">
              <a:solidFill>
                <a:srgbClr val="040D01"/>
              </a:solidFill>
              <a:latin typeface="Verdana"/>
              <a:ea typeface="Verdana"/>
              <a:cs typeface="Verdana"/>
              <a:sym typeface="Verdana"/>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How do I load JSON data?</a:t>
            </a:r>
          </a:p>
        </p:txBody>
      </p:sp>
      <p:sp>
        <p:nvSpPr>
          <p:cNvPr id="90" name="Shape 9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63636"/>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One of the easiest ways to load JSON data into our web applications is to use the </a:t>
            </a:r>
            <a:r>
              <a:rPr b="0" baseline="0" i="0" lang="en" sz="2400" u="sng" cap="none" strike="noStrike">
                <a:solidFill>
                  <a:schemeClr val="hlink"/>
                </a:solidFill>
                <a:latin typeface="Verdana"/>
                <a:ea typeface="Verdana"/>
                <a:cs typeface="Verdana"/>
                <a:sym typeface="Verdana"/>
                <a:hlinkClick r:id="rId3"/>
                <a:rtl val="0"/>
              </a:rPr>
              <a:t>$.post()</a:t>
            </a:r>
            <a:r>
              <a:rPr b="0" baseline="0" i="0" lang="en" sz="2400" u="none" cap="none" strike="noStrike">
                <a:solidFill>
                  <a:srgbClr val="040D01"/>
                </a:solidFill>
                <a:latin typeface="Verdana"/>
                <a:ea typeface="Verdana"/>
                <a:cs typeface="Verdana"/>
                <a:sym typeface="Verdana"/>
                <a:rtl val="0"/>
              </a:rPr>
              <a:t> method available in the jQuery library. The ease of retrieving data will vary based on the site providing the data, but a simple example might look like this:</a:t>
            </a:r>
          </a:p>
          <a:p>
            <a:pPr indent="0" lvl="0" marL="0" marR="0" rtl="0" algn="l">
              <a:lnSpc>
                <a:spcPct val="100000"/>
              </a:lnSpc>
              <a:spcBef>
                <a:spcPts val="18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How do I load JSON data?</a:t>
            </a:r>
          </a:p>
        </p:txBody>
      </p:sp>
      <p:sp>
        <p:nvSpPr>
          <p:cNvPr id="96" name="Shape 9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$.post("json/json-1.json", {</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    dataType: 'json',</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    success: function(results) {</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        console.log("do stuff here");</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     }</a:t>
            </a: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How, what, why?</a:t>
            </a:r>
          </a:p>
        </p:txBody>
      </p:sp>
      <p:sp>
        <p:nvSpPr>
          <p:cNvPr id="30" name="Shape 3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381000" lvl="0" marL="457200" marR="0" rtl="0" algn="l">
              <a:lnSpc>
                <a:spcPct val="163636"/>
              </a:lnSpc>
              <a:spcBef>
                <a:spcPts val="0"/>
              </a:spcBef>
              <a:spcAft>
                <a:spcPts val="0"/>
              </a:spcAft>
              <a:buClr>
                <a:srgbClr val="040D01"/>
              </a:buClr>
              <a:buSzPct val="100000"/>
              <a:buFont typeface="Arial"/>
              <a:buChar char="●"/>
            </a:pPr>
            <a:r>
              <a:rPr b="0" baseline="0" i="0" lang="en" sz="2400" u="none" cap="none" strike="noStrike">
                <a:solidFill>
                  <a:srgbClr val="040D01"/>
                </a:solidFill>
                <a:latin typeface="Verdana"/>
                <a:ea typeface="Verdana"/>
                <a:cs typeface="Verdana"/>
                <a:sym typeface="Verdana"/>
                <a:rtl val="0"/>
              </a:rPr>
              <a:t>What is JSON?</a:t>
            </a:r>
          </a:p>
          <a:p>
            <a:pPr indent="-381000" lvl="0" marL="457200" marR="0" rtl="0" algn="l">
              <a:lnSpc>
                <a:spcPct val="163636"/>
              </a:lnSpc>
              <a:spcBef>
                <a:spcPts val="1800"/>
              </a:spcBef>
              <a:spcAft>
                <a:spcPts val="0"/>
              </a:spcAft>
              <a:buClr>
                <a:srgbClr val="040D01"/>
              </a:buClr>
              <a:buSzPct val="100000"/>
              <a:buFont typeface="Arial"/>
              <a:buChar char="●"/>
            </a:pPr>
            <a:r>
              <a:rPr b="0" baseline="0" i="0" lang="en" sz="2400" u="none" cap="none" strike="noStrike">
                <a:solidFill>
                  <a:srgbClr val="040D01"/>
                </a:solidFill>
                <a:latin typeface="Verdana"/>
                <a:ea typeface="Verdana"/>
                <a:cs typeface="Verdana"/>
                <a:sym typeface="Verdana"/>
                <a:rtl val="0"/>
              </a:rPr>
              <a:t>Why does JSON matter?</a:t>
            </a:r>
          </a:p>
          <a:p>
            <a:pPr indent="-381000" lvl="0" marL="457200" marR="0" rtl="0" algn="l">
              <a:lnSpc>
                <a:spcPct val="163636"/>
              </a:lnSpc>
              <a:spcBef>
                <a:spcPts val="1800"/>
              </a:spcBef>
              <a:spcAft>
                <a:spcPts val="0"/>
              </a:spcAft>
              <a:buClr>
                <a:srgbClr val="040D01"/>
              </a:buClr>
              <a:buSzPct val="100000"/>
              <a:buFont typeface="Arial"/>
              <a:buChar char="●"/>
            </a:pPr>
            <a:r>
              <a:rPr b="0" baseline="0" i="0" lang="en" sz="2400" u="none" cap="none" strike="noStrike">
                <a:solidFill>
                  <a:srgbClr val="040D01"/>
                </a:solidFill>
                <a:latin typeface="Verdana"/>
                <a:ea typeface="Verdana"/>
                <a:cs typeface="Verdana"/>
                <a:sym typeface="Verdana"/>
                <a:rtl val="0"/>
              </a:rPr>
              <a:t>How do we use JSON in a project?</a:t>
            </a:r>
          </a:p>
          <a:p>
            <a:pPr indent="0" lvl="0" marL="0" marR="0" rtl="0" algn="l">
              <a:lnSpc>
                <a:spcPct val="100000"/>
              </a:lnSpc>
              <a:spcBef>
                <a:spcPts val="18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What is JSON?</a:t>
            </a:r>
          </a:p>
        </p:txBody>
      </p:sp>
      <p:sp>
        <p:nvSpPr>
          <p:cNvPr id="36" name="Shape 3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63636"/>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JSON is short for JavaScript Object Notation, and is a way to store information in an organized, easy-to-access manner. In a nutshell, it gives us a human-readable collection of data that we can access in a really logical manner.</a:t>
            </a:r>
          </a:p>
          <a:p>
            <a:pPr indent="0" lvl="0" marL="0" marR="0" rtl="0" algn="l">
              <a:lnSpc>
                <a:spcPct val="100000"/>
              </a:lnSpc>
              <a:spcBef>
                <a:spcPts val="18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Why Does JSON Matter?</a:t>
            </a:r>
          </a:p>
        </p:txBody>
      </p:sp>
      <p:sp>
        <p:nvSpPr>
          <p:cNvPr id="42" name="Shape 42"/>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With the rise of AJAX-powered sites, it’s becoming more and more important for sites to be able to load data quickly and asynchronously, or in the background without delaying page rendering. Switching up the contents of a certain element within our layouts without requiring a page refresh adds a “wow” factor to our applications, not to mention the added convenience for our users. Because of the popularity and ease of social media, many sites rely on the content provided by sites such as Twitter, Flickr, and others. These sites provide RSS feeds, which are easy to import and use on the server-side.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Storing JSON Data</a:t>
            </a:r>
          </a:p>
        </p:txBody>
      </p:sp>
      <p:sp>
        <p:nvSpPr>
          <p:cNvPr id="48" name="Shape 48"/>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63636"/>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As a simple example, information about me might be written in JavaScript as follows:</a:t>
            </a:r>
          </a:p>
          <a:p>
            <a:pPr indent="0" lvl="0" marL="0" marR="0" rtl="0" algn="l">
              <a:lnSpc>
                <a:spcPct val="163636"/>
              </a:lnSpc>
              <a:spcBef>
                <a:spcPts val="180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var user = {</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"age" : "38",</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"hometown" : "Willow Grove, PA",</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"gender" : "male"</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a:t>
            </a:r>
          </a:p>
          <a:p>
            <a:pPr indent="0" lvl="0" marL="0" marR="0" rtl="0" algn="l">
              <a:lnSpc>
                <a:spcPct val="163636"/>
              </a:lnSpc>
              <a:spcBef>
                <a:spcPts val="1800"/>
              </a:spcBef>
              <a:spcAft>
                <a:spcPts val="0"/>
              </a:spcAft>
              <a:buClr>
                <a:srgbClr val="000000"/>
              </a:buClr>
              <a:buFont typeface="Arial"/>
              <a:buNone/>
            </a:pPr>
            <a:r>
              <a:t/>
            </a:r>
            <a:endParaRPr b="0" baseline="0" i="0" sz="2400" u="none" cap="none" strike="noStrike">
              <a:solidFill>
                <a:srgbClr val="040D01"/>
              </a:solidFill>
              <a:latin typeface="Verdana"/>
              <a:ea typeface="Verdana"/>
              <a:cs typeface="Verdana"/>
              <a:sym typeface="Verdana"/>
              <a:rtl val="0"/>
            </a:endParaRPr>
          </a:p>
          <a:p>
            <a:pPr indent="0" lvl="0" marL="0" marR="0" rtl="0" algn="l">
              <a:lnSpc>
                <a:spcPct val="100000"/>
              </a:lnSpc>
              <a:spcBef>
                <a:spcPts val="18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rgbClr val="000000"/>
                </a:solidFill>
                <a:latin typeface="Arial"/>
                <a:ea typeface="Arial"/>
                <a:cs typeface="Arial"/>
                <a:sym typeface="Arial"/>
                <a:rtl val="0"/>
              </a:rPr>
              <a:t>Storing JSON Data</a:t>
            </a:r>
          </a:p>
        </p:txBody>
      </p:sp>
      <p:sp>
        <p:nvSpPr>
          <p:cNvPr id="54" name="Shape 54"/>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 </a:t>
            </a:r>
          </a:p>
          <a:p>
            <a:pPr indent="45720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“user” : {</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"age" : "38",</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"hometown" : "Willow Grove, PA",</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"gender" : "male"</a:t>
            </a:r>
            <a:br>
              <a:rPr b="0" baseline="0" i="0" lang="en" sz="2400" u="none" cap="none" strike="noStrike">
                <a:solidFill>
                  <a:srgbClr val="040D01"/>
                </a:solidFill>
                <a:latin typeface="Verdana"/>
                <a:ea typeface="Verdana"/>
                <a:cs typeface="Verdana"/>
                <a:sym typeface="Verdana"/>
                <a:rtl val="0"/>
              </a:rPr>
            </a:br>
            <a:r>
              <a:rPr b="0" baseline="0" i="0" lang="en" sz="2400" u="none" cap="none" strike="noStrike">
                <a:solidFill>
                  <a:srgbClr val="040D01"/>
                </a:solidFill>
                <a:latin typeface="Verdana"/>
                <a:ea typeface="Verdana"/>
                <a:cs typeface="Verdana"/>
                <a:sym typeface="Verdana"/>
                <a:rtl val="0"/>
              </a:rPr>
              <a:t>	}</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Storing JSON</a:t>
            </a:r>
          </a:p>
        </p:txBody>
      </p:sp>
      <p:sp>
        <p:nvSpPr>
          <p:cNvPr id="60" name="Shape 6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This creates an object that we access using the variable “user”. By enclosing the variable’s value in curly braces, we’re indicating that the value is an object. Inside the object, we can declare any number of properties using a "name": "value" pairing, separated by commas. </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40D01"/>
              </a:solidFill>
              <a:latin typeface="Verdana"/>
              <a:ea typeface="Verdana"/>
              <a:cs typeface="Verdana"/>
              <a:sym typeface="Verdana"/>
              <a:rtl val="0"/>
            </a:endParaRP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To access the information stored in “user”, we can simply refer to the name of the property we need. For instance, to access information about me, we could use the following snippets: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Accessing JSON</a:t>
            </a:r>
          </a:p>
        </p:txBody>
      </p:sp>
      <p:sp>
        <p:nvSpPr>
          <p:cNvPr id="66" name="Shape 6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document.write('Ed is ' + user.age); </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Output: Ed is 24</a:t>
            </a:r>
            <a:br>
              <a:rPr b="0" baseline="0" i="0" lang="en" sz="2400" u="none" cap="none" strike="noStrike">
                <a:solidFill>
                  <a:srgbClr val="000000"/>
                </a:solidFill>
                <a:latin typeface="Verdana"/>
                <a:ea typeface="Verdana"/>
                <a:cs typeface="Verdana"/>
                <a:sym typeface="Verdana"/>
                <a:rtl val="0"/>
              </a:rPr>
            </a:b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document.write('Ed is a ' + user.gender); </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Output: Ed is a male</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rgbClr val="040D01"/>
                </a:solidFill>
                <a:latin typeface="Arial"/>
                <a:ea typeface="Arial"/>
                <a:cs typeface="Arial"/>
                <a:sym typeface="Arial"/>
                <a:rtl val="0"/>
              </a:rPr>
              <a:t>Storing JSON Data in Arrays</a:t>
            </a:r>
          </a:p>
        </p:txBody>
      </p:sp>
      <p:sp>
        <p:nvSpPr>
          <p:cNvPr id="72" name="Shape 72"/>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63636"/>
              </a:lnSpc>
              <a:spcBef>
                <a:spcPts val="0"/>
              </a:spcBef>
              <a:spcAft>
                <a:spcPts val="0"/>
              </a:spcAft>
              <a:buClr>
                <a:srgbClr val="000000"/>
              </a:buClr>
              <a:buSzPct val="25000"/>
              <a:buFont typeface="Arial"/>
              <a:buNone/>
            </a:pPr>
            <a:r>
              <a:rPr b="0" baseline="0" i="0" lang="en" sz="2400" u="none" cap="none" strike="noStrike">
                <a:solidFill>
                  <a:srgbClr val="040D01"/>
                </a:solidFill>
                <a:latin typeface="Verdana"/>
                <a:ea typeface="Verdana"/>
                <a:cs typeface="Verdana"/>
                <a:sym typeface="Verdana"/>
                <a:rtl val="0"/>
              </a:rPr>
              <a:t>A slightly more complicated example involves storing two people in one variable. To do this, we enclose multiple objects in square brackets, which signifies an array. For instance, if I needed to include information about myself and my sister in one variable, I might use the following:</a:t>
            </a:r>
          </a:p>
          <a:p>
            <a:pPr indent="0" lvl="0" marL="0" marR="0" rtl="0" algn="l">
              <a:lnSpc>
                <a:spcPct val="100000"/>
              </a:lnSpc>
              <a:spcBef>
                <a:spcPts val="18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