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Responsive Font Size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base font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marR="20320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font-size: </a:t>
            </a:r>
            <a:r>
              <a:rPr lang="en" sz="18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10px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;   // </a:t>
            </a:r>
            <a:r>
              <a:rPr lang="en" sz="18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rem = </a:t>
            </a:r>
            <a:r>
              <a:rPr lang="en" sz="18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10px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marL="3048000" marR="2032000" rtl="0">
              <a:lnSpc>
                <a:spcPct val="13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Relative size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3B3C44"/>
                </a:solidFill>
              </a:rPr>
              <a:t>Next, we can define the </a:t>
            </a:r>
            <a:r>
              <a:rPr i="1" lang="en" sz="1100">
                <a:solidFill>
                  <a:srgbClr val="3B3C44"/>
                </a:solidFill>
              </a:rPr>
              <a:t>relative</a:t>
            </a:r>
            <a:r>
              <a:rPr lang="en" sz="1100">
                <a:solidFill>
                  <a:srgbClr val="3B3C44"/>
                </a:solidFill>
              </a:rPr>
              <a:t> size of a few typographic elements.</a:t>
            </a:r>
          </a:p>
          <a:p>
            <a:pPr indent="0" marL="0" marR="2032000">
              <a:lnSpc>
                <a:spcPct val="13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font-size: </a:t>
            </a:r>
            <a:r>
              <a:rPr lang="en" sz="11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rem;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font-size: </a:t>
            </a:r>
            <a:r>
              <a:rPr lang="en" sz="11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rem;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font-size: </a:t>
            </a:r>
            <a:r>
              <a:rPr lang="en" sz="11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rem;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