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 &amp; Goals	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Wireframes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Responsive Web Design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Media Queries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JQuery Effects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JSON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Responsive Images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Responsive Fonts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