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372035" y="233279"/>
            <a:ext cx="8399999" cy="3330600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72035" y="3678300"/>
            <a:ext cx="8399999" cy="904800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372035" y="1163170"/>
            <a:ext cx="4114800" cy="3877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25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/>
          <p:nvPr/>
        </p:nvSpPr>
        <p:spPr>
          <a:xfrm>
            <a:off x="4657164" y="1163170"/>
            <a:ext cx="4114800" cy="3877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761353" y="1200150"/>
            <a:ext cx="3925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372035" y="4276652"/>
            <a:ext cx="8399999" cy="649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5" name="Shape 35"/>
          <p:cNvSpPr/>
          <p:nvPr/>
        </p:nvSpPr>
        <p:spPr>
          <a:xfrm>
            <a:off x="372035" y="233279"/>
            <a:ext cx="8399999" cy="3868499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372035" y="235584"/>
            <a:ext cx="8399999" cy="4672199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Simple Fluid Images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 7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% Width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If you are developing a responsive site, your content containers should have widths set a % of parent container or entire document. Images within container would be % of parent container.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CSS	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.my-image-class {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width: 50%;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height: auto;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See code example.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