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Browser Detection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Modernizr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">
                <a:solidFill>
                  <a:srgbClr val="D91E76"/>
                </a:solidFill>
                <a:latin typeface="Calibri"/>
                <a:ea typeface="Calibri"/>
                <a:cs typeface="Calibri"/>
                <a:sym typeface="Calibri"/>
              </a:rPr>
              <a:t>Modernizr</a:t>
            </a:r>
            <a:r>
              <a:rPr sz="1800" lang="en">
                <a:solidFill>
                  <a:srgbClr val="2A2A2A"/>
                </a:solidFill>
                <a:latin typeface="Calibri"/>
                <a:ea typeface="Calibri"/>
                <a:cs typeface="Calibri"/>
                <a:sym typeface="Calibri"/>
              </a:rPr>
              <a:t> is a JavaScript library that detects HTML5 and CSS3 features in the user’s browser.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A2A2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2A2A2A"/>
                </a:solidFill>
                <a:latin typeface="Calibri"/>
                <a:ea typeface="Calibri"/>
                <a:cs typeface="Calibri"/>
                <a:sym typeface="Calibri"/>
              </a:rPr>
              <a:t>http://modernizr.com/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Modernizr?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2A2A2A"/>
                </a:solidFill>
                <a:latin typeface="Calibri"/>
                <a:ea typeface="Calibri"/>
                <a:cs typeface="Calibri"/>
                <a:sym typeface="Calibri"/>
              </a:rPr>
              <a:t>Taking advantage of cool new web technologies is great fun, until you have to support browsers that lag behind. Modernizr makes it easy for you to write conditional JavaScript </a:t>
            </a:r>
            <a:r>
              <a:rPr sz="1800" lang="en" i="1">
                <a:solidFill>
                  <a:srgbClr val="2A2A2A"/>
                </a:solidFill>
                <a:latin typeface="Calibri"/>
                <a:ea typeface="Calibri"/>
                <a:cs typeface="Calibri"/>
                <a:sym typeface="Calibri"/>
              </a:rPr>
              <a:t>and CSS</a:t>
            </a:r>
            <a:r>
              <a:rPr sz="1800" lang="en">
                <a:solidFill>
                  <a:srgbClr val="2A2A2A"/>
                </a:solidFill>
                <a:latin typeface="Calibri"/>
                <a:ea typeface="Calibri"/>
                <a:cs typeface="Calibri"/>
                <a:sym typeface="Calibri"/>
              </a:rPr>
              <a:t> to handle each situation, whether a browser supports a feature or not. It’s perfect for doing progressive enhancement easily.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2A2A2A"/>
                </a:solidFill>
                <a:latin typeface="Calibri"/>
                <a:ea typeface="Calibri"/>
                <a:cs typeface="Calibri"/>
                <a:sym typeface="Calibri"/>
              </a:rPr>
              <a:t>Modernizr runs quickly on page load to detect features; it then creates a JavaScript object with the results, and adds classes to the </a:t>
            </a:r>
            <a:r>
              <a:rPr sz="1800" lang="en">
                <a:solidFill>
                  <a:srgbClr val="2A2A2A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1800" lang="en">
                <a:solidFill>
                  <a:srgbClr val="2A2A2A"/>
                </a:solidFill>
                <a:latin typeface="Calibri"/>
                <a:ea typeface="Calibri"/>
                <a:cs typeface="Calibri"/>
                <a:sym typeface="Calibri"/>
              </a:rPr>
              <a:t>element for you to key your CSS on.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A2A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 and download with required features: http://modernizr.com/download/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 class “no-js” in to &lt;HTML&gt; tag and inspect elements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