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y="233279" x="372035"/>
            <a:ext cy="3868499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235584" x="372035"/>
            <a:ext cy="4672199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HTML Forms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4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&lt;form&gt;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&lt;form action=”some_script.php” method=”POST”&gt;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→ form elements here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&lt;/form&gt;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Inputs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&lt;input type=”text” name=”firstName” id=”lastName”&gt;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&lt;textarea name=”comments”&gt;&lt;/textarea&gt;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Select (Drop-Downs)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&lt;select name="states" id="states"&gt;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                &lt;option value="PA"&gt;Pennsylvania&lt;/option&gt;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                &lt;option value="NJ"&gt;New Jersey&lt;/option&gt;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                &lt;option value="DE"&gt;Delaware&lt;/option&gt;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                &lt;option value="NY"&gt;New York&lt;/option&gt;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&lt;/select&gt;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Radio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sz="1100"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sz="1100"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"sex"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value=</a:t>
            </a:r>
            <a:r>
              <a:rPr sz="1100"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"male"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Male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sz="1100"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sz="1100"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"sex"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value=</a:t>
            </a:r>
            <a:r>
              <a:rPr sz="1100"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"female"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Female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Checkboxes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&lt;input type="checkbox" name="interests" value="Baseball" checked="checked"&gt; Baseball&lt;br&gt;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            &lt;input type="checkbox" name="interests" value="Football" checked="checked"&gt; Football&lt;br&gt; 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            &lt;input type="checkbox" name="interests" value="Basketball"&gt; Basketball&lt;br&gt;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            &lt;input type="checkbox" name="interests" value="Hockey"&gt; Hockey&lt;br&gt; 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       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Textarea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&lt;textarea name="comments" id=”comments”&gt;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           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&lt;/textarea&gt;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Submit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&lt;input type=”submit” value=”Submit”&gt;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