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 and Session 4 Goals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Events: mouseover, mouseout, click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Indexed Arrays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Indexed Arrays + For Loops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 Detection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JQuery Plugins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of HTML Form Elements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JQuery and Submit()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JQuery and val()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JQuery Form Validation Plug-Ins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