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56.xml"/>
  <Override ContentType="application/vnd.openxmlformats-officedocument.presentationml.slide+xml" PartName="/ppt/slides/slide24.xml"/>
  <Override ContentType="application/vnd.openxmlformats-officedocument.presentationml.slide+xml" PartName="/ppt/slides/slide61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5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62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54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60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57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64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59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5.xml"/>
  <Override ContentType="application/vnd.openxmlformats-officedocument.presentationml.slide+xml" PartName="/ppt/slides/slide5.xml"/>
  <Override ContentType="application/vnd.openxmlformats-officedocument.presentationml.slide+xml" PartName="/ppt/slides/slide6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9144000"/>
  <p:notesSz cx="9144000" cy="6858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1.xml"/><Relationship Id="rId41" Type="http://schemas.openxmlformats.org/officeDocument/2006/relationships/slide" Target="slides/slide36.xml"/><Relationship Id="rId3" Type="http://schemas.openxmlformats.org/officeDocument/2006/relationships/tableStyles" Target="tableStyles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69" Type="http://schemas.openxmlformats.org/officeDocument/2006/relationships/slide" Target="slides/slide64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60" Type="http://schemas.openxmlformats.org/officeDocument/2006/relationships/slide" Target="slides/slide55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1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2" marL="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3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4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5" marL="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6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7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8" marL="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3257550"/>
            <a:ext cx="73152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4038598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48200" y="1600200"/>
            <a:ext cx="4038598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541350" y="190488"/>
            <a:ext cx="5851500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792288" y="4800600"/>
            <a:ext cx="5486399" cy="566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3050"/>
            <a:ext cx="3008398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575050" y="273050"/>
            <a:ext cx="5111698" cy="5852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57200" y="1435100"/>
            <a:ext cx="3008398" cy="469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90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27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7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245225"/>
            <a:ext cx="2133598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245225"/>
            <a:ext cx="2133598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PHP?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stands for PHP: </a:t>
            </a:r>
            <a:r>
              <a:rPr b="1" baseline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Hypertext Preprocessor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is a server-side scripting languagePHP scripts are executed on the server.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supports many databases (MySQL, Informix, Oracle, Sybase, Solid, PostgreSQL, Generic ODBC, etc.)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is an open source software (OSS)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Variables in PHP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143000"/>
            <a:ext cx="8229600" cy="5714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Variables are used for storing a values, like text strings, numbers or arrays.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When a variable is set it can be used over and over again in your script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variables in PHP start with a $ sign symbol.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correct way of setting a variable in PHP: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	$var_name = value;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Eg:  $name=“Sunil”;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$txt = "Hello World!";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$number = 16;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$txt;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$number;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Variable Naming Rules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variable name must start with a letter or an underscore "_"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variable name can only contain alpha-numeric characters and underscores (a-Z, 0-9, and _ 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variable name should not contain spaces. If a variable name is more than one word, it should be separated with underscore ($my_string), or with capitalization ($myString)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String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String variables are used for values that contains character strings.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1: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$txt="Hello World";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$txt;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00FF"/>
              </a:buClr>
              <a:buSzPct val="25000"/>
              <a:buFont typeface="Arial"/>
              <a:buNone/>
            </a:pPr>
            <a:r>
              <a:rPr b="0" baseline="0" i="1" lang="en-US" sz="28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output of the code above will be: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00FF"/>
              </a:buClr>
              <a:buSzPct val="25000"/>
              <a:buFont typeface="Arial"/>
              <a:buNone/>
            </a:pPr>
            <a:r>
              <a:rPr b="0" baseline="0" i="1" lang="en-US" sz="28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Hello World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String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2: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$txt1="Hello World";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$txt2="1234";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$txt1 . " " . $txt2;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00FF"/>
              </a:buClr>
              <a:buSzPct val="25000"/>
              <a:buFont typeface="Arial"/>
              <a:buNone/>
            </a:pPr>
            <a:r>
              <a:rPr b="0" baseline="0" i="1" lang="en-US" sz="32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output of the code above will be: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00FF"/>
              </a:buClr>
              <a:buSzPct val="25000"/>
              <a:buFont typeface="Arial"/>
              <a:buNone/>
            </a:pPr>
            <a:r>
              <a:rPr b="0" baseline="0" i="1" lang="en-US" sz="32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	Hello World 1234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String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2: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strlen("Hello world!");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1" sz="3200" u="none" cap="none" strike="noStrike">
              <a:solidFill>
                <a:srgbClr val="6600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1" sz="3200" u="none" cap="none" strike="noStrike">
              <a:solidFill>
                <a:srgbClr val="6600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00FF"/>
              </a:buClr>
              <a:buSzPct val="25000"/>
              <a:buFont typeface="Arial"/>
              <a:buNone/>
            </a:pPr>
            <a:r>
              <a:rPr b="0" baseline="0" i="1" lang="en-US" sz="32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output of the code above will be: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00FF"/>
              </a:buClr>
              <a:buSzPct val="25000"/>
              <a:buFont typeface="Arial"/>
              <a:buNone/>
            </a:pPr>
            <a:r>
              <a:rPr b="0" baseline="0" i="1" lang="en-US" sz="3200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12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Operators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Arithmetic Operators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+	Addition	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-	Subtraction	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	Multiplication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	Division	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%	Modulus (division remainder)	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++	Increment	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--	Decrement	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Operators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6868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Comparison Operators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==	is equal to	5==8 returns false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!=		is not equal	5!=8 returns true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&gt;		is greater than	5&gt;8 returns false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		is less than	5&lt;8 returns true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&gt;=	is greater than or equal to	5&gt;=8 returns false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&lt;=	is less than or equal to	5&lt;=8 returns true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Conditional Statements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If...Else Statement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you want to execute some code if a condition is true and another code if a condition is false, use the if....else statement.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Syntax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(condition)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code to be executed if condition is true;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else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code to be executed if condition is false;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Conditional Statements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143000"/>
            <a:ext cx="82296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1: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$d=date("D");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($d=="Fri")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"Have a nice weekend!";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else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"Have a nice day!";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Why PHP?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305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runs on different platforms (Windows, Linux, Unix, etc.)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is compatible with almost all servers used today (Apache, IIS, etc.)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is FREE to download from the official PHP resource: 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www.php.net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is easy to learn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Conditional Statements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143000"/>
            <a:ext cx="82296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2: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$d=date("D");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($d=="Fri")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"Hello!&lt;br /&gt;";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"Have a nice weekend!";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"See you on Monday!";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Conditional Statements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19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you want to execute some code if one of several conditions are true use the elseif statement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Syntax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(condition)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code to be executed if condition is true;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elseif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(condition)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code to be executed if condition is true;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else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code to be executed if condition is false;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Conditional Statements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143000"/>
            <a:ext cx="82296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3: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$d=date("D");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($d=="Fri")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"Have a nice weekend!";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elseif ($d=="Sun")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"Have a nice Sunday!";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else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"Have a nice day!";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Switch Statement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954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you want to select one of many blocks of code to be executed, use the Switch statement.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switch statement is used to avoid long blocks of if..elseif..else code.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Switch Statement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192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Syntax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switch (expression)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{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label1: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code to be executed if expression = label1;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break; 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label2: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code to be executed if expression = label2;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break;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default: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code to be executed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if expression is different   from both label1 and label2;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}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Switch Statement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192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Example: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$x=2;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switch ($x)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{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1: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"Number 1";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break;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2: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"Number 2";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break;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3: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"Number 3";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break;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default: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"No number between 1 and 3";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}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Exercise :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Assign values to two variables. Use comparison operators to test whether the first value is</a:t>
            </a:r>
          </a:p>
          <a:p>
            <a:pPr indent="-533400" lvl="1" marL="990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same as the second</a:t>
            </a:r>
          </a:p>
          <a:p>
            <a:pPr indent="-533400" lvl="1" marL="990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Less than the second</a:t>
            </a:r>
          </a:p>
          <a:p>
            <a:pPr indent="-533400" lvl="1" marL="990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Greater than the second</a:t>
            </a:r>
          </a:p>
          <a:p>
            <a:pPr indent="-533400" lvl="1" marL="990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Less than or equal to the second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the result of each test to the browser.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 the values assigned to your test variables and run the script again.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Arrays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an array?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When working with PHP, sooner or later, you might want to create many similar variables.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having many similar variables, you can store the data as elements in an array.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element in the array has its own ID so that it can be easily accessed.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Arrays : Example 1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19200"/>
            <a:ext cx="83819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$names[0] = "Peter";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$names[1] = "Quagmire";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$names[2] = "Joe";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$names[1] . " and " . $names[2] 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" are ". $names[0] . "'s neighbors";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code above will output: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Quagmire and Joe are Peter's neighbors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Arrays : Example 2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19200"/>
            <a:ext cx="838199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$names = array("Peter","Quagmire","Joe");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$names[1] . " and " . $names[2] 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" are ". $names[0] . "'s neighbors";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code above will output: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Quagmire and Joe are Peter's neighbors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Where to Start?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Install an Apache server on a Windows or Linux machine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Install PHP on a Windows or Linux machine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Install MySQL on a Windows or Linux machine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Multidimensional Arrays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a multidimensional array,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element in the main array can also be an array.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element in the sub-array can be an array, and so on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Multidimensional Arrays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a multidimensional array,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element in the main array can also be an array.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element in the sub-array can be an array, and so on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Looping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Looping statements in PHP are used to execute the same block of code a specified number of times.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Looping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Looping statements in PHP are used to execute the same block of code a specified number of times.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PHP we have the following looping statements: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while - loops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do...while - loops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- loops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foreach - loops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while Statement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while statement will execute a block of code if and as long as a condition is true.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Syntax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while (condition)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{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statement 1;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statement 2;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}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while Statement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533400" y="14478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 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$i=1;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while($i&lt;=5)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"The number is " . $i . "&lt;br /&gt;";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$i++;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do...while Statement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do...while statement will execute a block of code at least once - it then will repeat the loop as long as a condition is true.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Syntax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{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to be executed;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}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while (condition);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do...while Statement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$i=0;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$i++;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"The number is " . $i . "&lt;br /&gt;";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while ($i&lt;5);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10" name="Shape 3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for Statement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for statement is used when you know how many times you want to execute a statement or a list of statements.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Syntax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(initialization; condition; increment)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{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code to be executed;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for Statement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($i=1; $i&lt;=5; $i++)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{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"Hello World!&lt;br /&gt;";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}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52400" y="685800"/>
            <a:ext cx="8763000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Download PHP for free here: http://www.php.net/downloads.php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Download MySQL for free here: http://www.mysql.com/downloads/index.html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Download Apache for free here: http://httpd.apache.org/download.cgi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foreach Statement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600200"/>
            <a:ext cx="82296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foreach statement is used to loop through arrays.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every loop, the value of the current array element is assigned to $value (and the array pointer is moved by one) - so on the next loop, you'll be looking at the next element.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Syntax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foreach (array as value)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{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code to be executed;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foreach Statement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The following example demonstrates a loop that will print the values of the given array: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$arr=array("one", "two", "three");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foreach ($arr as $value)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{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"Value: " . $value . "&lt;br /&gt;";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}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Functions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function is a block of code that can be executed whenever we need it.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Creating PHP functions: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functions start with the word "function()"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Name the function - It should be possible to understand what the function does by its name. The name can start with a letter or underscore (not a number)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a "{"  - The function code starts after the opening curly brace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Insert the function code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a "}"  - The function is finished by a closing curly brace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45" name="Shape 3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1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simple function that writes my name when it is called: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 writeMyName()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“Nimal";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writeMyName();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52" name="Shape 352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2 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11430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 writeMyName()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"Kai Jim Refsnes";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"Hello world!&lt;br /&gt;";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"My name is 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writeMyName();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".&lt;br /&gt;That's right, 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writeMyName();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 is my name.";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3 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457200" y="1143000"/>
            <a:ext cx="8229600" cy="533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following example will write different first names, </a:t>
            </a: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 writeMyName($fname)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$fname . " .&lt;br /&gt;";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"My name is 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writeMyName(“Nimal");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"My name is 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writeMyName(“Kamal");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"My name is ";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writeMyName(“Amal");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4 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143000"/>
            <a:ext cx="8229600" cy="5714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following function has two parameters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 writeMyName($fname,$lname)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$fname . " Refsnes" . $lname . "&lt;br /&gt;";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"My name is 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writeMyName(“Nimal",“Amarasinghe");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"My name is 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writeMyName(“Kamal",“Perera");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"My name is 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writeMyName(“Amal",“Silva");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Functions - Return values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Functions can also be used to return values.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 add($x,$y)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$total = $x + $y;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return $total;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"1 + 16 = " . add(1,16);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Forms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PHP $_GET and $_POST variables are used to retrieve information from forms, like user input.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Welcome.htm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&lt;form action="welcome.php" method="post"&gt;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Name: &lt;input type="text" name="name" /&gt;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Age: &lt;input type="text" name="age" /&gt;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&lt;input type="submit" /&gt;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&lt;/form&gt;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Basic PHP Syntax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4478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PHP scripting block always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starts with &lt;?php and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ends with ?&gt;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…….….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………..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?&gt;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228600" y="1219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welcome.php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Welcome &lt;?php echo $_POST["name"]; ?&gt;.&lt;br /&gt;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You are &lt;?php echo $_POST["age"]; ?&gt; years old.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$_GET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$_GET variable is used to collect values from a form with method="get".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sent from a form with the GET method is visible to everyone (it will be displayed in the browser's address bar)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It has limits on the amount of information to send (max. 100 characters).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08" name="Shape 4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4478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&lt;form action="welcome.php" method="get"&gt;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Name: &lt;input type="text" name="name" /&gt;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Age: &lt;input type="text" name="age" /&gt;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&lt;input type="submit" /&gt;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&lt;/form&gt;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Welcome.php</a:t>
            </a: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Welcome &lt;?php echo $_GET["name"]; ?&gt;.&lt;br /&gt;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You are &lt;?php echo $_GET["age"]; ?&gt; years old!</a:t>
            </a:r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1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15" name="Shape 4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Note: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When using the $_GET variable all variable names and values are displayed in the URL.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 this method should not be used when sending passwords or other sensitive information!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HTTP GET method is not suitable on large variable values; the value cannot exceed 100 characters.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$_POST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$_POST variable is used to collect values from a form with method="post".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Information sent from a form with the POST method is invisible to others and has no limits on the amount of information to send.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0" y="1600200"/>
            <a:ext cx="9144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&lt;form action="welcome.php" method="post"&gt;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Enter your name: &lt;input type="text" name="name" /&gt;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Enter your age: &lt;input type="text" name="age" /&gt;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&lt;input type="submit" /&gt;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&lt;/form&gt;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1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Welcome.php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Welcome &lt;?php echo $_POST["name"]; ?&gt;.&lt;br /&gt;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You are &lt;?php echo $_POST["age"]; ?&gt; years old!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36" name="Shape 43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Database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Connecting to a MySQL Database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457200" y="1600200"/>
            <a:ext cx="8458200" cy="487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Before you can access and work with data in a database, you must create a connection to the database.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PHP, this is done with the mysql_connect() function.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Syntax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mysql_connect(servername,username,password);</a:t>
            </a:r>
          </a:p>
          <a:p>
            <a:pPr indent="-1778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1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servername	Optional. Specifies the server to connect to. 				Default value is "localhost:3306"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username	Optional. Specifies the username to log in with. 				Default value is the name of the user that owns 				the server process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password	Optional. Specifies the password to log in with. 				Default is ""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49" name="Shape 4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following example we store the connection in a variable ($con). The "die" part will be executed if the connection fails: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$con = mysql_connect("localhost","peter","abc123");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(!$con)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		{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		die('Could not connect: ' . mysql_error());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		}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// some code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mysql_close($con);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56" name="Shape 4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Create MySQLDatabase and Tables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 get PHP to execute a MySQL statement we must use the mysql_query() function.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function is used to send a query or command to a MySQL connection.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a PHP File?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PHP file normally contains 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HTML tags, just like an HTML file</a:t>
            </a: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 PHP scripting code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63" name="Shape 46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457200" y="1143000"/>
            <a:ext cx="82296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following example we create a database called "my_db":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$con = mysql_connect("localhost","peter","abc123");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(!$con)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die('Could not connect: ' . mysql_error());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(mysql_query("CREATE DATABASE my_db",$con))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"Database created";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else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echo "Error creating database: " . mysql_error();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mysql_close($con);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Create a Table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$con = mysql_connect("localhost","peter","abc123");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(!$con)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die('Could not connect: ' . mysql_error());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// Create table in my_db database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mysql_select_db("my_db", $con);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$sql = "CREATE TABLE person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FirstName varchar(15),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LastName varchar(15),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Age int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)";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mysql_query($sql,$con);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mysql_close($con);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77" name="Shape 4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Insert new records into a database table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$con = mysql_connect("localhost","peter","abc123");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(!$con)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die('Could not connect: ' . mysql_error());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mysql_select_db("my_db", $con);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mysql_query("INSERT INTO person (FirstName, LastName, Age)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VALUES ('Peter', 'Griffin', '35')");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mysql_query("INSERT INTO person (FirstName, LastName, Age)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VALUES ('Glenn', 'Quagmire', '33')");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mysql_close($con);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Insert Data From a Form Into a Database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: insert.html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&lt;form action="insert.php" method="post"&gt;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Firstname: &lt;input type="text" name="firstname" /&gt;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Lastname: &lt;input type="text" name="lastname" /&gt;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Age: &lt;input type="text" name="age" /&gt;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&lt;input type="submit" /&gt;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&lt;/form&gt;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Insert Data From a Form Into a Database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457200" y="13716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: insert.php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$con = mysql_connect("localhost","peter","abc123");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(!$con)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die('Could not connect: ' . mysql_error());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mysql_select_db("my_db", $con);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$sql="INSERT INTO person (FirstName, LastName, Age)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VALUES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('$_POST[firstname]','$_POST[lastname]','$_POST[age]')";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(!mysql_query($sql,$con))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die('Error: ' . mysql_error());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"1 record added";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mysql_close($con)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Combining HTML and PHP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62000" y="1219200"/>
            <a:ext cx="7696198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&lt;head&gt;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&lt;title&gt;A PHP script including HTML&lt;/title&gt;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&lt;/head&gt;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&lt;b&gt;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"hello world- HTML";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echo "hello world-PHP";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&lt;/b&gt;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Comments in PHP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PHP, we use 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// to make a single-line comment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/*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text text text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*/	 	to make a large comment block.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$someVariable = 3; //this is a comment too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&lt;html&gt;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&lt;body&gt;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&lt;?php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//This is a single-line comment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/*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is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comment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block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*/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?&gt;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&lt;/body&gt;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&lt;/html&gt;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