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2" Type="http://schemas.openxmlformats.org/officeDocument/2006/relationships/presProps" Target="presProps.xml"/><Relationship Id="rId12" Type="http://schemas.openxmlformats.org/officeDocument/2006/relationships/slide" Target="slides/slide7.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3.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 name="Shape 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indent="0" marL="0" marR="0" rtl="0" algn="ctr">
              <a:lnSpc>
                <a:spcPct val="100000"/>
              </a:lnSpc>
              <a:spcBef>
                <a:spcPts val="0"/>
              </a:spcBef>
              <a:spcAft>
                <a:spcPts val="0"/>
              </a:spcAft>
              <a:buClr>
                <a:schemeClr val="dk2"/>
              </a:buClr>
              <a:buFont typeface="Arial"/>
              <a:buNone/>
              <a:defRPr/>
            </a:lvl1pPr>
            <a:lvl2pPr indent="0" marL="0" marR="0" rtl="0" algn="ctr">
              <a:lnSpc>
                <a:spcPct val="100000"/>
              </a:lnSpc>
              <a:spcBef>
                <a:spcPts val="0"/>
              </a:spcBef>
              <a:spcAft>
                <a:spcPts val="0"/>
              </a:spcAft>
              <a:buClr>
                <a:schemeClr val="dk2"/>
              </a:buClr>
              <a:buFont typeface="Arial"/>
              <a:buNone/>
              <a:defRPr/>
            </a:lvl2pPr>
            <a:lvl3pPr indent="0" marL="0" marR="0" rtl="0" algn="ctr">
              <a:lnSpc>
                <a:spcPct val="100000"/>
              </a:lnSpc>
              <a:spcBef>
                <a:spcPts val="0"/>
              </a:spcBef>
              <a:spcAft>
                <a:spcPts val="0"/>
              </a:spcAft>
              <a:buClr>
                <a:schemeClr val="dk2"/>
              </a:buClr>
              <a:buFont typeface="Arial"/>
              <a:buNone/>
              <a:defRPr/>
            </a:lvl3pPr>
            <a:lvl4pPr indent="0" marL="0" marR="0" rtl="0" algn="ctr">
              <a:lnSpc>
                <a:spcPct val="100000"/>
              </a:lnSpc>
              <a:spcBef>
                <a:spcPts val="0"/>
              </a:spcBef>
              <a:spcAft>
                <a:spcPts val="0"/>
              </a:spcAft>
              <a:buClr>
                <a:schemeClr val="dk2"/>
              </a:buClr>
              <a:buFont typeface="Arial"/>
              <a:buNone/>
              <a:defRPr/>
            </a:lvl4pPr>
            <a:lvl5pPr indent="0" marL="0" marR="0" rtl="0" algn="ctr">
              <a:lnSpc>
                <a:spcPct val="100000"/>
              </a:lnSpc>
              <a:spcBef>
                <a:spcPts val="0"/>
              </a:spcBef>
              <a:spcAft>
                <a:spcPts val="0"/>
              </a:spcAft>
              <a:buClr>
                <a:schemeClr val="dk2"/>
              </a:buClr>
              <a:buFont typeface="Arial"/>
              <a:buNone/>
              <a:defRPr/>
            </a:lvl5pPr>
            <a:lvl6pPr indent="0" marL="0" marR="0" rtl="0" algn="ctr">
              <a:lnSpc>
                <a:spcPct val="100000"/>
              </a:lnSpc>
              <a:spcBef>
                <a:spcPts val="0"/>
              </a:spcBef>
              <a:spcAft>
                <a:spcPts val="0"/>
              </a:spcAft>
              <a:buClr>
                <a:schemeClr val="dk2"/>
              </a:buClr>
              <a:buFont typeface="Arial"/>
              <a:buNone/>
              <a:defRPr/>
            </a:lvl6pPr>
            <a:lvl7pPr indent="0" marL="0" marR="0" rtl="0" algn="ctr">
              <a:lnSpc>
                <a:spcPct val="100000"/>
              </a:lnSpc>
              <a:spcBef>
                <a:spcPts val="0"/>
              </a:spcBef>
              <a:spcAft>
                <a:spcPts val="0"/>
              </a:spcAft>
              <a:buClr>
                <a:schemeClr val="dk2"/>
              </a:buClr>
              <a:buFont typeface="Arial"/>
              <a:buNone/>
              <a:defRPr/>
            </a:lvl7pPr>
            <a:lvl8pPr indent="0" marL="0" marR="0" rtl="0" algn="ctr">
              <a:lnSpc>
                <a:spcPct val="100000"/>
              </a:lnSpc>
              <a:spcBef>
                <a:spcPts val="0"/>
              </a:spcBef>
              <a:spcAft>
                <a:spcPts val="0"/>
              </a:spcAft>
              <a:buClr>
                <a:schemeClr val="dk2"/>
              </a:buClr>
              <a:buFont typeface="Arial"/>
              <a:buNone/>
              <a:defRPr/>
            </a:lvl8pPr>
            <a:lvl9pPr indent="0" marL="0" marR="0" rtl="0" algn="ctr">
              <a:lnSpc>
                <a:spcPct val="100000"/>
              </a:lnSpc>
              <a:spcBef>
                <a:spcPts val="0"/>
              </a:spcBef>
              <a:spcAft>
                <a:spcPts val="0"/>
              </a:spcAft>
              <a:buClr>
                <a:schemeClr val="dk2"/>
              </a:buClr>
              <a:buFont typeface="Arial"/>
              <a:buNone/>
              <a:defRPr/>
            </a:lvl9pPr>
          </a:lstStyle>
          <a:p/>
        </p:txBody>
      </p:sp>
      <p:sp>
        <p:nvSpPr>
          <p:cNvPr id="9" name="Shape 9"/>
          <p:cNvSpPr txBox="1"/>
          <p:nvPr>
            <p:ph type="ctrTitle"/>
          </p:nvPr>
        </p:nvSpPr>
        <p:spPr>
          <a:xfrm>
            <a:off x="685800" y="2111123"/>
            <a:ext cx="7772400" cy="1546500"/>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buClr>
                <a:schemeClr val="dk1"/>
              </a:buClr>
              <a:buFont typeface="Arial"/>
              <a:buNone/>
              <a:defRPr/>
            </a:lvl1pPr>
            <a:lvl2pPr indent="0" marL="0" marR="0" rtl="0" algn="ctr">
              <a:lnSpc>
                <a:spcPct val="100000"/>
              </a:lnSpc>
              <a:spcBef>
                <a:spcPts val="0"/>
              </a:spcBef>
              <a:spcAft>
                <a:spcPts val="0"/>
              </a:spcAft>
              <a:buClr>
                <a:schemeClr val="dk1"/>
              </a:buClr>
              <a:buFont typeface="Arial"/>
              <a:buNone/>
              <a:defRPr/>
            </a:lvl2pPr>
            <a:lvl3pPr indent="0" marL="0" marR="0" rtl="0" algn="ctr">
              <a:spcBef>
                <a:spcPts val="0"/>
              </a:spcBef>
              <a:buClr>
                <a:schemeClr val="dk1"/>
              </a:buClr>
              <a:buFont typeface="Arial"/>
              <a:buNone/>
              <a:defRPr/>
            </a:lvl3pPr>
            <a:lvl4pPr indent="0" marL="0" marR="0" rtl="0" algn="ctr">
              <a:spcBef>
                <a:spcPts val="0"/>
              </a:spcBef>
              <a:buClr>
                <a:schemeClr val="dk1"/>
              </a:buClr>
              <a:buFont typeface="Arial"/>
              <a:buNone/>
              <a:defRPr/>
            </a:lvl4pPr>
            <a:lvl5pPr indent="0" marL="0" marR="0" rtl="0" algn="ctr">
              <a:spcBef>
                <a:spcPts val="0"/>
              </a:spcBef>
              <a:buClr>
                <a:schemeClr val="dk1"/>
              </a:buClr>
              <a:buFont typeface="Arial"/>
              <a:buNone/>
              <a:defRPr/>
            </a:lvl5pPr>
            <a:lvl6pPr indent="0" marL="0" marR="0" rtl="0" algn="ctr">
              <a:spcBef>
                <a:spcPts val="0"/>
              </a:spcBef>
              <a:buClr>
                <a:schemeClr val="dk1"/>
              </a:buClr>
              <a:buFont typeface="Arial"/>
              <a:buNone/>
              <a:defRPr/>
            </a:lvl6pPr>
            <a:lvl7pPr indent="0" marL="0" marR="0" rtl="0" algn="ctr">
              <a:spcBef>
                <a:spcPts val="0"/>
              </a:spcBef>
              <a:buClr>
                <a:schemeClr val="dk1"/>
              </a:buClr>
              <a:buFont typeface="Arial"/>
              <a:buNone/>
              <a:defRPr/>
            </a:lvl7pPr>
            <a:lvl8pPr indent="0" marL="0" marR="0" rtl="0" algn="ctr">
              <a:spcBef>
                <a:spcPts val="0"/>
              </a:spcBef>
              <a:buClr>
                <a:schemeClr val="dk1"/>
              </a:buClr>
              <a:buFont typeface="Arial"/>
              <a:buNone/>
              <a:defRPr/>
            </a:lvl8pPr>
            <a:lvl9pPr indent="0" marL="0" marR="0" rtl="0" algn="ctr">
              <a:spcBef>
                <a:spcPts val="0"/>
              </a:spcBef>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dk1"/>
              </a:buClr>
              <a:buFont typeface="Arial"/>
              <a:buNone/>
              <a:defRPr/>
            </a:lvl1pPr>
            <a:lvl2pPr rtl="0" algn="l">
              <a:spcBef>
                <a:spcPts val="0"/>
              </a:spcBef>
              <a:buClr>
                <a:schemeClr val="dk1"/>
              </a:buClr>
              <a:buFont typeface="Arial"/>
              <a:buNone/>
              <a:defRPr/>
            </a:lvl2pPr>
            <a:lvl3pPr rtl="0" algn="l">
              <a:spcBef>
                <a:spcPts val="0"/>
              </a:spcBef>
              <a:buClr>
                <a:schemeClr val="dk1"/>
              </a:buClr>
              <a:buFont typeface="Arial"/>
              <a:buNone/>
              <a:defRPr/>
            </a:lvl3pPr>
            <a:lvl4pPr rtl="0" algn="l">
              <a:spcBef>
                <a:spcPts val="0"/>
              </a:spcBef>
              <a:buClr>
                <a:schemeClr val="dk1"/>
              </a:buClr>
              <a:buFont typeface="Arial"/>
              <a:buNone/>
              <a:defRPr/>
            </a:lvl4pPr>
            <a:lvl5pPr rtl="0" algn="l">
              <a:spcBef>
                <a:spcPts val="0"/>
              </a:spcBef>
              <a:buClr>
                <a:schemeClr val="dk1"/>
              </a:buClr>
              <a:buFont typeface="Arial"/>
              <a:buNone/>
              <a:defRPr/>
            </a:lvl5pPr>
            <a:lvl6pPr rtl="0" algn="l">
              <a:spcBef>
                <a:spcPts val="0"/>
              </a:spcBef>
              <a:buClr>
                <a:schemeClr val="dk1"/>
              </a:buClr>
              <a:buFont typeface="Arial"/>
              <a:buNone/>
              <a:defRPr/>
            </a:lvl6pPr>
            <a:lvl7pPr rtl="0" algn="l">
              <a:spcBef>
                <a:spcPts val="0"/>
              </a:spcBef>
              <a:buClr>
                <a:schemeClr val="dk1"/>
              </a:buClr>
              <a:buFont typeface="Arial"/>
              <a:buNone/>
              <a:defRPr/>
            </a:lvl7pPr>
            <a:lvl8pPr rtl="0" algn="l">
              <a:spcBef>
                <a:spcPts val="0"/>
              </a:spcBef>
              <a:buClr>
                <a:schemeClr val="dk1"/>
              </a:buClr>
              <a:buFont typeface="Arial"/>
              <a:buNone/>
              <a:defRPr/>
            </a:lvl8pPr>
            <a:lvl9pPr rtl="0" algn="l">
              <a:spcBef>
                <a:spcPts val="0"/>
              </a:spcBef>
              <a:buClr>
                <a:schemeClr val="dk1"/>
              </a:buClr>
              <a:buFont typeface="Arial"/>
              <a:buNone/>
              <a:defRPr/>
            </a:lvl9pPr>
          </a:lstStyle>
          <a:p/>
        </p:txBody>
      </p:sp>
      <p:sp>
        <p:nvSpPr>
          <p:cNvPr id="12" name="Shape 1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dk1"/>
              </a:buClr>
              <a:buFont typeface="Arial"/>
              <a:buNone/>
              <a:defRPr/>
            </a:lvl1pPr>
            <a:lvl2pPr rtl="0" algn="l">
              <a:spcBef>
                <a:spcPts val="0"/>
              </a:spcBef>
              <a:buClr>
                <a:schemeClr val="dk1"/>
              </a:buClr>
              <a:buFont typeface="Arial"/>
              <a:buNone/>
              <a:defRPr/>
            </a:lvl2pPr>
            <a:lvl3pPr rtl="0" algn="l">
              <a:spcBef>
                <a:spcPts val="0"/>
              </a:spcBef>
              <a:buClr>
                <a:schemeClr val="dk1"/>
              </a:buClr>
              <a:buFont typeface="Arial"/>
              <a:buNone/>
              <a:defRPr/>
            </a:lvl3pPr>
            <a:lvl4pPr rtl="0" algn="l">
              <a:spcBef>
                <a:spcPts val="0"/>
              </a:spcBef>
              <a:buClr>
                <a:schemeClr val="dk1"/>
              </a:buClr>
              <a:buFont typeface="Arial"/>
              <a:buNone/>
              <a:defRPr/>
            </a:lvl4pPr>
            <a:lvl5pPr rtl="0" algn="l">
              <a:spcBef>
                <a:spcPts val="0"/>
              </a:spcBef>
              <a:buClr>
                <a:schemeClr val="dk1"/>
              </a:buClr>
              <a:buFont typeface="Arial"/>
              <a:buNone/>
              <a:defRPr/>
            </a:lvl5pPr>
            <a:lvl6pPr rtl="0" algn="l">
              <a:spcBef>
                <a:spcPts val="0"/>
              </a:spcBef>
              <a:buClr>
                <a:schemeClr val="dk1"/>
              </a:buClr>
              <a:buFont typeface="Arial"/>
              <a:buNone/>
              <a:defRPr/>
            </a:lvl6pPr>
            <a:lvl7pPr rtl="0" algn="l">
              <a:spcBef>
                <a:spcPts val="0"/>
              </a:spcBef>
              <a:buClr>
                <a:schemeClr val="dk1"/>
              </a:buClr>
              <a:buFont typeface="Arial"/>
              <a:buNone/>
              <a:defRPr/>
            </a:lvl7pPr>
            <a:lvl8pPr rtl="0" algn="l">
              <a:spcBef>
                <a:spcPts val="0"/>
              </a:spcBef>
              <a:buClr>
                <a:schemeClr val="dk1"/>
              </a:buClr>
              <a:buFont typeface="Arial"/>
              <a:buNone/>
              <a:defRPr/>
            </a:lvl8pPr>
            <a:lvl9pPr rtl="0" algn="l">
              <a:spcBef>
                <a:spcPts val="0"/>
              </a:spcBef>
              <a:buClr>
                <a:schemeClr val="dk1"/>
              </a:buClr>
              <a:buFont typeface="Arial"/>
              <a:buNone/>
              <a:defRPr/>
            </a:lvl9pPr>
          </a:lstStyle>
          <a:p/>
        </p:txBody>
      </p:sp>
      <p:sp>
        <p:nvSpPr>
          <p:cNvPr id="15" name="Shape 15"/>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dk1"/>
              </a:buClr>
              <a:buFont typeface="Arial"/>
              <a:buNone/>
              <a:defRPr/>
            </a:lvl1pPr>
            <a:lvl2pPr rtl="0" algn="l">
              <a:spcBef>
                <a:spcPts val="0"/>
              </a:spcBef>
              <a:buClr>
                <a:schemeClr val="dk1"/>
              </a:buClr>
              <a:buFont typeface="Arial"/>
              <a:buNone/>
              <a:defRPr/>
            </a:lvl2pPr>
            <a:lvl3pPr rtl="0" algn="l">
              <a:spcBef>
                <a:spcPts val="0"/>
              </a:spcBef>
              <a:buClr>
                <a:schemeClr val="dk1"/>
              </a:buClr>
              <a:buFont typeface="Arial"/>
              <a:buNone/>
              <a:defRPr/>
            </a:lvl3pPr>
            <a:lvl4pPr rtl="0" algn="l">
              <a:spcBef>
                <a:spcPts val="0"/>
              </a:spcBef>
              <a:buClr>
                <a:schemeClr val="dk1"/>
              </a:buClr>
              <a:buFont typeface="Arial"/>
              <a:buNone/>
              <a:defRPr/>
            </a:lvl4pPr>
            <a:lvl5pPr rtl="0" algn="l">
              <a:spcBef>
                <a:spcPts val="0"/>
              </a:spcBef>
              <a:buClr>
                <a:schemeClr val="dk1"/>
              </a:buClr>
              <a:buFont typeface="Arial"/>
              <a:buNone/>
              <a:defRPr/>
            </a:lvl5pPr>
            <a:lvl6pPr rtl="0" algn="l">
              <a:spcBef>
                <a:spcPts val="0"/>
              </a:spcBef>
              <a:buClr>
                <a:schemeClr val="dk1"/>
              </a:buClr>
              <a:buFont typeface="Arial"/>
              <a:buNone/>
              <a:defRPr/>
            </a:lvl6pPr>
            <a:lvl7pPr rtl="0" algn="l">
              <a:spcBef>
                <a:spcPts val="0"/>
              </a:spcBef>
              <a:buClr>
                <a:schemeClr val="dk1"/>
              </a:buClr>
              <a:buFont typeface="Arial"/>
              <a:buNone/>
              <a:defRPr/>
            </a:lvl7pPr>
            <a:lvl8pPr rtl="0" algn="l">
              <a:spcBef>
                <a:spcPts val="0"/>
              </a:spcBef>
              <a:buClr>
                <a:schemeClr val="dk1"/>
              </a:buClr>
              <a:buFont typeface="Arial"/>
              <a:buNone/>
              <a:defRPr/>
            </a:lvl8pPr>
            <a:lvl9pPr rtl="0" algn="l">
              <a:spcBef>
                <a:spcPts val="0"/>
              </a:spcBef>
              <a:buClr>
                <a:schemeClr val="dk1"/>
              </a:buClr>
              <a:buFont typeface="Arial"/>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7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dk1"/>
              </a:buClr>
              <a:buFont typeface="Arial"/>
              <a:buChar char="●"/>
              <a:defRPr/>
            </a:lvl1pPr>
            <a:lvl2pPr rtl="0" algn="ctr">
              <a:lnSpc>
                <a:spcPct val="100000"/>
              </a:lnSpc>
              <a:spcBef>
                <a:spcPts val="0"/>
              </a:spcBef>
              <a:spcAft>
                <a:spcPts val="0"/>
              </a:spcAft>
              <a:buClr>
                <a:schemeClr val="dk1"/>
              </a:buClr>
              <a:buFont typeface="Courier New"/>
              <a:buChar char="o"/>
              <a:defRPr/>
            </a:lvl2pPr>
            <a:lvl3pPr rtl="0" algn="ctr">
              <a:lnSpc>
                <a:spcPct val="100000"/>
              </a:lnSpc>
              <a:spcBef>
                <a:spcPts val="0"/>
              </a:spcBef>
              <a:spcAft>
                <a:spcPts val="0"/>
              </a:spcAft>
              <a:buClr>
                <a:schemeClr val="dk1"/>
              </a:buClr>
              <a:buFont typeface="Noto Symbol"/>
              <a:buChar char="▪"/>
              <a:defRPr/>
            </a:lvl3pPr>
            <a:lvl4pPr rtl="0" algn="ctr">
              <a:lnSpc>
                <a:spcPct val="100000"/>
              </a:lnSpc>
              <a:spcBef>
                <a:spcPts val="0"/>
              </a:spcBef>
              <a:spcAft>
                <a:spcPts val="0"/>
              </a:spcAft>
              <a:buClr>
                <a:schemeClr val="dk1"/>
              </a:buClr>
              <a:buFont typeface="Arial"/>
              <a:buChar char="●"/>
              <a:defRPr/>
            </a:lvl4pPr>
            <a:lvl5pPr rtl="0" algn="ctr">
              <a:lnSpc>
                <a:spcPct val="100000"/>
              </a:lnSpc>
              <a:spcBef>
                <a:spcPts val="0"/>
              </a:spcBef>
              <a:spcAft>
                <a:spcPts val="0"/>
              </a:spcAft>
              <a:buClr>
                <a:schemeClr val="dk1"/>
              </a:buClr>
              <a:buFont typeface="Courier New"/>
              <a:buChar char="o"/>
              <a:defRPr/>
            </a:lvl5pPr>
            <a:lvl6pPr rtl="0" algn="ctr">
              <a:lnSpc>
                <a:spcPct val="100000"/>
              </a:lnSpc>
              <a:spcBef>
                <a:spcPts val="0"/>
              </a:spcBef>
              <a:spcAft>
                <a:spcPts val="0"/>
              </a:spcAft>
              <a:buClr>
                <a:schemeClr val="dk1"/>
              </a:buClr>
              <a:buFont typeface="Noto Symbol"/>
              <a:buChar char="▪"/>
              <a:defRPr/>
            </a:lvl6pPr>
            <a:lvl7pPr rtl="0" algn="ctr">
              <a:lnSpc>
                <a:spcPct val="100000"/>
              </a:lnSpc>
              <a:spcBef>
                <a:spcPts val="0"/>
              </a:spcBef>
              <a:spcAft>
                <a:spcPts val="0"/>
              </a:spcAft>
              <a:buClr>
                <a:schemeClr val="dk1"/>
              </a:buClr>
              <a:buFont typeface="Arial"/>
              <a:buChar char="●"/>
              <a:defRPr/>
            </a:lvl7pPr>
            <a:lvl8pPr rtl="0" algn="ctr">
              <a:lnSpc>
                <a:spcPct val="100000"/>
              </a:lnSpc>
              <a:spcBef>
                <a:spcPts val="0"/>
              </a:spcBef>
              <a:spcAft>
                <a:spcPts val="0"/>
              </a:spcAft>
              <a:buClr>
                <a:schemeClr val="dk1"/>
              </a:buClr>
              <a:buFont typeface="Courier New"/>
              <a:buChar char="o"/>
              <a:defRPr/>
            </a:lvl8pPr>
            <a:lvl9pPr rtl="0" algn="ctr">
              <a:lnSpc>
                <a:spcPct val="100000"/>
              </a:lnSpc>
              <a:spcBef>
                <a:spcPts val="0"/>
              </a:spcBef>
              <a:spcAft>
                <a:spcPts val="0"/>
              </a:spcAft>
              <a:buClr>
                <a:schemeClr val="dk1"/>
              </a:buClr>
              <a:buFont typeface="Noto Symbol"/>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chemeClr val="dk1"/>
              </a:buClr>
              <a:buFont typeface="Arial"/>
              <a:buNone/>
              <a:defRPr/>
            </a:lvl1pPr>
            <a:lvl2pPr indent="0" marL="0" marR="0" rtl="0" algn="l">
              <a:lnSpc>
                <a:spcPct val="100000"/>
              </a:lnSpc>
              <a:spcBef>
                <a:spcPts val="0"/>
              </a:spcBef>
              <a:spcAft>
                <a:spcPts val="0"/>
              </a:spcAft>
              <a:buClr>
                <a:schemeClr val="dk1"/>
              </a:buClr>
              <a:buFont typeface="Arial"/>
              <a:buNone/>
              <a:defRPr/>
            </a:lvl2pPr>
            <a:lvl3pPr indent="0" marL="0" marR="0" rtl="0" algn="l">
              <a:spcBef>
                <a:spcPts val="0"/>
              </a:spcBef>
              <a:buClr>
                <a:schemeClr val="dk1"/>
              </a:buClr>
              <a:buFont typeface="Arial"/>
              <a:buNone/>
              <a:defRPr/>
            </a:lvl3pPr>
            <a:lvl4pPr indent="0" marL="0" marR="0" rtl="0" algn="l">
              <a:spcBef>
                <a:spcPts val="0"/>
              </a:spcBef>
              <a:buClr>
                <a:schemeClr val="dk1"/>
              </a:buClr>
              <a:buFont typeface="Arial"/>
              <a:buNone/>
              <a:defRPr/>
            </a:lvl4pPr>
            <a:lvl5pPr indent="0" marL="0" marR="0" rtl="0" algn="l">
              <a:spcBef>
                <a:spcPts val="0"/>
              </a:spcBef>
              <a:buClr>
                <a:schemeClr val="dk1"/>
              </a:buClr>
              <a:buFont typeface="Arial"/>
              <a:buNone/>
              <a:defRPr/>
            </a:lvl5pPr>
            <a:lvl6pPr indent="0" marL="0" marR="0" rtl="0" algn="l">
              <a:spcBef>
                <a:spcPts val="0"/>
              </a:spcBef>
              <a:buClr>
                <a:schemeClr val="dk1"/>
              </a:buClr>
              <a:buFont typeface="Arial"/>
              <a:buNone/>
              <a:defRPr/>
            </a:lvl6pPr>
            <a:lvl7pPr indent="0" marL="0" marR="0" rtl="0" algn="l">
              <a:spcBef>
                <a:spcPts val="0"/>
              </a:spcBef>
              <a:buClr>
                <a:schemeClr val="dk1"/>
              </a:buClr>
              <a:buFont typeface="Arial"/>
              <a:buNone/>
              <a:defRPr/>
            </a:lvl7pPr>
            <a:lvl8pPr indent="0" marL="0" marR="0" rtl="0" algn="l">
              <a:spcBef>
                <a:spcPts val="0"/>
              </a:spcBef>
              <a:buClr>
                <a:schemeClr val="dk1"/>
              </a:buClr>
              <a:buFont typeface="Arial"/>
              <a:buNone/>
              <a:defRPr/>
            </a:lvl8pPr>
            <a:lvl9pPr indent="0" marL="0" marR="0" rtl="0" algn="l">
              <a:spcBef>
                <a:spcPts val="0"/>
              </a:spcBef>
              <a:buClr>
                <a:schemeClr val="dk1"/>
              </a:buClr>
              <a:buFont typeface="Arial"/>
              <a:buNone/>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indent="190500" marL="0" marR="0" rtl="0" algn="l">
              <a:lnSpc>
                <a:spcPct val="100000"/>
              </a:lnSpc>
              <a:spcBef>
                <a:spcPts val="600"/>
              </a:spcBef>
              <a:spcAft>
                <a:spcPts val="0"/>
              </a:spcAft>
              <a:buClr>
                <a:srgbClr val="000000"/>
              </a:buClr>
              <a:buFont typeface="Arial"/>
              <a:buChar char="●"/>
              <a:defRPr/>
            </a:lvl1pPr>
            <a:lvl2pPr indent="152400" marL="0" marR="0" rtl="0" algn="l">
              <a:lnSpc>
                <a:spcPct val="100000"/>
              </a:lnSpc>
              <a:spcBef>
                <a:spcPts val="480"/>
              </a:spcBef>
              <a:spcAft>
                <a:spcPts val="0"/>
              </a:spcAft>
              <a:buClr>
                <a:srgbClr val="000000"/>
              </a:buClr>
              <a:buFont typeface="Courier New"/>
              <a:buChar char="o"/>
              <a:defRPr/>
            </a:lvl2pPr>
            <a:lvl3pPr indent="152400" marL="0" marR="0" rtl="0" algn="l">
              <a:lnSpc>
                <a:spcPct val="100000"/>
              </a:lnSpc>
              <a:spcBef>
                <a:spcPts val="480"/>
              </a:spcBef>
              <a:spcAft>
                <a:spcPts val="0"/>
              </a:spcAft>
              <a:buClr>
                <a:srgbClr val="000000"/>
              </a:buClr>
              <a:buFont typeface="Noto Symbol"/>
              <a:buChar char="▪"/>
              <a:defRPr/>
            </a:lvl3pPr>
            <a:lvl4pPr indent="114300" marL="0" marR="0" rtl="0" algn="l">
              <a:lnSpc>
                <a:spcPct val="100000"/>
              </a:lnSpc>
              <a:spcBef>
                <a:spcPts val="360"/>
              </a:spcBef>
              <a:spcAft>
                <a:spcPts val="0"/>
              </a:spcAft>
              <a:buClr>
                <a:srgbClr val="000000"/>
              </a:buClr>
              <a:buFont typeface="Arial"/>
              <a:buChar char="●"/>
              <a:defRPr/>
            </a:lvl4pPr>
            <a:lvl5pPr indent="114300" marL="0" marR="0" rtl="0" algn="l">
              <a:lnSpc>
                <a:spcPct val="100000"/>
              </a:lnSpc>
              <a:spcBef>
                <a:spcPts val="360"/>
              </a:spcBef>
              <a:spcAft>
                <a:spcPts val="0"/>
              </a:spcAft>
              <a:buClr>
                <a:srgbClr val="000000"/>
              </a:buClr>
              <a:buFont typeface="Courier New"/>
              <a:buChar char="o"/>
              <a:defRPr/>
            </a:lvl5pPr>
            <a:lvl6pPr indent="114300" marL="0" marR="0" rtl="0" algn="l">
              <a:lnSpc>
                <a:spcPct val="100000"/>
              </a:lnSpc>
              <a:spcBef>
                <a:spcPts val="360"/>
              </a:spcBef>
              <a:spcAft>
                <a:spcPts val="0"/>
              </a:spcAft>
              <a:buClr>
                <a:srgbClr val="000000"/>
              </a:buClr>
              <a:buFont typeface="Noto Symbol"/>
              <a:buChar char="▪"/>
              <a:defRPr/>
            </a:lvl6pPr>
            <a:lvl7pPr indent="114300" marL="0" marR="0" rtl="0" algn="l">
              <a:lnSpc>
                <a:spcPct val="100000"/>
              </a:lnSpc>
              <a:spcBef>
                <a:spcPts val="360"/>
              </a:spcBef>
              <a:spcAft>
                <a:spcPts val="0"/>
              </a:spcAft>
              <a:buClr>
                <a:srgbClr val="000000"/>
              </a:buClr>
              <a:buFont typeface="Arial"/>
              <a:buChar char="●"/>
              <a:defRPr/>
            </a:lvl7pPr>
            <a:lvl8pPr indent="114300" marL="0" marR="0" rtl="0" algn="l">
              <a:lnSpc>
                <a:spcPct val="100000"/>
              </a:lnSpc>
              <a:spcBef>
                <a:spcPts val="360"/>
              </a:spcBef>
              <a:spcAft>
                <a:spcPts val="0"/>
              </a:spcAft>
              <a:buClr>
                <a:srgbClr val="000000"/>
              </a:buClr>
              <a:buFont typeface="Courier New"/>
              <a:buChar char="o"/>
              <a:defRPr/>
            </a:lvl8pPr>
            <a:lvl9pPr indent="114300" marL="0" marR="0" rtl="0" algn="l">
              <a:lnSpc>
                <a:spcPct val="100000"/>
              </a:lnSpc>
              <a:spcBef>
                <a:spcPts val="360"/>
              </a:spcBef>
              <a:spcAft>
                <a:spcPts val="0"/>
              </a:spcAft>
              <a:buClr>
                <a:srgbClr val="000000"/>
              </a:buClr>
              <a:buFont typeface="Noto Symbo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hyperlink" Target="http://en.wikipedia.org/wiki/Interne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10" Type="http://schemas.openxmlformats.org/officeDocument/2006/relationships/hyperlink" Target="http://en.wikipedia.org/wiki/Internet_forum" TargetMode="External"/><Relationship Id="rId4" Type="http://schemas.openxmlformats.org/officeDocument/2006/relationships/hyperlink" Target="http://en.wikipedia.org/wiki/World_Wide_Web" TargetMode="External"/><Relationship Id="rId3" Type="http://schemas.openxmlformats.org/officeDocument/2006/relationships/hyperlink" Target="http://en.wikipedia.org/wiki/Standards_organization" TargetMode="External"/><Relationship Id="rId9" Type="http://schemas.openxmlformats.org/officeDocument/2006/relationships/hyperlink" Target="http://en.wikipedia.org/wiki/W3c#cite_note-MembersList-1" TargetMode="External"/><Relationship Id="rId6" Type="http://schemas.openxmlformats.org/officeDocument/2006/relationships/hyperlink" Target="http://en.wikipedia.org/wiki/MIT" TargetMode="External"/><Relationship Id="rId5" Type="http://schemas.openxmlformats.org/officeDocument/2006/relationships/hyperlink" Target="http://en.wikipedia.org/wiki/Tim_Berners-Lee" TargetMode="External"/><Relationship Id="rId8" Type="http://schemas.openxmlformats.org/officeDocument/2006/relationships/hyperlink" Target="http://en.wikipedia.org/wiki/World_Wide_Web" TargetMode="External"/><Relationship Id="rId7" Type="http://schemas.openxmlformats.org/officeDocument/2006/relationships/hyperlink" Target="http://en.wikipedia.org/wiki/Consortiu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685800" y="2111123"/>
            <a:ext cx="7772400" cy="1546473"/>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1" baseline="0" i="0" lang="en" sz="4800" u="none" cap="none" strike="noStrike">
                <a:solidFill>
                  <a:schemeClr val="dk1"/>
                </a:solidFill>
                <a:latin typeface="Arial"/>
                <a:ea typeface="Arial"/>
                <a:cs typeface="Arial"/>
                <a:sym typeface="Arial"/>
                <a:rtl val="0"/>
              </a:rPr>
              <a:t>HTML: Background</a:t>
            </a:r>
          </a:p>
        </p:txBody>
      </p:sp>
      <p:sp>
        <p:nvSpPr>
          <p:cNvPr id="24" name="Shape 24"/>
          <p:cNvSpPr txBox="1"/>
          <p:nvPr>
            <p:ph idx="1" type="subTitle"/>
          </p:nvPr>
        </p:nvSpPr>
        <p:spPr>
          <a:xfrm>
            <a:off x="685800" y="3786737"/>
            <a:ext cx="7772400" cy="1046317"/>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Font typeface="Arial"/>
              <a:buNone/>
            </a:pPr>
            <a:r>
              <a:t/>
            </a:r>
            <a:endParaRPr b="0" baseline="0" i="0" sz="3000" u="none" cap="none" strike="noStrike">
              <a:solidFill>
                <a:schemeClr val="dk2"/>
              </a:solidFill>
              <a:latin typeface="Arial"/>
              <a:ea typeface="Arial"/>
              <a:cs typeface="Arial"/>
              <a:sym typeface="Arial"/>
              <a:rtl val="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Browser Rendering</a:t>
            </a:r>
          </a:p>
        </p:txBody>
      </p:sp>
      <p:sp>
        <p:nvSpPr>
          <p:cNvPr id="78" name="Shape 78"/>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p:txBody>
      </p:sp>
      <p:pic>
        <p:nvPicPr>
          <p:cNvPr id="79" name="Shape 79"/>
          <p:cNvPicPr preferRelativeResize="0"/>
          <p:nvPr/>
        </p:nvPicPr>
        <p:blipFill rotWithShape="1">
          <a:blip r:embed="rId3">
            <a:alphaModFix/>
          </a:blip>
          <a:srcRect b="0" l="0" r="0" t="0"/>
          <a:stretch/>
        </p:blipFill>
        <p:spPr>
          <a:xfrm>
            <a:off x="1266275" y="1734875"/>
            <a:ext cx="5884874" cy="483302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Document Object Model</a:t>
            </a:r>
          </a:p>
        </p:txBody>
      </p:sp>
      <p:sp>
        <p:nvSpPr>
          <p:cNvPr id="85" name="Shape 85"/>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The </a:t>
            </a:r>
            <a:r>
              <a:rPr b="1" baseline="0" i="0" lang="en" sz="2400" u="none" cap="none" strike="noStrike">
                <a:solidFill>
                  <a:srgbClr val="000000"/>
                </a:solidFill>
                <a:latin typeface="Verdana"/>
                <a:ea typeface="Verdana"/>
                <a:cs typeface="Verdana"/>
                <a:sym typeface="Verdana"/>
                <a:rtl val="0"/>
              </a:rPr>
              <a:t>Document Object Model</a:t>
            </a:r>
            <a:r>
              <a:rPr b="0" baseline="0" i="0" lang="en" sz="2400" u="none" cap="none" strike="noStrike">
                <a:solidFill>
                  <a:srgbClr val="000000"/>
                </a:solidFill>
                <a:latin typeface="Verdana"/>
                <a:ea typeface="Verdana"/>
                <a:cs typeface="Verdana"/>
                <a:sym typeface="Verdana"/>
                <a:rtl val="0"/>
              </a:rPr>
              <a:t> (</a:t>
            </a:r>
            <a:r>
              <a:rPr b="1" baseline="0" i="0" lang="en" sz="2400" u="none" cap="none" strike="noStrike">
                <a:solidFill>
                  <a:srgbClr val="000000"/>
                </a:solidFill>
                <a:latin typeface="Verdana"/>
                <a:ea typeface="Verdana"/>
                <a:cs typeface="Verdana"/>
                <a:sym typeface="Verdana"/>
                <a:rtl val="0"/>
              </a:rPr>
              <a:t>DOM</a:t>
            </a:r>
            <a:r>
              <a:rPr b="0" baseline="0" i="0" lang="en" sz="2400" u="none" cap="none" strike="noStrike">
                <a:solidFill>
                  <a:srgbClr val="000000"/>
                </a:solidFill>
                <a:latin typeface="Verdana"/>
                <a:ea typeface="Verdana"/>
                <a:cs typeface="Verdana"/>
                <a:sym typeface="Verdana"/>
                <a:rtl val="0"/>
              </a:rPr>
              <a:t>) is a cross-platform and language-independent convention for representing and interacting with objects in HTML, XHTML and XML documents. Objects in the DOM tree may be addressed and manipulated by using methods on the objects. The public interface of a DOM is specified in its application programming interface (API). The history of the Document Object Model is intertwined with the history of the "browser wars" of the late 1990s, as well as with that of JavaScript and JScript, the first scripting languages to be widely implemented in the layout engines ofweb browsers.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Document Object Model</a:t>
            </a:r>
          </a:p>
        </p:txBody>
      </p:sp>
      <p:sp>
        <p:nvSpPr>
          <p:cNvPr id="91" name="Shape 91"/>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p:txBody>
      </p:sp>
      <p:pic>
        <p:nvPicPr>
          <p:cNvPr id="92" name="Shape 92"/>
          <p:cNvPicPr preferRelativeResize="0"/>
          <p:nvPr/>
        </p:nvPicPr>
        <p:blipFill rotWithShape="1">
          <a:blip r:embed="rId3">
            <a:alphaModFix/>
          </a:blip>
          <a:srcRect b="0" l="0" r="0" t="0"/>
          <a:stretch/>
        </p:blipFill>
        <p:spPr>
          <a:xfrm>
            <a:off x="457200" y="1672350"/>
            <a:ext cx="8229598" cy="44427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Front-End vs. Back-End	</a:t>
            </a:r>
          </a:p>
        </p:txBody>
      </p:sp>
      <p:sp>
        <p:nvSpPr>
          <p:cNvPr id="98" name="Shape 98"/>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baseline="0" i="0" lang="en" sz="3000" u="sng" cap="none" strike="noStrike">
                <a:solidFill>
                  <a:srgbClr val="000000"/>
                </a:solidFill>
                <a:latin typeface="Arial"/>
                <a:ea typeface="Arial"/>
                <a:cs typeface="Arial"/>
                <a:sym typeface="Arial"/>
                <a:rtl val="0"/>
              </a:rPr>
              <a:t>Front</a:t>
            </a:r>
            <a:r>
              <a:rPr b="1" baseline="0" i="0" lang="en" sz="3000" u="none" cap="none" strike="noStrike">
                <a:solidFill>
                  <a:srgbClr val="000000"/>
                </a:solidFill>
                <a:latin typeface="Arial"/>
                <a:ea typeface="Arial"/>
                <a:cs typeface="Arial"/>
                <a:sym typeface="Arial"/>
                <a:rtl val="0"/>
              </a:rPr>
              <a:t>							</a:t>
            </a:r>
            <a:r>
              <a:rPr b="1" baseline="0" i="0" lang="en" sz="3000" u="sng" cap="none" strike="noStrike">
                <a:solidFill>
                  <a:srgbClr val="000000"/>
                </a:solidFill>
                <a:latin typeface="Arial"/>
                <a:ea typeface="Arial"/>
                <a:cs typeface="Arial"/>
                <a:sym typeface="Arial"/>
                <a:rtl val="0"/>
              </a:rPr>
              <a:t>Back</a:t>
            </a:r>
          </a:p>
          <a:p>
            <a:pPr indent="0" lvl="0" marL="0" marR="0" rtl="0" algn="l">
              <a:lnSpc>
                <a:spcPct val="100000"/>
              </a:lnSpc>
              <a:spcBef>
                <a:spcPts val="0"/>
              </a:spcBef>
              <a:spcAft>
                <a:spcPts val="0"/>
              </a:spcAft>
              <a:buClr>
                <a:srgbClr val="000000"/>
              </a:buClr>
              <a:buFont typeface="Arial"/>
              <a:buNone/>
            </a:pPr>
            <a:r>
              <a:t/>
            </a:r>
            <a:endParaRPr b="1" baseline="0" i="0" sz="30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HTML								SQL</a:t>
            </a: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CSS								PHP</a:t>
            </a: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JavaScript						Ruby</a:t>
            </a: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									PERL</a:t>
            </a: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									ColdFusion</a:t>
            </a: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									Java</a:t>
            </a: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									C++</a:t>
            </a:r>
          </a:p>
          <a:p>
            <a:pPr indent="0" lvl="0" marL="0" marR="0" rtl="0" algn="l">
              <a:lnSpc>
                <a:spcPct val="100000"/>
              </a:lnSpc>
              <a:spcBef>
                <a:spcPts val="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Separation of Concerns</a:t>
            </a:r>
          </a:p>
        </p:txBody>
      </p:sp>
      <p:sp>
        <p:nvSpPr>
          <p:cNvPr id="104" name="Shape 104"/>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SEMANTIC vs. STRUCTURAL</a:t>
            </a:r>
          </a:p>
          <a:p>
            <a:pPr indent="0" lvl="0" marL="0" marR="0" rtl="0" algn="l">
              <a:lnSpc>
                <a:spcPct val="100000"/>
              </a:lnSpc>
              <a:spcBef>
                <a:spcPts val="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HTML vs. CSS</a:t>
            </a:r>
          </a:p>
          <a:p>
            <a:pPr indent="0" lvl="0" marL="0" marR="0" rtl="0" algn="l">
              <a:lnSpc>
                <a:spcPct val="100000"/>
              </a:lnSpc>
              <a:spcBef>
                <a:spcPts val="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Interface vs. Interaction</a:t>
            </a:r>
          </a:p>
          <a:p>
            <a:pPr indent="0" lvl="0" marL="0" marR="0" rtl="0" algn="l">
              <a:lnSpc>
                <a:spcPct val="100000"/>
              </a:lnSpc>
              <a:spcBef>
                <a:spcPts val="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Front-End vs. Back-End</a:t>
            </a:r>
          </a:p>
          <a:p>
            <a:pPr indent="0" lvl="0" marL="0" marR="0" rtl="0" algn="l">
              <a:lnSpc>
                <a:spcPct val="100000"/>
              </a:lnSpc>
              <a:spcBef>
                <a:spcPts val="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Style vs. Behavior</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What is HTML?	</a:t>
            </a:r>
          </a:p>
        </p:txBody>
      </p:sp>
      <p:sp>
        <p:nvSpPr>
          <p:cNvPr id="110" name="Shape 110"/>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909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HTML is a language for describing web pages.</a:t>
            </a:r>
          </a:p>
          <a:p>
            <a:pPr indent="0" lvl="0" marL="0" marR="0" rtl="0" algn="l">
              <a:lnSpc>
                <a:spcPct val="109090"/>
              </a:lnSpc>
              <a:spcBef>
                <a:spcPts val="0"/>
              </a:spcBef>
              <a:spcAft>
                <a:spcPts val="0"/>
              </a:spcAft>
              <a:buClr>
                <a:srgbClr val="000000"/>
              </a:buClr>
              <a:buFont typeface="Arial"/>
              <a:buNone/>
            </a:pPr>
            <a:r>
              <a:t/>
            </a:r>
            <a:endParaRPr b="0" baseline="0" i="0" sz="2400" u="none" cap="none" strike="noStrike">
              <a:solidFill>
                <a:srgbClr val="000000"/>
              </a:solidFill>
              <a:latin typeface="Verdana"/>
              <a:ea typeface="Verdana"/>
              <a:cs typeface="Verdana"/>
              <a:sym typeface="Verdana"/>
              <a:rtl val="0"/>
            </a:endParaRPr>
          </a:p>
          <a:p>
            <a:pPr indent="-381000" lvl="0" marL="457200" marR="0" rtl="0" algn="l">
              <a:lnSpc>
                <a:spcPct val="109090"/>
              </a:lnSpc>
              <a:spcBef>
                <a:spcPts val="0"/>
              </a:spcBef>
              <a:spcAft>
                <a:spcPts val="0"/>
              </a:spcAft>
              <a:buClr>
                <a:srgbClr val="000000"/>
              </a:buClr>
              <a:buSzPct val="100000"/>
              <a:buFont typeface="Arial"/>
              <a:buChar char="●"/>
            </a:pPr>
            <a:r>
              <a:rPr b="0" baseline="0" i="0" lang="en" sz="2400" u="none" cap="none" strike="noStrike">
                <a:solidFill>
                  <a:srgbClr val="000000"/>
                </a:solidFill>
                <a:latin typeface="Verdana"/>
                <a:ea typeface="Verdana"/>
                <a:cs typeface="Verdana"/>
                <a:sym typeface="Verdana"/>
                <a:rtl val="0"/>
              </a:rPr>
              <a:t>HTML stands for </a:t>
            </a:r>
            <a:r>
              <a:rPr b="1" baseline="0" i="0" lang="en" sz="2400" u="none" cap="none" strike="noStrike">
                <a:solidFill>
                  <a:srgbClr val="000000"/>
                </a:solidFill>
                <a:latin typeface="Verdana"/>
                <a:ea typeface="Verdana"/>
                <a:cs typeface="Verdana"/>
                <a:sym typeface="Verdana"/>
                <a:rtl val="0"/>
              </a:rPr>
              <a:t>H</a:t>
            </a:r>
            <a:r>
              <a:rPr b="0" baseline="0" i="0" lang="en" sz="2400" u="none" cap="none" strike="noStrike">
                <a:solidFill>
                  <a:srgbClr val="000000"/>
                </a:solidFill>
                <a:latin typeface="Verdana"/>
                <a:ea typeface="Verdana"/>
                <a:cs typeface="Verdana"/>
                <a:sym typeface="Verdana"/>
                <a:rtl val="0"/>
              </a:rPr>
              <a:t>yper </a:t>
            </a:r>
            <a:r>
              <a:rPr b="1" baseline="0" i="0" lang="en" sz="2400" u="none" cap="none" strike="noStrike">
                <a:solidFill>
                  <a:srgbClr val="000000"/>
                </a:solidFill>
                <a:latin typeface="Verdana"/>
                <a:ea typeface="Verdana"/>
                <a:cs typeface="Verdana"/>
                <a:sym typeface="Verdana"/>
                <a:rtl val="0"/>
              </a:rPr>
              <a:t>T</a:t>
            </a:r>
            <a:r>
              <a:rPr b="0" baseline="0" i="0" lang="en" sz="2400" u="none" cap="none" strike="noStrike">
                <a:solidFill>
                  <a:srgbClr val="000000"/>
                </a:solidFill>
                <a:latin typeface="Verdana"/>
                <a:ea typeface="Verdana"/>
                <a:cs typeface="Verdana"/>
                <a:sym typeface="Verdana"/>
                <a:rtl val="0"/>
              </a:rPr>
              <a:t>ext </a:t>
            </a:r>
            <a:r>
              <a:rPr b="1" baseline="0" i="0" lang="en" sz="2400" u="none" cap="none" strike="noStrike">
                <a:solidFill>
                  <a:srgbClr val="000000"/>
                </a:solidFill>
                <a:latin typeface="Verdana"/>
                <a:ea typeface="Verdana"/>
                <a:cs typeface="Verdana"/>
                <a:sym typeface="Verdana"/>
                <a:rtl val="0"/>
              </a:rPr>
              <a:t>M</a:t>
            </a:r>
            <a:r>
              <a:rPr b="0" baseline="0" i="0" lang="en" sz="2400" u="none" cap="none" strike="noStrike">
                <a:solidFill>
                  <a:srgbClr val="000000"/>
                </a:solidFill>
                <a:latin typeface="Verdana"/>
                <a:ea typeface="Verdana"/>
                <a:cs typeface="Verdana"/>
                <a:sym typeface="Verdana"/>
                <a:rtl val="0"/>
              </a:rPr>
              <a:t>arkup </a:t>
            </a:r>
            <a:r>
              <a:rPr b="1" baseline="0" i="0" lang="en" sz="2400" u="none" cap="none" strike="noStrike">
                <a:solidFill>
                  <a:srgbClr val="000000"/>
                </a:solidFill>
                <a:latin typeface="Verdana"/>
                <a:ea typeface="Verdana"/>
                <a:cs typeface="Verdana"/>
                <a:sym typeface="Verdana"/>
                <a:rtl val="0"/>
              </a:rPr>
              <a:t>L</a:t>
            </a:r>
            <a:r>
              <a:rPr b="0" baseline="0" i="0" lang="en" sz="2400" u="none" cap="none" strike="noStrike">
                <a:solidFill>
                  <a:srgbClr val="000000"/>
                </a:solidFill>
                <a:latin typeface="Verdana"/>
                <a:ea typeface="Verdana"/>
                <a:cs typeface="Verdana"/>
                <a:sym typeface="Verdana"/>
                <a:rtl val="0"/>
              </a:rPr>
              <a:t>anguage</a:t>
            </a:r>
          </a:p>
          <a:p>
            <a:pPr indent="-381000" lvl="0" marL="457200" marR="0" rtl="0" algn="l">
              <a:lnSpc>
                <a:spcPct val="109090"/>
              </a:lnSpc>
              <a:spcBef>
                <a:spcPts val="0"/>
              </a:spcBef>
              <a:spcAft>
                <a:spcPts val="0"/>
              </a:spcAft>
              <a:buClr>
                <a:srgbClr val="000000"/>
              </a:buClr>
              <a:buSzPct val="100000"/>
              <a:buFont typeface="Arial"/>
              <a:buChar char="●"/>
            </a:pPr>
            <a:r>
              <a:rPr b="0" baseline="0" i="0" lang="en" sz="2400" u="none" cap="none" strike="noStrike">
                <a:solidFill>
                  <a:srgbClr val="000000"/>
                </a:solidFill>
                <a:latin typeface="Verdana"/>
                <a:ea typeface="Verdana"/>
                <a:cs typeface="Verdana"/>
                <a:sym typeface="Verdana"/>
                <a:rtl val="0"/>
              </a:rPr>
              <a:t>HTML is a </a:t>
            </a:r>
            <a:r>
              <a:rPr b="1" baseline="0" i="0" lang="en" sz="2400" u="none" cap="none" strike="noStrike">
                <a:solidFill>
                  <a:srgbClr val="000000"/>
                </a:solidFill>
                <a:latin typeface="Verdana"/>
                <a:ea typeface="Verdana"/>
                <a:cs typeface="Verdana"/>
                <a:sym typeface="Verdana"/>
                <a:rtl val="0"/>
              </a:rPr>
              <a:t>markup </a:t>
            </a:r>
            <a:r>
              <a:rPr b="0" baseline="0" i="0" lang="en" sz="2400" u="none" cap="none" strike="noStrike">
                <a:solidFill>
                  <a:srgbClr val="000000"/>
                </a:solidFill>
                <a:latin typeface="Verdana"/>
                <a:ea typeface="Verdana"/>
                <a:cs typeface="Verdana"/>
                <a:sym typeface="Verdana"/>
                <a:rtl val="0"/>
              </a:rPr>
              <a:t>language</a:t>
            </a:r>
          </a:p>
          <a:p>
            <a:pPr indent="-381000" lvl="0" marL="457200" marR="0" rtl="0" algn="l">
              <a:lnSpc>
                <a:spcPct val="109090"/>
              </a:lnSpc>
              <a:spcBef>
                <a:spcPts val="0"/>
              </a:spcBef>
              <a:spcAft>
                <a:spcPts val="0"/>
              </a:spcAft>
              <a:buClr>
                <a:srgbClr val="000000"/>
              </a:buClr>
              <a:buSzPct val="100000"/>
              <a:buFont typeface="Arial"/>
              <a:buChar char="●"/>
            </a:pPr>
            <a:r>
              <a:rPr b="0" baseline="0" i="0" lang="en" sz="2400" u="none" cap="none" strike="noStrike">
                <a:solidFill>
                  <a:srgbClr val="000000"/>
                </a:solidFill>
                <a:latin typeface="Verdana"/>
                <a:ea typeface="Verdana"/>
                <a:cs typeface="Verdana"/>
                <a:sym typeface="Verdana"/>
                <a:rtl val="0"/>
              </a:rPr>
              <a:t>A markup language is a set of markup</a:t>
            </a:r>
            <a:r>
              <a:rPr b="1" baseline="0" i="0" lang="en" sz="2400" u="none" cap="none" strike="noStrike">
                <a:solidFill>
                  <a:srgbClr val="000000"/>
                </a:solidFill>
                <a:latin typeface="Verdana"/>
                <a:ea typeface="Verdana"/>
                <a:cs typeface="Verdana"/>
                <a:sym typeface="Verdana"/>
                <a:rtl val="0"/>
              </a:rPr>
              <a:t> tags</a:t>
            </a:r>
          </a:p>
          <a:p>
            <a:pPr indent="-381000" lvl="0" marL="457200" marR="0" rtl="0" algn="l">
              <a:lnSpc>
                <a:spcPct val="109090"/>
              </a:lnSpc>
              <a:spcBef>
                <a:spcPts val="0"/>
              </a:spcBef>
              <a:spcAft>
                <a:spcPts val="0"/>
              </a:spcAft>
              <a:buClr>
                <a:srgbClr val="000000"/>
              </a:buClr>
              <a:buSzPct val="100000"/>
              <a:buFont typeface="Arial"/>
              <a:buChar char="●"/>
            </a:pPr>
            <a:r>
              <a:rPr b="0" baseline="0" i="0" lang="en" sz="2400" u="none" cap="none" strike="noStrike">
                <a:solidFill>
                  <a:srgbClr val="000000"/>
                </a:solidFill>
                <a:latin typeface="Verdana"/>
                <a:ea typeface="Verdana"/>
                <a:cs typeface="Verdana"/>
                <a:sym typeface="Verdana"/>
                <a:rtl val="0"/>
              </a:rPr>
              <a:t>The tags </a:t>
            </a:r>
            <a:r>
              <a:rPr b="1" baseline="0" i="0" lang="en" sz="2400" u="none" cap="none" strike="noStrike">
                <a:solidFill>
                  <a:srgbClr val="000000"/>
                </a:solidFill>
                <a:latin typeface="Verdana"/>
                <a:ea typeface="Verdana"/>
                <a:cs typeface="Verdana"/>
                <a:sym typeface="Verdana"/>
                <a:rtl val="0"/>
              </a:rPr>
              <a:t>describe</a:t>
            </a:r>
            <a:r>
              <a:rPr b="0" baseline="0" i="0" lang="en" sz="2400" u="none" cap="none" strike="noStrike">
                <a:solidFill>
                  <a:srgbClr val="000000"/>
                </a:solidFill>
                <a:latin typeface="Verdana"/>
                <a:ea typeface="Verdana"/>
                <a:cs typeface="Verdana"/>
                <a:sym typeface="Verdana"/>
                <a:rtl val="0"/>
              </a:rPr>
              <a:t> document content</a:t>
            </a:r>
          </a:p>
          <a:p>
            <a:pPr indent="-381000" lvl="0" marL="457200" marR="0" rtl="0" algn="l">
              <a:lnSpc>
                <a:spcPct val="109090"/>
              </a:lnSpc>
              <a:spcBef>
                <a:spcPts val="0"/>
              </a:spcBef>
              <a:spcAft>
                <a:spcPts val="0"/>
              </a:spcAft>
              <a:buClr>
                <a:srgbClr val="000000"/>
              </a:buClr>
              <a:buSzPct val="100000"/>
              <a:buFont typeface="Arial"/>
              <a:buChar char="●"/>
            </a:pPr>
            <a:r>
              <a:rPr b="0" baseline="0" i="0" lang="en" sz="2400" u="none" cap="none" strike="noStrike">
                <a:solidFill>
                  <a:srgbClr val="000000"/>
                </a:solidFill>
                <a:latin typeface="Verdana"/>
                <a:ea typeface="Verdana"/>
                <a:cs typeface="Verdana"/>
                <a:sym typeface="Verdana"/>
                <a:rtl val="0"/>
              </a:rPr>
              <a:t>HTML documents contain</a:t>
            </a:r>
            <a:r>
              <a:rPr b="1" baseline="0" i="0" lang="en" sz="2400" u="none" cap="none" strike="noStrike">
                <a:solidFill>
                  <a:srgbClr val="000000"/>
                </a:solidFill>
                <a:latin typeface="Verdana"/>
                <a:ea typeface="Verdana"/>
                <a:cs typeface="Verdana"/>
                <a:sym typeface="Verdana"/>
                <a:rtl val="0"/>
              </a:rPr>
              <a:t> </a:t>
            </a:r>
            <a:r>
              <a:rPr b="0" baseline="0" i="0" lang="en" sz="2400" u="none" cap="none" strike="noStrike">
                <a:solidFill>
                  <a:srgbClr val="000000"/>
                </a:solidFill>
                <a:latin typeface="Verdana"/>
                <a:ea typeface="Verdana"/>
                <a:cs typeface="Verdana"/>
                <a:sym typeface="Verdana"/>
                <a:rtl val="0"/>
              </a:rPr>
              <a:t>HTML</a:t>
            </a:r>
            <a:r>
              <a:rPr b="1" baseline="0" i="0" lang="en" sz="2400" u="none" cap="none" strike="noStrike">
                <a:solidFill>
                  <a:srgbClr val="000000"/>
                </a:solidFill>
                <a:latin typeface="Verdana"/>
                <a:ea typeface="Verdana"/>
                <a:cs typeface="Verdana"/>
                <a:sym typeface="Verdana"/>
                <a:rtl val="0"/>
              </a:rPr>
              <a:t> tags</a:t>
            </a:r>
            <a:r>
              <a:rPr b="0" baseline="0" i="0" lang="en" sz="2400" u="none" cap="none" strike="noStrike">
                <a:solidFill>
                  <a:srgbClr val="000000"/>
                </a:solidFill>
                <a:latin typeface="Verdana"/>
                <a:ea typeface="Verdana"/>
                <a:cs typeface="Verdana"/>
                <a:sym typeface="Verdana"/>
                <a:rtl val="0"/>
              </a:rPr>
              <a:t> and plain </a:t>
            </a:r>
            <a:r>
              <a:rPr b="1" baseline="0" i="0" lang="en" sz="2400" u="none" cap="none" strike="noStrike">
                <a:solidFill>
                  <a:srgbClr val="000000"/>
                </a:solidFill>
                <a:latin typeface="Verdana"/>
                <a:ea typeface="Verdana"/>
                <a:cs typeface="Verdana"/>
                <a:sym typeface="Verdana"/>
                <a:rtl val="0"/>
              </a:rPr>
              <a:t>text</a:t>
            </a:r>
          </a:p>
          <a:p>
            <a:pPr indent="-381000" lvl="0" marL="457200" marR="0" rtl="0" algn="l">
              <a:lnSpc>
                <a:spcPct val="109090"/>
              </a:lnSpc>
              <a:spcBef>
                <a:spcPts val="0"/>
              </a:spcBef>
              <a:spcAft>
                <a:spcPts val="0"/>
              </a:spcAft>
              <a:buClr>
                <a:srgbClr val="000000"/>
              </a:buClr>
              <a:buSzPct val="100000"/>
              <a:buFont typeface="Arial"/>
              <a:buChar char="●"/>
            </a:pPr>
            <a:r>
              <a:rPr b="0" baseline="0" i="0" lang="en" sz="2400" u="none" cap="none" strike="noStrike">
                <a:solidFill>
                  <a:srgbClr val="000000"/>
                </a:solidFill>
                <a:latin typeface="Verdana"/>
                <a:ea typeface="Verdana"/>
                <a:cs typeface="Verdana"/>
                <a:sym typeface="Verdana"/>
                <a:rtl val="0"/>
              </a:rPr>
              <a:t>HTML documents are also called</a:t>
            </a:r>
            <a:r>
              <a:rPr b="1" baseline="0" i="0" lang="en" sz="2400" u="none" cap="none" strike="noStrike">
                <a:solidFill>
                  <a:srgbClr val="000000"/>
                </a:solidFill>
                <a:latin typeface="Verdana"/>
                <a:ea typeface="Verdana"/>
                <a:cs typeface="Verdana"/>
                <a:sym typeface="Verdana"/>
                <a:rtl val="0"/>
              </a:rPr>
              <a:t> web pages</a:t>
            </a:r>
          </a:p>
          <a:p>
            <a:pPr indent="0" lvl="0" marL="0" marR="0" rtl="0" algn="l">
              <a:lnSpc>
                <a:spcPct val="100000"/>
              </a:lnSpc>
              <a:spcBef>
                <a:spcPts val="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What are Tags?	</a:t>
            </a:r>
          </a:p>
        </p:txBody>
      </p:sp>
      <p:sp>
        <p:nvSpPr>
          <p:cNvPr id="116" name="Shape 116"/>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rgbClr val="000000"/>
              </a:buClr>
              <a:buSzPct val="100000"/>
              <a:buFont typeface="Verdana"/>
              <a:buChar char="●"/>
            </a:pPr>
            <a:r>
              <a:rPr b="0" baseline="0" i="0" lang="en" sz="2400" u="none" cap="none" strike="noStrike">
                <a:solidFill>
                  <a:srgbClr val="000000"/>
                </a:solidFill>
                <a:latin typeface="Verdana"/>
                <a:ea typeface="Verdana"/>
                <a:cs typeface="Verdana"/>
                <a:sym typeface="Verdana"/>
                <a:rtl val="0"/>
              </a:rPr>
              <a:t>Keywords surrounded by angle brakcets</a:t>
            </a:r>
          </a:p>
          <a:p>
            <a:pPr indent="-381000" lvl="0" marL="457200" marR="0" rtl="0" algn="l">
              <a:lnSpc>
                <a:spcPct val="100000"/>
              </a:lnSpc>
              <a:spcBef>
                <a:spcPts val="0"/>
              </a:spcBef>
              <a:spcAft>
                <a:spcPts val="0"/>
              </a:spcAft>
              <a:buClr>
                <a:srgbClr val="000000"/>
              </a:buClr>
              <a:buSzPct val="100000"/>
              <a:buFont typeface="Verdana"/>
              <a:buChar char="●"/>
            </a:pPr>
            <a:r>
              <a:rPr b="0" baseline="0" i="0" lang="en" sz="2400" u="none" cap="none" strike="noStrike">
                <a:solidFill>
                  <a:srgbClr val="000000"/>
                </a:solidFill>
                <a:latin typeface="Verdana"/>
                <a:ea typeface="Verdana"/>
                <a:cs typeface="Verdana"/>
                <a:sym typeface="Verdana"/>
                <a:rtl val="0"/>
              </a:rPr>
              <a:t>*Usually come in pairs</a:t>
            </a:r>
          </a:p>
          <a:p>
            <a:pPr indent="-381000" lvl="0" marL="457200" marR="0" rtl="0" algn="l">
              <a:lnSpc>
                <a:spcPct val="100000"/>
              </a:lnSpc>
              <a:spcBef>
                <a:spcPts val="0"/>
              </a:spcBef>
              <a:spcAft>
                <a:spcPts val="0"/>
              </a:spcAft>
              <a:buClr>
                <a:srgbClr val="000000"/>
              </a:buClr>
              <a:buSzPct val="100000"/>
              <a:buFont typeface="Verdana"/>
              <a:buChar char="●"/>
            </a:pPr>
            <a:r>
              <a:rPr b="0" baseline="0" i="0" lang="en" sz="2400" u="none" cap="none" strike="noStrike">
                <a:solidFill>
                  <a:srgbClr val="000000"/>
                </a:solidFill>
                <a:latin typeface="Verdana"/>
                <a:ea typeface="Verdana"/>
                <a:cs typeface="Verdana"/>
                <a:sym typeface="Verdana"/>
                <a:rtl val="0"/>
              </a:rPr>
              <a:t>First tag is “start tag”, second tag is “end tag”</a:t>
            </a:r>
          </a:p>
          <a:p>
            <a:pPr indent="-381000" lvl="0" marL="457200" marR="0" rtl="0" algn="l">
              <a:lnSpc>
                <a:spcPct val="100000"/>
              </a:lnSpc>
              <a:spcBef>
                <a:spcPts val="0"/>
              </a:spcBef>
              <a:spcAft>
                <a:spcPts val="0"/>
              </a:spcAft>
              <a:buClr>
                <a:srgbClr val="000000"/>
              </a:buClr>
              <a:buSzPct val="100000"/>
              <a:buFont typeface="Verdana"/>
              <a:buChar char="●"/>
            </a:pPr>
            <a:r>
              <a:rPr b="0" baseline="0" i="0" lang="en" sz="2400" u="none" cap="none" strike="noStrike">
                <a:solidFill>
                  <a:srgbClr val="000000"/>
                </a:solidFill>
                <a:latin typeface="Verdana"/>
                <a:ea typeface="Verdana"/>
                <a:cs typeface="Verdana"/>
                <a:sym typeface="Verdana"/>
                <a:rtl val="0"/>
              </a:rPr>
              <a:t>First tag like end tag, end tag w/ forward slash</a:t>
            </a:r>
          </a:p>
          <a:p>
            <a:pPr indent="-381000" lvl="0" marL="457200" marR="0" rtl="0" algn="l">
              <a:lnSpc>
                <a:spcPct val="100000"/>
              </a:lnSpc>
              <a:spcBef>
                <a:spcPts val="0"/>
              </a:spcBef>
              <a:spcAft>
                <a:spcPts val="0"/>
              </a:spcAft>
              <a:buClr>
                <a:srgbClr val="000000"/>
              </a:buClr>
              <a:buSzPct val="100000"/>
              <a:buFont typeface="Verdana"/>
              <a:buChar char="●"/>
            </a:pPr>
            <a:r>
              <a:rPr b="0" baseline="0" i="0" lang="en" sz="2400" u="none" cap="none" strike="noStrike">
                <a:solidFill>
                  <a:srgbClr val="000000"/>
                </a:solidFill>
                <a:latin typeface="Verdana"/>
                <a:ea typeface="Verdana"/>
                <a:cs typeface="Verdana"/>
                <a:sym typeface="Verdana"/>
                <a:rtl val="0"/>
              </a:rPr>
              <a:t>Also “opening tags” and “closing tags”</a:t>
            </a: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rgbClr val="000000"/>
              </a:solidFill>
              <a:latin typeface="Verdana"/>
              <a:ea typeface="Verdana"/>
              <a:cs typeface="Verdana"/>
              <a:sym typeface="Verdana"/>
              <a:rtl val="0"/>
            </a:endParaRP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“Tags” and “elements” and “selectors” often used interchangably</a:t>
            </a:r>
          </a:p>
          <a:p>
            <a:pPr indent="0" lvl="0" marL="0" marR="0" rtl="0" algn="l">
              <a:lnSpc>
                <a:spcPct val="100000"/>
              </a:lnSpc>
              <a:spcBef>
                <a:spcPts val="0"/>
              </a:spcBef>
              <a:spcAft>
                <a:spcPts val="0"/>
              </a:spcAft>
              <a:buClr>
                <a:srgbClr val="000000"/>
              </a:buClr>
              <a:buFont typeface="Arial"/>
              <a:buNone/>
            </a:pPr>
            <a:r>
              <a:t/>
            </a:r>
            <a:endParaRPr b="0" baseline="0" i="0" sz="2400" u="none" cap="none" strike="noStrike">
              <a:solidFill>
                <a:srgbClr val="000000"/>
              </a:solidFill>
              <a:latin typeface="Verdana"/>
              <a:ea typeface="Verdana"/>
              <a:cs typeface="Verdana"/>
              <a:sym typeface="Verdana"/>
              <a:rtl val="0"/>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Hello, World!</a:t>
            </a:r>
          </a:p>
        </p:txBody>
      </p:sp>
      <p:sp>
        <p:nvSpPr>
          <p:cNvPr id="122" name="Shape 122"/>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&lt;!DOCTYPE HTML&gt;</a:t>
            </a:r>
            <a:br>
              <a:rPr b="0" baseline="0" i="0" lang="en" sz="2400" u="none" cap="none" strike="noStrike">
                <a:solidFill>
                  <a:srgbClr val="000000"/>
                </a:solidFill>
                <a:latin typeface="Verdana"/>
                <a:ea typeface="Verdana"/>
                <a:cs typeface="Verdana"/>
                <a:sym typeface="Verdana"/>
                <a:rtl val="0"/>
              </a:rPr>
            </a:br>
            <a:r>
              <a:rPr b="0" baseline="0" i="0" lang="en" sz="2400" u="none" cap="none" strike="noStrike">
                <a:solidFill>
                  <a:srgbClr val="000000"/>
                </a:solidFill>
                <a:latin typeface="Verdana"/>
                <a:ea typeface="Verdana"/>
                <a:cs typeface="Verdana"/>
                <a:sym typeface="Verdana"/>
                <a:rtl val="0"/>
              </a:rPr>
              <a:t>&lt;HTML&gt;</a:t>
            </a:r>
            <a:br>
              <a:rPr b="0" baseline="0" i="0" lang="en" sz="2400" u="none" cap="none" strike="noStrike">
                <a:solidFill>
                  <a:srgbClr val="000000"/>
                </a:solidFill>
                <a:latin typeface="Verdana"/>
                <a:ea typeface="Verdana"/>
                <a:cs typeface="Verdana"/>
                <a:sym typeface="Verdana"/>
                <a:rtl val="0"/>
              </a:rPr>
            </a:br>
            <a:r>
              <a:rPr b="0" baseline="0" i="0" lang="en" sz="2400" u="none" cap="none" strike="noStrike">
                <a:solidFill>
                  <a:srgbClr val="000000"/>
                </a:solidFill>
                <a:latin typeface="Verdana"/>
                <a:ea typeface="Verdana"/>
                <a:cs typeface="Verdana"/>
                <a:sym typeface="Verdana"/>
                <a:rtl val="0"/>
              </a:rPr>
              <a:t>   &lt;HEAD&gt;</a:t>
            </a:r>
          </a:p>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  &lt;TITLE&gt;Hello World&lt;/TITLE&gt;</a:t>
            </a:r>
            <a:br>
              <a:rPr b="0" baseline="0" i="0" lang="en" sz="2400" u="none" cap="none" strike="noStrike">
                <a:solidFill>
                  <a:srgbClr val="000000"/>
                </a:solidFill>
                <a:latin typeface="Verdana"/>
                <a:ea typeface="Verdana"/>
                <a:cs typeface="Verdana"/>
                <a:sym typeface="Verdana"/>
                <a:rtl val="0"/>
              </a:rPr>
            </a:br>
            <a:r>
              <a:rPr b="0" baseline="0" i="0" lang="en" sz="2400" u="none" cap="none" strike="noStrike">
                <a:solidFill>
                  <a:srgbClr val="000000"/>
                </a:solidFill>
                <a:latin typeface="Verdana"/>
                <a:ea typeface="Verdana"/>
                <a:cs typeface="Verdana"/>
                <a:sym typeface="Verdana"/>
                <a:rtl val="0"/>
              </a:rPr>
              <a:t>   &lt;/HEAD&gt;</a:t>
            </a:r>
            <a:br>
              <a:rPr b="0" baseline="0" i="0" lang="en" sz="2400" u="none" cap="none" strike="noStrike">
                <a:solidFill>
                  <a:srgbClr val="000000"/>
                </a:solidFill>
                <a:latin typeface="Verdana"/>
                <a:ea typeface="Verdana"/>
                <a:cs typeface="Verdana"/>
                <a:sym typeface="Verdana"/>
                <a:rtl val="0"/>
              </a:rPr>
            </a:br>
            <a:r>
              <a:rPr b="0" baseline="0" i="0" lang="en" sz="2400" u="none" cap="none" strike="noStrike">
                <a:solidFill>
                  <a:srgbClr val="000000"/>
                </a:solidFill>
                <a:latin typeface="Verdana"/>
                <a:ea typeface="Verdana"/>
                <a:cs typeface="Verdana"/>
                <a:sym typeface="Verdana"/>
                <a:rtl val="0"/>
              </a:rPr>
              <a:t>   &lt;BODY&gt;</a:t>
            </a:r>
            <a:br>
              <a:rPr b="0" baseline="0" i="0" lang="en" sz="2400" u="none" cap="none" strike="noStrike">
                <a:solidFill>
                  <a:srgbClr val="000000"/>
                </a:solidFill>
                <a:latin typeface="Verdana"/>
                <a:ea typeface="Verdana"/>
                <a:cs typeface="Verdana"/>
                <a:sym typeface="Verdana"/>
                <a:rtl val="0"/>
              </a:rPr>
            </a:br>
            <a:r>
              <a:rPr b="0" baseline="0" i="0" lang="en" sz="2400" u="none" cap="none" strike="noStrike">
                <a:solidFill>
                  <a:srgbClr val="000000"/>
                </a:solidFill>
                <a:latin typeface="Verdana"/>
                <a:ea typeface="Verdana"/>
                <a:cs typeface="Verdana"/>
                <a:sym typeface="Verdana"/>
                <a:rtl val="0"/>
              </a:rPr>
              <a:t>      Hello, world!</a:t>
            </a:r>
            <a:br>
              <a:rPr b="0" baseline="0" i="0" lang="en" sz="2400" u="none" cap="none" strike="noStrike">
                <a:solidFill>
                  <a:srgbClr val="000000"/>
                </a:solidFill>
                <a:latin typeface="Verdana"/>
                <a:ea typeface="Verdana"/>
                <a:cs typeface="Verdana"/>
                <a:sym typeface="Verdana"/>
                <a:rtl val="0"/>
              </a:rPr>
            </a:br>
            <a:r>
              <a:rPr b="0" baseline="0" i="0" lang="en" sz="2400" u="none" cap="none" strike="noStrike">
                <a:solidFill>
                  <a:srgbClr val="000000"/>
                </a:solidFill>
                <a:latin typeface="Verdana"/>
                <a:ea typeface="Verdana"/>
                <a:cs typeface="Verdana"/>
                <a:sym typeface="Verdana"/>
                <a:rtl val="0"/>
              </a:rPr>
              <a:t>   &lt;/BODY&gt;</a:t>
            </a:r>
            <a:br>
              <a:rPr b="0" baseline="0" i="0" lang="en" sz="2400" u="none" cap="none" strike="noStrike">
                <a:solidFill>
                  <a:srgbClr val="000000"/>
                </a:solidFill>
                <a:latin typeface="Verdana"/>
                <a:ea typeface="Verdana"/>
                <a:cs typeface="Verdana"/>
                <a:sym typeface="Verdana"/>
                <a:rtl val="0"/>
              </a:rPr>
            </a:br>
            <a:r>
              <a:rPr b="0" baseline="0" i="0" lang="en" sz="2400" u="none" cap="none" strike="noStrike">
                <a:solidFill>
                  <a:srgbClr val="000000"/>
                </a:solidFill>
                <a:latin typeface="Verdana"/>
                <a:ea typeface="Verdana"/>
                <a:cs typeface="Verdana"/>
                <a:sym typeface="Verdana"/>
                <a:rtl val="0"/>
              </a:rPr>
              <a:t>&lt;/HTML&gt;</a:t>
            </a:r>
            <a:br>
              <a:rPr b="0" baseline="0" i="0" lang="en" sz="1100" u="none" cap="none" strike="noStrike">
                <a:solidFill>
                  <a:srgbClr val="800000"/>
                </a:solidFill>
                <a:latin typeface="Arial"/>
                <a:ea typeface="Arial"/>
                <a:cs typeface="Arial"/>
                <a:sym typeface="Arial"/>
                <a:rtl val="0"/>
              </a:rPr>
            </a:b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x="0" y="0"/>
          <a:ext cx="0" cy="0"/>
          <a:chOff x="0" y="0"/>
          <a:chExt cx="0" cy="0"/>
        </a:xfrm>
      </p:grpSpPr>
      <p:sp>
        <p:nvSpPr>
          <p:cNvPr id="29" name="Shape 29"/>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TCP/IP</a:t>
            </a:r>
          </a:p>
        </p:txBody>
      </p:sp>
      <p:sp>
        <p:nvSpPr>
          <p:cNvPr id="30" name="Shape 30"/>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The </a:t>
            </a:r>
            <a:r>
              <a:rPr b="1" baseline="0" i="0" lang="en" sz="2400" u="none" cap="none" strike="noStrike">
                <a:solidFill>
                  <a:srgbClr val="000000"/>
                </a:solidFill>
                <a:latin typeface="Verdana"/>
                <a:ea typeface="Verdana"/>
                <a:cs typeface="Verdana"/>
                <a:sym typeface="Verdana"/>
                <a:rtl val="0"/>
              </a:rPr>
              <a:t>Internet protocol suite</a:t>
            </a:r>
            <a:r>
              <a:rPr b="0" baseline="0" i="0" lang="en" sz="2400" u="none" cap="none" strike="noStrike">
                <a:solidFill>
                  <a:srgbClr val="000000"/>
                </a:solidFill>
                <a:latin typeface="Verdana"/>
                <a:ea typeface="Verdana"/>
                <a:cs typeface="Verdana"/>
                <a:sym typeface="Verdana"/>
                <a:rtl val="0"/>
              </a:rPr>
              <a:t> is the networking model and a set of communications protocols used for the </a:t>
            </a:r>
            <a:r>
              <a:rPr b="0" baseline="0" i="0" lang="en" sz="2400" u="sng" cap="none" strike="noStrike">
                <a:solidFill>
                  <a:schemeClr val="hlink"/>
                </a:solidFill>
                <a:latin typeface="Verdana"/>
                <a:ea typeface="Verdana"/>
                <a:cs typeface="Verdana"/>
                <a:sym typeface="Verdana"/>
                <a:hlinkClick r:id="rId3"/>
                <a:rtl val="0"/>
              </a:rPr>
              <a:t>Internet</a:t>
            </a:r>
            <a:r>
              <a:rPr b="0" baseline="0" i="0" lang="en" sz="2400" u="none" cap="none" strike="noStrike">
                <a:solidFill>
                  <a:srgbClr val="000000"/>
                </a:solidFill>
                <a:latin typeface="Verdana"/>
                <a:ea typeface="Verdana"/>
                <a:cs typeface="Verdana"/>
                <a:sym typeface="Verdana"/>
                <a:rtl val="0"/>
              </a:rPr>
              <a:t> and similar networks. It is commonly known as </a:t>
            </a:r>
            <a:r>
              <a:rPr b="1" baseline="0" i="0" lang="en" sz="2400" u="none" cap="none" strike="noStrike">
                <a:solidFill>
                  <a:srgbClr val="000000"/>
                </a:solidFill>
                <a:latin typeface="Verdana"/>
                <a:ea typeface="Verdana"/>
                <a:cs typeface="Verdana"/>
                <a:sym typeface="Verdana"/>
                <a:rtl val="0"/>
              </a:rPr>
              <a:t>TCP/IP</a:t>
            </a:r>
            <a:r>
              <a:rPr b="0" baseline="0" i="0" lang="en" sz="2400" u="none" cap="none" strike="noStrike">
                <a:solidFill>
                  <a:srgbClr val="000000"/>
                </a:solidFill>
                <a:latin typeface="Verdana"/>
                <a:ea typeface="Verdana"/>
                <a:cs typeface="Verdana"/>
                <a:sym typeface="Verdana"/>
                <a:rtl val="0"/>
              </a:rPr>
              <a:t>, because its most important protocols, the Transmission Control Protocol (TCP) and the Internet Protocol (IP) were the first networking protocols defined in this standard.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TCP/IP</a:t>
            </a:r>
          </a:p>
        </p:txBody>
      </p:sp>
      <p:sp>
        <p:nvSpPr>
          <p:cNvPr id="36" name="Shape 36"/>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30843"/>
              </a:lnSpc>
              <a:spcBef>
                <a:spcPts val="0"/>
              </a:spcBef>
              <a:spcAft>
                <a:spcPts val="0"/>
              </a:spcAft>
              <a:buClr>
                <a:srgbClr val="000000"/>
              </a:buClr>
              <a:buSzPct val="25000"/>
              <a:buFont typeface="Arial"/>
              <a:buNone/>
            </a:pPr>
            <a:r>
              <a:rPr b="0" baseline="0" i="0" lang="en" sz="2000" u="none" cap="none" strike="noStrike">
                <a:solidFill>
                  <a:srgbClr val="000000"/>
                </a:solidFill>
                <a:latin typeface="Verdana"/>
                <a:ea typeface="Verdana"/>
                <a:cs typeface="Verdana"/>
                <a:sym typeface="Verdana"/>
                <a:rtl val="0"/>
              </a:rPr>
              <a:t>From lowest to highest, the layers are:</a:t>
            </a:r>
          </a:p>
          <a:p>
            <a:pPr indent="-355600" lvl="0" marL="457200" marR="0" rtl="0" algn="l">
              <a:lnSpc>
                <a:spcPct val="130843"/>
              </a:lnSpc>
              <a:spcBef>
                <a:spcPts val="900"/>
              </a:spcBef>
              <a:spcAft>
                <a:spcPts val="0"/>
              </a:spcAft>
              <a:buClr>
                <a:srgbClr val="000000"/>
              </a:buClr>
              <a:buSzPct val="100000"/>
              <a:buFont typeface="Arial"/>
              <a:buChar char="●"/>
            </a:pPr>
            <a:r>
              <a:rPr b="0" baseline="0" i="0" lang="en" sz="2000" u="none" cap="none" strike="noStrike">
                <a:solidFill>
                  <a:srgbClr val="000000"/>
                </a:solidFill>
                <a:latin typeface="Verdana"/>
                <a:ea typeface="Verdana"/>
                <a:cs typeface="Verdana"/>
                <a:sym typeface="Verdana"/>
                <a:rtl val="0"/>
              </a:rPr>
              <a:t>The link layer contains communication technologies for a single network segment (link) of a local area network.</a:t>
            </a:r>
          </a:p>
          <a:p>
            <a:pPr indent="-355600" lvl="0" marL="457200" marR="0" rtl="0" algn="l">
              <a:lnSpc>
                <a:spcPct val="130843"/>
              </a:lnSpc>
              <a:spcBef>
                <a:spcPts val="400"/>
              </a:spcBef>
              <a:spcAft>
                <a:spcPts val="0"/>
              </a:spcAft>
              <a:buClr>
                <a:srgbClr val="000000"/>
              </a:buClr>
              <a:buSzPct val="100000"/>
              <a:buFont typeface="Arial"/>
              <a:buChar char="●"/>
            </a:pPr>
            <a:r>
              <a:rPr b="0" baseline="0" i="0" lang="en" sz="2000" u="none" cap="none" strike="noStrike">
                <a:solidFill>
                  <a:srgbClr val="000000"/>
                </a:solidFill>
                <a:latin typeface="Verdana"/>
                <a:ea typeface="Verdana"/>
                <a:cs typeface="Verdana"/>
                <a:sym typeface="Verdana"/>
                <a:rtl val="0"/>
              </a:rPr>
              <a:t>The internet layer (IP) connects independent networks, thus establishing internetworking.</a:t>
            </a:r>
          </a:p>
          <a:p>
            <a:pPr indent="-355600" lvl="0" marL="457200" marR="0" rtl="0" algn="l">
              <a:lnSpc>
                <a:spcPct val="130843"/>
              </a:lnSpc>
              <a:spcBef>
                <a:spcPts val="400"/>
              </a:spcBef>
              <a:spcAft>
                <a:spcPts val="0"/>
              </a:spcAft>
              <a:buClr>
                <a:srgbClr val="000000"/>
              </a:buClr>
              <a:buSzPct val="100000"/>
              <a:buFont typeface="Arial"/>
              <a:buChar char="●"/>
            </a:pPr>
            <a:r>
              <a:rPr b="0" baseline="0" i="0" lang="en" sz="2000" u="none" cap="none" strike="noStrike">
                <a:solidFill>
                  <a:srgbClr val="000000"/>
                </a:solidFill>
                <a:latin typeface="Verdana"/>
                <a:ea typeface="Verdana"/>
                <a:cs typeface="Verdana"/>
                <a:sym typeface="Verdana"/>
                <a:rtl val="0"/>
              </a:rPr>
              <a:t>The transport layer handles host-to-host communication.</a:t>
            </a:r>
          </a:p>
          <a:p>
            <a:pPr indent="-355600" lvl="0" marL="457200" marR="0" rtl="0" algn="l">
              <a:lnSpc>
                <a:spcPct val="130843"/>
              </a:lnSpc>
              <a:spcBef>
                <a:spcPts val="400"/>
              </a:spcBef>
              <a:spcAft>
                <a:spcPts val="0"/>
              </a:spcAft>
              <a:buClr>
                <a:srgbClr val="000000"/>
              </a:buClr>
              <a:buSzPct val="100000"/>
              <a:buFont typeface="Arial"/>
              <a:buChar char="●"/>
            </a:pPr>
            <a:r>
              <a:rPr b="0" baseline="0" i="0" lang="en" sz="2000" u="none" cap="none" strike="noStrike">
                <a:solidFill>
                  <a:srgbClr val="000000"/>
                </a:solidFill>
                <a:latin typeface="Verdana"/>
                <a:ea typeface="Verdana"/>
                <a:cs typeface="Verdana"/>
                <a:sym typeface="Verdana"/>
                <a:rtl val="0"/>
              </a:rPr>
              <a:t>The application layer contains all protocols for specific data communications services on a process-to-process level. For example, the Hypertext Transfer Protocol(HTTP) specifies the web browser communication with a web server.</a:t>
            </a:r>
          </a:p>
          <a:p>
            <a:pPr indent="0" lvl="0" marL="0" marR="0" rtl="0" algn="l">
              <a:lnSpc>
                <a:spcPct val="100000"/>
              </a:lnSpc>
              <a:spcBef>
                <a:spcPts val="10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How the Web Works 	</a:t>
            </a:r>
          </a:p>
        </p:txBody>
      </p:sp>
      <p:sp>
        <p:nvSpPr>
          <p:cNvPr id="42" name="Shape 42"/>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HTTP:</a:t>
            </a:r>
          </a:p>
          <a:p>
            <a:pPr indent="45720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HyperText Transfer Protocol</a:t>
            </a:r>
          </a:p>
          <a:p>
            <a:pPr indent="457200" lvl="0" marL="0" marR="0" rtl="0" algn="l">
              <a:lnSpc>
                <a:spcPct val="100000"/>
              </a:lnSpc>
              <a:spcBef>
                <a:spcPts val="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Defines:</a:t>
            </a:r>
          </a:p>
          <a:p>
            <a:pPr indent="45720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Syntax</a:t>
            </a:r>
          </a:p>
          <a:p>
            <a:pPr indent="45720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Semantics</a:t>
            </a:r>
          </a:p>
          <a:p>
            <a:pPr indent="45720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Synchronization of Communications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Client Request</a:t>
            </a:r>
          </a:p>
        </p:txBody>
      </p:sp>
      <p:sp>
        <p:nvSpPr>
          <p:cNvPr id="48" name="Shape 48"/>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GET /index.html HTTP/1.1</a:t>
            </a:r>
          </a:p>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Host: www.example.com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Server Response</a:t>
            </a:r>
          </a:p>
        </p:txBody>
      </p:sp>
      <p:sp>
        <p:nvSpPr>
          <p:cNvPr id="54" name="Shape 54"/>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HTTP/1.1 200 OK</a:t>
            </a:r>
          </a:p>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Date: Mon, 23 May 2013 22:38:34 GMT</a:t>
            </a:r>
          </a:p>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Server: Apache/1.3.3.7 (Unix) (Red-Hat/Linux)</a:t>
            </a:r>
          </a:p>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Last-Modified: Wed, 08 Jan 2013 23:11:55 GMT</a:t>
            </a:r>
          </a:p>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Content-Type: text/html; charset=UTF-8</a:t>
            </a:r>
          </a:p>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Content-Length: 131</a:t>
            </a:r>
          </a:p>
          <a:p>
            <a:pPr indent="0" lvl="0" marL="0" marR="0" rtl="0" algn="l">
              <a:lnSpc>
                <a:spcPct val="100000"/>
              </a:lnSpc>
              <a:spcBef>
                <a:spcPts val="0"/>
              </a:spcBef>
              <a:spcAft>
                <a:spcPts val="0"/>
              </a:spcAft>
              <a:buClr>
                <a:srgbClr val="000000"/>
              </a:buClr>
              <a:buSzPct val="25000"/>
              <a:buFont typeface="Arial"/>
              <a:buNone/>
            </a:pPr>
            <a:r>
              <a:rPr b="0" baseline="0" i="0" lang="en" sz="3000" u="none" cap="none" strike="noStrike">
                <a:solidFill>
                  <a:srgbClr val="000000"/>
                </a:solidFill>
                <a:latin typeface="Arial"/>
                <a:ea typeface="Arial"/>
                <a:cs typeface="Arial"/>
                <a:sym typeface="Arial"/>
                <a:rtl val="0"/>
              </a:rPr>
              <a:t>Connection: close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DNS Services	</a:t>
            </a:r>
          </a:p>
        </p:txBody>
      </p:sp>
      <p:sp>
        <p:nvSpPr>
          <p:cNvPr id="60" name="Shape 60"/>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baseline="0" i="0" lang="en" sz="2400" u="none" cap="none" strike="noStrike">
                <a:solidFill>
                  <a:srgbClr val="000000"/>
                </a:solidFill>
                <a:latin typeface="Verdana"/>
                <a:ea typeface="Verdana"/>
                <a:cs typeface="Verdana"/>
                <a:sym typeface="Verdana"/>
                <a:rtl val="0"/>
              </a:rPr>
              <a:t>The </a:t>
            </a:r>
            <a:r>
              <a:rPr b="1" baseline="0" i="0" lang="en" sz="2400" u="none" cap="none" strike="noStrike">
                <a:solidFill>
                  <a:srgbClr val="000000"/>
                </a:solidFill>
                <a:latin typeface="Verdana"/>
                <a:ea typeface="Verdana"/>
                <a:cs typeface="Verdana"/>
                <a:sym typeface="Verdana"/>
                <a:rtl val="0"/>
              </a:rPr>
              <a:t>Domain Name System</a:t>
            </a:r>
            <a:r>
              <a:rPr b="0" baseline="0" i="0" lang="en" sz="2400" u="none" cap="none" strike="noStrike">
                <a:solidFill>
                  <a:srgbClr val="000000"/>
                </a:solidFill>
                <a:latin typeface="Verdana"/>
                <a:ea typeface="Verdana"/>
                <a:cs typeface="Verdana"/>
                <a:sym typeface="Verdana"/>
                <a:rtl val="0"/>
              </a:rPr>
              <a:t> (</a:t>
            </a:r>
            <a:r>
              <a:rPr b="1" baseline="0" i="0" lang="en" sz="2400" u="none" cap="none" strike="noStrike">
                <a:solidFill>
                  <a:srgbClr val="000000"/>
                </a:solidFill>
                <a:latin typeface="Verdana"/>
                <a:ea typeface="Verdana"/>
                <a:cs typeface="Verdana"/>
                <a:sym typeface="Verdana"/>
                <a:rtl val="0"/>
              </a:rPr>
              <a:t>DNS</a:t>
            </a:r>
            <a:r>
              <a:rPr b="0" baseline="0" i="0" lang="en" sz="2400" u="none" cap="none" strike="noStrike">
                <a:solidFill>
                  <a:srgbClr val="000000"/>
                </a:solidFill>
                <a:latin typeface="Verdana"/>
                <a:ea typeface="Verdana"/>
                <a:cs typeface="Verdana"/>
                <a:sym typeface="Verdana"/>
                <a:rtl val="0"/>
              </a:rPr>
              <a:t>) is a hierarchical distributed naming system for computers, services, or any resource connected to the Internet or a private network. It associates various information with domain names assigned to each of the participating entities. Most prominently, it translates easily memorized domain names to the numerical IP addresses needed for the purpose of locating computer services and devices worldwide. By providing a worldwide, distributed keyword-based redirection service, the Domain Name System is an essential component of the functionality of the Internet.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Local vs. Remote	</a:t>
            </a:r>
          </a:p>
        </p:txBody>
      </p:sp>
      <p:sp>
        <p:nvSpPr>
          <p:cNvPr id="66" name="Shape 66"/>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rgbClr val="000000"/>
              </a:buClr>
              <a:buSzPct val="100000"/>
              <a:buFont typeface="Arial"/>
              <a:buChar char="●"/>
            </a:pPr>
            <a:r>
              <a:rPr b="0" baseline="0" i="0" lang="en" sz="3000" u="none" cap="none" strike="noStrike">
                <a:solidFill>
                  <a:srgbClr val="000000"/>
                </a:solidFill>
                <a:latin typeface="Arial"/>
                <a:ea typeface="Arial"/>
                <a:cs typeface="Arial"/>
                <a:sym typeface="Arial"/>
                <a:rtl val="0"/>
              </a:rPr>
              <a:t>Mainframe</a:t>
            </a:r>
          </a:p>
          <a:p>
            <a:pPr indent="-419100" lvl="0" marL="457200" marR="0" rtl="0" algn="l">
              <a:lnSpc>
                <a:spcPct val="100000"/>
              </a:lnSpc>
              <a:spcBef>
                <a:spcPts val="0"/>
              </a:spcBef>
              <a:spcAft>
                <a:spcPts val="0"/>
              </a:spcAft>
              <a:buClr>
                <a:srgbClr val="000000"/>
              </a:buClr>
              <a:buSzPct val="100000"/>
              <a:buFont typeface="Arial"/>
              <a:buChar char="●"/>
            </a:pPr>
            <a:r>
              <a:rPr b="0" baseline="0" i="0" lang="en" sz="3000" u="none" cap="none" strike="noStrike">
                <a:solidFill>
                  <a:srgbClr val="000000"/>
                </a:solidFill>
                <a:latin typeface="Arial"/>
                <a:ea typeface="Arial"/>
                <a:cs typeface="Arial"/>
                <a:sym typeface="Arial"/>
                <a:rtl val="0"/>
              </a:rPr>
              <a:t>Client-Server</a:t>
            </a:r>
          </a:p>
          <a:p>
            <a:pPr indent="-419100" lvl="0" marL="457200" marR="0" rtl="0" algn="l">
              <a:lnSpc>
                <a:spcPct val="100000"/>
              </a:lnSpc>
              <a:spcBef>
                <a:spcPts val="0"/>
              </a:spcBef>
              <a:spcAft>
                <a:spcPts val="0"/>
              </a:spcAft>
              <a:buClr>
                <a:srgbClr val="000000"/>
              </a:buClr>
              <a:buSzPct val="100000"/>
              <a:buFont typeface="Arial"/>
              <a:buChar char="●"/>
            </a:pPr>
            <a:r>
              <a:rPr b="0" baseline="0" i="0" lang="en" sz="3000" u="none" cap="none" strike="noStrike">
                <a:solidFill>
                  <a:srgbClr val="000000"/>
                </a:solidFill>
                <a:latin typeface="Arial"/>
                <a:ea typeface="Arial"/>
                <a:cs typeface="Arial"/>
                <a:sym typeface="Arial"/>
                <a:rtl val="0"/>
              </a:rPr>
              <a:t>Cloud</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baseline="0" i="0" lang="en" sz="3600" u="none" cap="none" strike="noStrike">
                <a:solidFill>
                  <a:schemeClr val="dk1"/>
                </a:solidFill>
                <a:latin typeface="Arial"/>
                <a:ea typeface="Arial"/>
                <a:cs typeface="Arial"/>
                <a:sym typeface="Arial"/>
                <a:rtl val="0"/>
              </a:rPr>
              <a:t>W3C</a:t>
            </a:r>
          </a:p>
        </p:txBody>
      </p:sp>
      <p:sp>
        <p:nvSpPr>
          <p:cNvPr id="72" name="Shape 72"/>
          <p:cNvSpPr txBox="1"/>
          <p:nvPr>
            <p:ph idx="1" type="body"/>
          </p:nvPr>
        </p:nvSpPr>
        <p:spPr>
          <a:xfrm>
            <a:off x="457200" y="1600200"/>
            <a:ext cx="8229600" cy="4967700"/>
          </a:xfrm>
          <a:prstGeom prst="rect">
            <a:avLst/>
          </a:prstGeom>
          <a:noFill/>
          <a:ln>
            <a:noFill/>
          </a:ln>
        </p:spPr>
        <p:txBody>
          <a:bodyPr anchorCtr="0" anchor="t" bIns="91425" lIns="91425" rIns="91425" tIns="91425">
            <a:noAutofit/>
          </a:bodyPr>
          <a:lstStyle/>
          <a:p>
            <a:pPr indent="0" lvl="0" marL="0" marR="0" rtl="0" algn="l">
              <a:lnSpc>
                <a:spcPct val="130823"/>
              </a:lnSpc>
              <a:spcBef>
                <a:spcPts val="0"/>
              </a:spcBef>
              <a:spcAft>
                <a:spcPts val="0"/>
              </a:spcAft>
              <a:buClr>
                <a:srgbClr val="000000"/>
              </a:buClr>
              <a:buSzPct val="25000"/>
              <a:buFont typeface="Arial"/>
              <a:buNone/>
            </a:pPr>
            <a:r>
              <a:rPr b="0" baseline="0" i="0" lang="en" sz="1800" u="none" cap="none" strike="noStrike">
                <a:solidFill>
                  <a:srgbClr val="000000"/>
                </a:solidFill>
                <a:latin typeface="Verdana"/>
                <a:ea typeface="Verdana"/>
                <a:cs typeface="Verdana"/>
                <a:sym typeface="Verdana"/>
                <a:rtl val="0"/>
              </a:rPr>
              <a:t>The </a:t>
            </a:r>
            <a:r>
              <a:rPr b="1" baseline="0" i="0" lang="en" sz="1800" u="none" cap="none" strike="noStrike">
                <a:solidFill>
                  <a:srgbClr val="000000"/>
                </a:solidFill>
                <a:latin typeface="Verdana"/>
                <a:ea typeface="Verdana"/>
                <a:cs typeface="Verdana"/>
                <a:sym typeface="Verdana"/>
                <a:rtl val="0"/>
              </a:rPr>
              <a:t>World Wide Web Consortium</a:t>
            </a:r>
            <a:r>
              <a:rPr b="0" baseline="0" i="0" lang="en" sz="1800" u="none" cap="none" strike="noStrike">
                <a:solidFill>
                  <a:srgbClr val="000000"/>
                </a:solidFill>
                <a:latin typeface="Verdana"/>
                <a:ea typeface="Verdana"/>
                <a:cs typeface="Verdana"/>
                <a:sym typeface="Verdana"/>
                <a:rtl val="0"/>
              </a:rPr>
              <a:t> (</a:t>
            </a:r>
            <a:r>
              <a:rPr b="1" baseline="0" i="0" lang="en" sz="1800" u="none" cap="none" strike="noStrike">
                <a:solidFill>
                  <a:srgbClr val="000000"/>
                </a:solidFill>
                <a:latin typeface="Verdana"/>
                <a:ea typeface="Verdana"/>
                <a:cs typeface="Verdana"/>
                <a:sym typeface="Verdana"/>
                <a:rtl val="0"/>
              </a:rPr>
              <a:t>W3C</a:t>
            </a:r>
            <a:r>
              <a:rPr b="0" baseline="0" i="0" lang="en" sz="1800" u="none" cap="none" strike="noStrike">
                <a:solidFill>
                  <a:srgbClr val="000000"/>
                </a:solidFill>
                <a:latin typeface="Verdana"/>
                <a:ea typeface="Verdana"/>
                <a:cs typeface="Verdana"/>
                <a:sym typeface="Verdana"/>
                <a:rtl val="0"/>
              </a:rPr>
              <a:t>) is the main international </a:t>
            </a:r>
            <a:r>
              <a:rPr b="0" baseline="0" i="0" lang="en" sz="1800" u="sng" cap="none" strike="noStrike">
                <a:solidFill>
                  <a:schemeClr val="hlink"/>
                </a:solidFill>
                <a:latin typeface="Verdana"/>
                <a:ea typeface="Verdana"/>
                <a:cs typeface="Verdana"/>
                <a:sym typeface="Verdana"/>
                <a:hlinkClick r:id="rId3"/>
                <a:rtl val="0"/>
              </a:rPr>
              <a:t>standards organization</a:t>
            </a:r>
            <a:r>
              <a:rPr b="0" baseline="0" i="0" lang="en" sz="1800" u="none" cap="none" strike="noStrike">
                <a:solidFill>
                  <a:srgbClr val="000000"/>
                </a:solidFill>
                <a:latin typeface="Verdana"/>
                <a:ea typeface="Verdana"/>
                <a:cs typeface="Verdana"/>
                <a:sym typeface="Verdana"/>
                <a:rtl val="0"/>
              </a:rPr>
              <a:t> for the </a:t>
            </a:r>
            <a:r>
              <a:rPr b="0" baseline="0" i="0" lang="en" sz="1800" u="sng" cap="none" strike="noStrike">
                <a:solidFill>
                  <a:schemeClr val="hlink"/>
                </a:solidFill>
                <a:latin typeface="Verdana"/>
                <a:ea typeface="Verdana"/>
                <a:cs typeface="Verdana"/>
                <a:sym typeface="Verdana"/>
                <a:hlinkClick r:id="rId4"/>
                <a:rtl val="0"/>
              </a:rPr>
              <a:t>World Wide Web</a:t>
            </a:r>
            <a:r>
              <a:rPr b="0" baseline="0" i="0" lang="en" sz="1800" u="none" cap="none" strike="noStrike">
                <a:solidFill>
                  <a:srgbClr val="000000"/>
                </a:solidFill>
                <a:latin typeface="Verdana"/>
                <a:ea typeface="Verdana"/>
                <a:cs typeface="Verdana"/>
                <a:sym typeface="Verdana"/>
                <a:rtl val="0"/>
              </a:rPr>
              <a:t> (abbreviated WWW or W3).</a:t>
            </a:r>
          </a:p>
          <a:p>
            <a:pPr indent="0" lvl="0" marL="0" marR="0" rtl="0" algn="l">
              <a:lnSpc>
                <a:spcPct val="130823"/>
              </a:lnSpc>
              <a:spcBef>
                <a:spcPts val="1000"/>
              </a:spcBef>
              <a:spcAft>
                <a:spcPts val="0"/>
              </a:spcAft>
              <a:buClr>
                <a:srgbClr val="000000"/>
              </a:buClr>
              <a:buFont typeface="Arial"/>
              <a:buNone/>
            </a:pPr>
            <a:r>
              <a:t/>
            </a:r>
            <a:endParaRPr b="0" baseline="0" i="0" sz="1800" u="none" cap="none" strike="noStrike">
              <a:solidFill>
                <a:srgbClr val="000000"/>
              </a:solidFill>
              <a:latin typeface="Verdana"/>
              <a:ea typeface="Verdana"/>
              <a:cs typeface="Verdana"/>
              <a:sym typeface="Verdana"/>
              <a:rtl val="0"/>
            </a:endParaRPr>
          </a:p>
          <a:p>
            <a:pPr indent="0" lvl="0" marL="0" marR="0" rtl="0" algn="l">
              <a:lnSpc>
                <a:spcPct val="130823"/>
              </a:lnSpc>
              <a:spcBef>
                <a:spcPts val="1000"/>
              </a:spcBef>
              <a:spcAft>
                <a:spcPts val="0"/>
              </a:spcAft>
              <a:buClr>
                <a:srgbClr val="000000"/>
              </a:buClr>
              <a:buSzPct val="25000"/>
              <a:buFont typeface="Arial"/>
              <a:buNone/>
            </a:pPr>
            <a:r>
              <a:rPr b="0" baseline="0" i="0" lang="en" sz="1800" u="none" cap="none" strike="noStrike">
                <a:solidFill>
                  <a:srgbClr val="000000"/>
                </a:solidFill>
                <a:latin typeface="Verdana"/>
                <a:ea typeface="Verdana"/>
                <a:cs typeface="Verdana"/>
                <a:sym typeface="Verdana"/>
                <a:rtl val="0"/>
              </a:rPr>
              <a:t>Founded and currently led by </a:t>
            </a:r>
            <a:r>
              <a:rPr b="0" baseline="0" i="0" lang="en" sz="1800" u="sng" cap="none" strike="noStrike">
                <a:solidFill>
                  <a:schemeClr val="hlink"/>
                </a:solidFill>
                <a:latin typeface="Verdana"/>
                <a:ea typeface="Verdana"/>
                <a:cs typeface="Verdana"/>
                <a:sym typeface="Verdana"/>
                <a:hlinkClick r:id="rId5"/>
                <a:rtl val="0"/>
              </a:rPr>
              <a:t>Tim Berners-Lee</a:t>
            </a:r>
            <a:r>
              <a:rPr b="0" baseline="0" i="0" lang="en" sz="1800" u="none" cap="none" strike="noStrike">
                <a:solidFill>
                  <a:srgbClr val="000000"/>
                </a:solidFill>
                <a:latin typeface="Verdana"/>
                <a:ea typeface="Verdana"/>
                <a:cs typeface="Verdana"/>
                <a:sym typeface="Verdana"/>
                <a:rtl val="0"/>
              </a:rPr>
              <a:t> at </a:t>
            </a:r>
            <a:r>
              <a:rPr b="0" baseline="0" i="0" lang="en" sz="1800" u="sng" cap="none" strike="noStrike">
                <a:solidFill>
                  <a:schemeClr val="hlink"/>
                </a:solidFill>
                <a:latin typeface="Verdana"/>
                <a:ea typeface="Verdana"/>
                <a:cs typeface="Verdana"/>
                <a:sym typeface="Verdana"/>
                <a:hlinkClick r:id="rId6"/>
                <a:rtl val="0"/>
              </a:rPr>
              <a:t>MIT</a:t>
            </a:r>
            <a:r>
              <a:rPr b="0" baseline="0" i="0" lang="en" sz="1800" u="none" cap="none" strike="noStrike">
                <a:solidFill>
                  <a:srgbClr val="000000"/>
                </a:solidFill>
                <a:latin typeface="Verdana"/>
                <a:ea typeface="Verdana"/>
                <a:cs typeface="Verdana"/>
                <a:sym typeface="Verdana"/>
                <a:rtl val="0"/>
              </a:rPr>
              <a:t>,</a:t>
            </a:r>
            <a:r>
              <a:rPr b="0" baseline="30000" i="0" lang="en" sz="1800" u="none" cap="none" strike="noStrike">
                <a:solidFill>
                  <a:srgbClr val="000000"/>
                </a:solidFill>
                <a:latin typeface="Verdana"/>
                <a:ea typeface="Verdana"/>
                <a:cs typeface="Verdana"/>
                <a:sym typeface="Verdana"/>
                <a:rtl val="0"/>
              </a:rPr>
              <a:t> </a:t>
            </a:r>
            <a:r>
              <a:rPr b="0" baseline="0" i="0" lang="en" sz="1800" u="none" cap="none" strike="noStrike">
                <a:solidFill>
                  <a:srgbClr val="000000"/>
                </a:solidFill>
                <a:latin typeface="Verdana"/>
                <a:ea typeface="Verdana"/>
                <a:cs typeface="Verdana"/>
                <a:sym typeface="Verdana"/>
                <a:rtl val="0"/>
              </a:rPr>
              <a:t>the </a:t>
            </a:r>
            <a:r>
              <a:rPr b="0" baseline="0" i="0" lang="en" sz="1800" u="sng" cap="none" strike="noStrike">
                <a:solidFill>
                  <a:schemeClr val="hlink"/>
                </a:solidFill>
                <a:latin typeface="Verdana"/>
                <a:ea typeface="Verdana"/>
                <a:cs typeface="Verdana"/>
                <a:sym typeface="Verdana"/>
                <a:hlinkClick r:id="rId7"/>
                <a:rtl val="0"/>
              </a:rPr>
              <a:t>consortium</a:t>
            </a:r>
            <a:r>
              <a:rPr b="0" baseline="0" i="0" lang="en" sz="1800" u="none" cap="none" strike="noStrike">
                <a:solidFill>
                  <a:srgbClr val="000000"/>
                </a:solidFill>
                <a:latin typeface="Verdana"/>
                <a:ea typeface="Verdana"/>
                <a:cs typeface="Verdana"/>
                <a:sym typeface="Verdana"/>
                <a:rtl val="0"/>
              </a:rPr>
              <a:t> is made up of member organizations which maintain full-time staff for the purpose of working together in the development of standards for the </a:t>
            </a:r>
            <a:r>
              <a:rPr b="0" baseline="0" i="0" lang="en" sz="1800" u="sng" cap="none" strike="noStrike">
                <a:solidFill>
                  <a:schemeClr val="hlink"/>
                </a:solidFill>
                <a:latin typeface="Verdana"/>
                <a:ea typeface="Verdana"/>
                <a:cs typeface="Verdana"/>
                <a:sym typeface="Verdana"/>
                <a:hlinkClick r:id="rId8"/>
                <a:rtl val="0"/>
              </a:rPr>
              <a:t>World Wide Web</a:t>
            </a:r>
            <a:r>
              <a:rPr b="0" baseline="0" i="0" lang="en" sz="1800" u="none" cap="none" strike="noStrike">
                <a:solidFill>
                  <a:srgbClr val="000000"/>
                </a:solidFill>
                <a:latin typeface="Verdana"/>
                <a:ea typeface="Verdana"/>
                <a:cs typeface="Verdana"/>
                <a:sym typeface="Verdana"/>
                <a:rtl val="0"/>
              </a:rPr>
              <a:t>. As of 7 September 2013, the World Wide Web Consortium (W3C) has 383 members.</a:t>
            </a:r>
          </a:p>
          <a:p>
            <a:pPr indent="0" lvl="0" marL="0" marR="0" rtl="0" algn="l">
              <a:lnSpc>
                <a:spcPct val="130823"/>
              </a:lnSpc>
              <a:spcBef>
                <a:spcPts val="1000"/>
              </a:spcBef>
              <a:spcAft>
                <a:spcPts val="0"/>
              </a:spcAft>
              <a:buClr>
                <a:srgbClr val="000000"/>
              </a:buClr>
              <a:buFont typeface="Arial"/>
              <a:buNone/>
            </a:pPr>
            <a:r>
              <a:t/>
            </a:r>
            <a:endParaRPr b="0" baseline="0" i="0" sz="1800" u="sng" cap="none" strike="noStrike">
              <a:solidFill>
                <a:schemeClr val="hlink"/>
              </a:solidFill>
              <a:latin typeface="Verdana"/>
              <a:ea typeface="Verdana"/>
              <a:cs typeface="Verdana"/>
              <a:sym typeface="Verdana"/>
              <a:hlinkClick r:id="rId9"/>
              <a:rtl val="0"/>
            </a:endParaRPr>
          </a:p>
          <a:p>
            <a:pPr indent="0" lvl="0" marL="0" marR="0" rtl="0" algn="l">
              <a:lnSpc>
                <a:spcPct val="130823"/>
              </a:lnSpc>
              <a:spcBef>
                <a:spcPts val="1000"/>
              </a:spcBef>
              <a:spcAft>
                <a:spcPts val="0"/>
              </a:spcAft>
              <a:buClr>
                <a:srgbClr val="000000"/>
              </a:buClr>
              <a:buSzPct val="25000"/>
              <a:buFont typeface="Arial"/>
              <a:buNone/>
            </a:pPr>
            <a:r>
              <a:rPr b="0" baseline="0" i="0" lang="en" sz="1800" u="none" cap="none" strike="noStrike">
                <a:solidFill>
                  <a:srgbClr val="000000"/>
                </a:solidFill>
                <a:latin typeface="Verdana"/>
                <a:ea typeface="Verdana"/>
                <a:cs typeface="Verdana"/>
                <a:sym typeface="Verdana"/>
                <a:rtl val="0"/>
              </a:rPr>
              <a:t>W3C also engages in education and outreach, develops software and serves as an open </a:t>
            </a:r>
            <a:r>
              <a:rPr b="0" baseline="0" i="0" lang="en" sz="1800" u="sng" cap="none" strike="noStrike">
                <a:solidFill>
                  <a:schemeClr val="hlink"/>
                </a:solidFill>
                <a:latin typeface="Verdana"/>
                <a:ea typeface="Verdana"/>
                <a:cs typeface="Verdana"/>
                <a:sym typeface="Verdana"/>
                <a:hlinkClick r:id="rId10"/>
                <a:rtl val="0"/>
              </a:rPr>
              <a:t>forum</a:t>
            </a:r>
            <a:r>
              <a:rPr b="0" baseline="0" i="0" lang="en" sz="1800" u="none" cap="none" strike="noStrike">
                <a:solidFill>
                  <a:srgbClr val="000000"/>
                </a:solidFill>
                <a:latin typeface="Verdana"/>
                <a:ea typeface="Verdana"/>
                <a:cs typeface="Verdana"/>
                <a:sym typeface="Verdana"/>
                <a:rtl val="0"/>
              </a:rPr>
              <a:t> for discussion about the Web.</a:t>
            </a:r>
          </a:p>
          <a:p>
            <a:pPr indent="0" lvl="0" marL="0" marR="0" rtl="0" algn="l">
              <a:lnSpc>
                <a:spcPct val="100000"/>
              </a:lnSpc>
              <a:spcBef>
                <a:spcPts val="600"/>
              </a:spcBef>
              <a:spcAft>
                <a:spcPts val="0"/>
              </a:spcAft>
              <a:buClr>
                <a:srgbClr val="000000"/>
              </a:buClr>
              <a:buFont typeface="Arial"/>
              <a:buNone/>
            </a:pPr>
            <a:r>
              <a:t/>
            </a:r>
            <a:endParaRPr b="0" baseline="0" i="0" sz="3000" u="none" cap="none" strike="noStrike">
              <a:solidFill>
                <a:srgbClr val="000000"/>
              </a:solidFill>
              <a:latin typeface="Arial"/>
              <a:ea typeface="Arial"/>
              <a:cs typeface="Arial"/>
              <a:sym typeface="Arial"/>
              <a:rtl val="0"/>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