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6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666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7E16-7C7C-44C3-BBCD-08DB5FC164E7}" type="datetimeFigureOut">
              <a:rPr lang="en-US" smtClean="0"/>
              <a:t>9/3/2014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CEF4-E069-49FD-9F62-B1D52B8D5F83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4 Imagen" descr="c2.png"/>
          <p:cNvPicPr>
            <a:picLocks noChangeAspect="1"/>
          </p:cNvPicPr>
          <p:nvPr/>
        </p:nvPicPr>
        <p:blipFill>
          <a:blip r:embed="rId2"/>
          <a:srcRect l="50526"/>
          <a:stretch>
            <a:fillRect/>
          </a:stretch>
        </p:blipFill>
        <p:spPr>
          <a:xfrm>
            <a:off x="5072066" y="0"/>
            <a:ext cx="3714744" cy="6858000"/>
          </a:xfrm>
          <a:prstGeom prst="rect">
            <a:avLst/>
          </a:prstGeom>
        </p:spPr>
      </p:pic>
      <p:pic>
        <p:nvPicPr>
          <p:cNvPr id="4" name="3 Imagen" descr="c1.png"/>
          <p:cNvPicPr>
            <a:picLocks noChangeAspect="1"/>
          </p:cNvPicPr>
          <p:nvPr/>
        </p:nvPicPr>
        <p:blipFill>
          <a:blip r:embed="rId3"/>
          <a:srcRect l="50426"/>
          <a:stretch>
            <a:fillRect/>
          </a:stretch>
        </p:blipFill>
        <p:spPr>
          <a:xfrm>
            <a:off x="563982" y="0"/>
            <a:ext cx="37222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 Marcador de contenido" descr="c3.png"/>
          <p:cNvPicPr>
            <a:picLocks noGrp="1" noChangeAspect="1"/>
          </p:cNvPicPr>
          <p:nvPr>
            <p:ph idx="1"/>
          </p:nvPr>
        </p:nvPicPr>
        <p:blipFill>
          <a:blip r:embed="rId2"/>
          <a:srcRect l="50727"/>
          <a:stretch>
            <a:fillRect/>
          </a:stretch>
        </p:blipFill>
        <p:spPr>
          <a:xfrm>
            <a:off x="428628" y="-1"/>
            <a:ext cx="3643306" cy="6753519"/>
          </a:xfrm>
        </p:spPr>
      </p:pic>
      <p:pic>
        <p:nvPicPr>
          <p:cNvPr id="5" name="4 Imagen" descr="c4.png"/>
          <p:cNvPicPr>
            <a:picLocks noChangeAspect="1"/>
          </p:cNvPicPr>
          <p:nvPr/>
        </p:nvPicPr>
        <p:blipFill>
          <a:blip r:embed="rId3"/>
          <a:srcRect l="50426"/>
          <a:stretch>
            <a:fillRect/>
          </a:stretch>
        </p:blipFill>
        <p:spPr>
          <a:xfrm>
            <a:off x="5000628" y="0"/>
            <a:ext cx="3722293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Phillyps Jergger Bravo Ojeda</dc:creator>
  <cp:lastModifiedBy>Phillyps Jergger Bravo Ojeda</cp:lastModifiedBy>
  <cp:revision>8</cp:revision>
  <dcterms:created xsi:type="dcterms:W3CDTF">2014-09-03T17:53:32Z</dcterms:created>
  <dcterms:modified xsi:type="dcterms:W3CDTF">2014-09-03T19:07:46Z</dcterms:modified>
</cp:coreProperties>
</file>