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1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0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2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1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04A3-E8D1-4696-8A3E-FD22C9BCB6CF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58EF-8CE2-4534-A3CB-E1FAD89D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Philip and </a:t>
            </a:r>
            <a:r>
              <a:rPr lang="en-GB" dirty="0" err="1" smtClean="0"/>
              <a:t>timi</a:t>
            </a:r>
            <a:r>
              <a:rPr lang="en-GB" dirty="0" smtClean="0"/>
              <a:t> </a:t>
            </a:r>
            <a:r>
              <a:rPr lang="en-GB" dirty="0" err="1" smtClean="0"/>
              <a:t>timi</a:t>
            </a:r>
            <a:r>
              <a:rPr lang="en-GB" smtClean="0"/>
              <a:t> squat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15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Philip and timi timi squat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 and timi timi squat</dc:title>
  <dc:creator>Timilehin Fasipe</dc:creator>
  <cp:lastModifiedBy>Timilehin Fasipe</cp:lastModifiedBy>
  <cp:revision>1</cp:revision>
  <dcterms:created xsi:type="dcterms:W3CDTF">2017-08-17T07:53:05Z</dcterms:created>
  <dcterms:modified xsi:type="dcterms:W3CDTF">2017-08-17T07:54:07Z</dcterms:modified>
</cp:coreProperties>
</file>