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4951-49B0-45CF-913F-BB165D7F5E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A346-23FC-479F-814C-2FDBD25E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Game of Thrones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Directed by George R 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dirty="0" err="1"/>
              <a:t>Olamide</a:t>
            </a:r>
            <a:r>
              <a:rPr lang="en-US" dirty="0"/>
              <a:t> Sylvester</a:t>
            </a:r>
          </a:p>
        </p:txBody>
      </p:sp>
    </p:spTree>
    <p:extLst>
      <p:ext uri="{BB962C8B-B14F-4D97-AF65-F5344CB8AC3E}">
        <p14:creationId xmlns:p14="http://schemas.microsoft.com/office/powerpoint/2010/main" val="8874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Die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Game of thrones you either win or die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Fishes are </a:t>
            </a:r>
            <a:r>
              <a:rPr lang="en-US" dirty="0" err="1"/>
              <a:t>Delicous</a:t>
            </a:r>
            <a:r>
              <a:rPr lang="en-US" dirty="0"/>
              <a:t> to wildlings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Noone</a:t>
            </a:r>
            <a:r>
              <a:rPr lang="en-US" dirty="0"/>
              <a:t> is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know no one</a:t>
            </a:r>
          </a:p>
          <a:p>
            <a:r>
              <a:rPr lang="en-US" dirty="0"/>
              <a:t>But no one is real</a:t>
            </a:r>
          </a:p>
          <a:p>
            <a:r>
              <a:rPr lang="en-US" dirty="0"/>
              <a:t>And No one knows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is a Dinosaur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Barney is Wildling, No one knows</a:t>
            </a:r>
          </a:p>
          <a:p>
            <a:r>
              <a:rPr lang="en-US" dirty="0"/>
              <a:t>Dragons will become white walkers and that will be the end</a:t>
            </a:r>
          </a:p>
          <a:p>
            <a:r>
              <a:rPr lang="en-US" dirty="0"/>
              <a:t>Danny, If you don’t know who </a:t>
            </a:r>
            <a:r>
              <a:rPr lang="en-US" dirty="0" err="1"/>
              <a:t>danny</a:t>
            </a:r>
            <a:r>
              <a:rPr lang="en-US" dirty="0"/>
              <a:t> is </a:t>
            </a:r>
          </a:p>
          <a:p>
            <a:r>
              <a:rPr lang="en-US" dirty="0" err="1"/>
              <a:t>Dracaraes</a:t>
            </a:r>
            <a:endParaRPr lang="en-US" dirty="0"/>
          </a:p>
          <a:p>
            <a:r>
              <a:rPr lang="en-US" dirty="0" err="1"/>
              <a:t>Dracaris</a:t>
            </a:r>
            <a:endParaRPr lang="en-US" dirty="0"/>
          </a:p>
          <a:p>
            <a:r>
              <a:rPr lang="en-US" dirty="0" err="1"/>
              <a:t>Drakaries</a:t>
            </a:r>
            <a:endParaRPr lang="en-US" dirty="0"/>
          </a:p>
          <a:p>
            <a:r>
              <a:rPr lang="en-US" dirty="0" err="1"/>
              <a:t>Drakaraes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 Snow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Bastard from winter fell</a:t>
            </a:r>
          </a:p>
          <a:p>
            <a:r>
              <a:rPr lang="en-US" dirty="0"/>
              <a:t>The Lord Commander of the Nights Watch</a:t>
            </a:r>
          </a:p>
          <a:p>
            <a:r>
              <a:rPr lang="en-US" dirty="0"/>
              <a:t>The King in the North</a:t>
            </a:r>
          </a:p>
          <a:p>
            <a:r>
              <a:rPr lang="en-US" dirty="0"/>
              <a:t>Bastard son of Stark and </a:t>
            </a:r>
            <a:r>
              <a:rPr lang="en-US" dirty="0" err="1"/>
              <a:t>Targaryaen</a:t>
            </a:r>
            <a:endParaRPr lang="en-US" dirty="0"/>
          </a:p>
          <a:p>
            <a:r>
              <a:rPr lang="en-US" dirty="0"/>
              <a:t>Jon is a Good Man</a:t>
            </a:r>
          </a:p>
          <a:p>
            <a:r>
              <a:rPr lang="en-US" dirty="0"/>
              <a:t>The girl from house </a:t>
            </a:r>
            <a:r>
              <a:rPr lang="en-US" dirty="0" err="1"/>
              <a:t>Mormund</a:t>
            </a:r>
            <a:r>
              <a:rPr lang="en-US" dirty="0"/>
              <a:t> …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Daenerys Targaryen</a:t>
            </a:r>
          </a:p>
          <a:p>
            <a:r>
              <a:rPr lang="en-US" dirty="0"/>
              <a:t>Mother of Dragons</a:t>
            </a:r>
          </a:p>
          <a:p>
            <a:r>
              <a:rPr lang="en-US" dirty="0"/>
              <a:t>The unburnt</a:t>
            </a:r>
          </a:p>
          <a:p>
            <a:r>
              <a:rPr lang="en-US" dirty="0"/>
              <a:t>Breaker of chains</a:t>
            </a:r>
          </a:p>
          <a:p>
            <a:r>
              <a:rPr lang="en-US" dirty="0"/>
              <a:t>True heir of The iron throne</a:t>
            </a:r>
          </a:p>
          <a:p>
            <a:r>
              <a:rPr lang="en-US" dirty="0"/>
              <a:t>Queen of the </a:t>
            </a:r>
            <a:r>
              <a:rPr lang="en-US" dirty="0" err="1"/>
              <a:t>Andals</a:t>
            </a:r>
            <a:r>
              <a:rPr lang="en-US" dirty="0"/>
              <a:t> and the first men</a:t>
            </a:r>
          </a:p>
          <a:p>
            <a:r>
              <a:rPr lang="en-US" dirty="0"/>
              <a:t>Khaleesi of the Great Grass Sea</a:t>
            </a:r>
          </a:p>
          <a:p>
            <a:r>
              <a:rPr lang="en-US" dirty="0"/>
              <a:t>Queen of </a:t>
            </a:r>
            <a:r>
              <a:rPr lang="en-US" dirty="0" err="1"/>
              <a:t>Mereen</a:t>
            </a:r>
            <a:r>
              <a:rPr lang="en-US" dirty="0"/>
              <a:t> </a:t>
            </a:r>
            <a:r>
              <a:rPr lang="en-US"/>
              <a:t>e.t.c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1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The Game of Thrones</vt:lpstr>
      <vt:lpstr>People Die </vt:lpstr>
      <vt:lpstr>Noone is real</vt:lpstr>
      <vt:lpstr>David is a Dinosaur</vt:lpstr>
      <vt:lpstr>Jon Snow</vt:lpstr>
      <vt:lpstr>Danny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Thrones</dc:title>
  <dc:creator>Opemipo Joda</dc:creator>
  <cp:lastModifiedBy>Opemipo Joda</cp:lastModifiedBy>
  <cp:revision>3</cp:revision>
  <dcterms:created xsi:type="dcterms:W3CDTF">2017-08-09T16:55:23Z</dcterms:created>
  <dcterms:modified xsi:type="dcterms:W3CDTF">2017-08-09T17:21:03Z</dcterms:modified>
</cp:coreProperties>
</file>