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404" r:id="rId3"/>
    <p:sldId id="391" r:id="rId4"/>
    <p:sldId id="392" r:id="rId5"/>
    <p:sldId id="395" r:id="rId6"/>
    <p:sldId id="393" r:id="rId7"/>
    <p:sldId id="396" r:id="rId8"/>
    <p:sldId id="397" r:id="rId9"/>
    <p:sldId id="394" r:id="rId10"/>
    <p:sldId id="373" r:id="rId1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69F4-8DFC-1E46-B0F9-0A1273237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97234-A0A7-3947-B86C-117146E9E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96770-E79E-3641-91F0-E03B9D71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5E28-6A74-DC49-8C3F-1DBEE1322835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B849-78DB-AF42-BE33-8BF26E91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F60BD-B5B1-3849-A6D3-C14910D9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A40E-7B99-4E44-835D-F109B81FA7D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087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2B4A-B194-A945-BF25-66F17478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D9758-3AC4-F54A-B357-4CDCC31F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D9E9E-9416-5140-A6D9-AA335388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5E28-6A74-DC49-8C3F-1DBEE1322835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CC87E-718D-114D-81B8-0AA0369D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664C9-9A9A-714F-B41E-D39F0939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A40E-7B99-4E44-835D-F109B81FA7D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6559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93F3D-AC49-CD4E-A47B-210128A6B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5E3D5-E8B4-3F46-A82F-327F738F4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A7688-D0A4-B24F-ABC0-103F3336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5E28-6A74-DC49-8C3F-1DBEE1322835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AA32A-DED1-1342-A187-FD40AD6A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042CE-E5FE-F944-9179-6F9878FE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A40E-7B99-4E44-835D-F109B81FA7D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2447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D1EE-58C5-4484-A400-D40AC2181756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0BE2-2305-4090-8C6B-386B5A3DB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789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D1EE-58C5-4484-A400-D40AC2181756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0BE2-2305-4090-8C6B-386B5A3DB9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Freeform 26"/>
          <p:cNvSpPr>
            <a:spLocks noEditPoints="1"/>
          </p:cNvSpPr>
          <p:nvPr userDrawn="1"/>
        </p:nvSpPr>
        <p:spPr bwMode="auto">
          <a:xfrm rot="19290626">
            <a:off x="-420189" y="222507"/>
            <a:ext cx="1417816" cy="316043"/>
          </a:xfrm>
          <a:custGeom>
            <a:avLst/>
            <a:gdLst>
              <a:gd name="T0" fmla="*/ 612 w 617"/>
              <a:gd name="T1" fmla="*/ 103 h 138"/>
              <a:gd name="T2" fmla="*/ 417 w 617"/>
              <a:gd name="T3" fmla="*/ 110 h 138"/>
              <a:gd name="T4" fmla="*/ 372 w 617"/>
              <a:gd name="T5" fmla="*/ 90 h 138"/>
              <a:gd name="T6" fmla="*/ 400 w 617"/>
              <a:gd name="T7" fmla="*/ 72 h 138"/>
              <a:gd name="T8" fmla="*/ 368 w 617"/>
              <a:gd name="T9" fmla="*/ 16 h 138"/>
              <a:gd name="T10" fmla="*/ 347 w 617"/>
              <a:gd name="T11" fmla="*/ 60 h 138"/>
              <a:gd name="T12" fmla="*/ 360 w 617"/>
              <a:gd name="T13" fmla="*/ 88 h 138"/>
              <a:gd name="T14" fmla="*/ 291 w 617"/>
              <a:gd name="T15" fmla="*/ 106 h 138"/>
              <a:gd name="T16" fmla="*/ 202 w 617"/>
              <a:gd name="T17" fmla="*/ 124 h 138"/>
              <a:gd name="T18" fmla="*/ 4 w 617"/>
              <a:gd name="T19" fmla="*/ 117 h 138"/>
              <a:gd name="T20" fmla="*/ 3 w 617"/>
              <a:gd name="T21" fmla="*/ 121 h 138"/>
              <a:gd name="T22" fmla="*/ 207 w 617"/>
              <a:gd name="T23" fmla="*/ 128 h 138"/>
              <a:gd name="T24" fmla="*/ 314 w 617"/>
              <a:gd name="T25" fmla="*/ 105 h 138"/>
              <a:gd name="T26" fmla="*/ 364 w 617"/>
              <a:gd name="T27" fmla="*/ 92 h 138"/>
              <a:gd name="T28" fmla="*/ 390 w 617"/>
              <a:gd name="T29" fmla="*/ 109 h 138"/>
              <a:gd name="T30" fmla="*/ 496 w 617"/>
              <a:gd name="T31" fmla="*/ 125 h 138"/>
              <a:gd name="T32" fmla="*/ 614 w 617"/>
              <a:gd name="T33" fmla="*/ 109 h 138"/>
              <a:gd name="T34" fmla="*/ 612 w 617"/>
              <a:gd name="T35" fmla="*/ 103 h 138"/>
              <a:gd name="T36" fmla="*/ 353 w 617"/>
              <a:gd name="T37" fmla="*/ 49 h 138"/>
              <a:gd name="T38" fmla="*/ 390 w 617"/>
              <a:gd name="T39" fmla="*/ 20 h 138"/>
              <a:gd name="T40" fmla="*/ 383 w 617"/>
              <a:gd name="T41" fmla="*/ 77 h 138"/>
              <a:gd name="T42" fmla="*/ 367 w 617"/>
              <a:gd name="T43" fmla="*/ 85 h 138"/>
              <a:gd name="T44" fmla="*/ 353 w 617"/>
              <a:gd name="T45" fmla="*/ 49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17" h="138">
                <a:moveTo>
                  <a:pt x="612" y="103"/>
                </a:moveTo>
                <a:cubicBezTo>
                  <a:pt x="549" y="118"/>
                  <a:pt x="481" y="124"/>
                  <a:pt x="417" y="110"/>
                </a:cubicBezTo>
                <a:cubicBezTo>
                  <a:pt x="402" y="107"/>
                  <a:pt x="385" y="100"/>
                  <a:pt x="372" y="90"/>
                </a:cubicBezTo>
                <a:cubicBezTo>
                  <a:pt x="383" y="85"/>
                  <a:pt x="393" y="80"/>
                  <a:pt x="400" y="72"/>
                </a:cubicBezTo>
                <a:cubicBezTo>
                  <a:pt x="428" y="46"/>
                  <a:pt x="407" y="0"/>
                  <a:pt x="368" y="16"/>
                </a:cubicBezTo>
                <a:cubicBezTo>
                  <a:pt x="351" y="24"/>
                  <a:pt x="344" y="42"/>
                  <a:pt x="347" y="60"/>
                </a:cubicBezTo>
                <a:cubicBezTo>
                  <a:pt x="349" y="71"/>
                  <a:pt x="354" y="80"/>
                  <a:pt x="360" y="88"/>
                </a:cubicBezTo>
                <a:cubicBezTo>
                  <a:pt x="338" y="96"/>
                  <a:pt x="313" y="101"/>
                  <a:pt x="291" y="106"/>
                </a:cubicBezTo>
                <a:cubicBezTo>
                  <a:pt x="262" y="114"/>
                  <a:pt x="232" y="120"/>
                  <a:pt x="202" y="124"/>
                </a:cubicBezTo>
                <a:cubicBezTo>
                  <a:pt x="136" y="134"/>
                  <a:pt x="69" y="134"/>
                  <a:pt x="4" y="117"/>
                </a:cubicBezTo>
                <a:cubicBezTo>
                  <a:pt x="1" y="117"/>
                  <a:pt x="0" y="121"/>
                  <a:pt x="3" y="121"/>
                </a:cubicBezTo>
                <a:cubicBezTo>
                  <a:pt x="70" y="138"/>
                  <a:pt x="139" y="138"/>
                  <a:pt x="207" y="128"/>
                </a:cubicBezTo>
                <a:cubicBezTo>
                  <a:pt x="243" y="123"/>
                  <a:pt x="279" y="115"/>
                  <a:pt x="314" y="105"/>
                </a:cubicBezTo>
                <a:cubicBezTo>
                  <a:pt x="329" y="101"/>
                  <a:pt x="348" y="98"/>
                  <a:pt x="364" y="92"/>
                </a:cubicBezTo>
                <a:cubicBezTo>
                  <a:pt x="372" y="99"/>
                  <a:pt x="380" y="105"/>
                  <a:pt x="390" y="109"/>
                </a:cubicBezTo>
                <a:cubicBezTo>
                  <a:pt x="422" y="123"/>
                  <a:pt x="461" y="125"/>
                  <a:pt x="496" y="125"/>
                </a:cubicBezTo>
                <a:cubicBezTo>
                  <a:pt x="536" y="125"/>
                  <a:pt x="575" y="119"/>
                  <a:pt x="614" y="109"/>
                </a:cubicBezTo>
                <a:cubicBezTo>
                  <a:pt x="617" y="108"/>
                  <a:pt x="616" y="102"/>
                  <a:pt x="612" y="103"/>
                </a:cubicBezTo>
                <a:close/>
                <a:moveTo>
                  <a:pt x="353" y="49"/>
                </a:moveTo>
                <a:cubicBezTo>
                  <a:pt x="354" y="31"/>
                  <a:pt x="372" y="16"/>
                  <a:pt x="390" y="20"/>
                </a:cubicBezTo>
                <a:cubicBezTo>
                  <a:pt x="423" y="28"/>
                  <a:pt x="402" y="67"/>
                  <a:pt x="383" y="77"/>
                </a:cubicBezTo>
                <a:cubicBezTo>
                  <a:pt x="378" y="80"/>
                  <a:pt x="373" y="83"/>
                  <a:pt x="367" y="85"/>
                </a:cubicBezTo>
                <a:cubicBezTo>
                  <a:pt x="358" y="76"/>
                  <a:pt x="352" y="64"/>
                  <a:pt x="353" y="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18276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54D1-40C3-B846-AC19-37AF1BB4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E9B9E-F41A-AC47-9175-E2905325D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F5203-5735-2247-8D88-CFCA6904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5E28-6A74-DC49-8C3F-1DBEE1322835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E5CCA-76DB-394A-8422-396C2AB5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636AE-9AEB-AA42-BBDC-83C96BA8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A40E-7B99-4E44-835D-F109B81FA7D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1056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9A56-CD2F-3A47-8ACF-CCABE0FE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8A7A4-52BF-C647-A449-6F71A147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661A6-D11D-C444-A81F-1004B445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5E28-6A74-DC49-8C3F-1DBEE1322835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B4CEB-CCCE-3B48-9710-374B4F9A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EDB9B-B0AF-C44B-8F2A-1417FE79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A40E-7B99-4E44-835D-F109B81FA7D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7434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4DD3-99A3-3045-975E-08FC6607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2C342-BC52-F247-BC2E-507E10671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A4859-A3FB-8542-96F6-1F6501EAC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9EB21-2CF1-1D4B-B5C4-4F343450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5E28-6A74-DC49-8C3F-1DBEE1322835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6BAC8-4EBC-8248-9991-59A3C62E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136C0-F38A-CC44-B849-066909B2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A40E-7B99-4E44-835D-F109B81FA7D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9916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C2F2-181C-0045-9678-34E0BC18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02074-3457-904D-8F47-CAB62D89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3ABB7-DDAB-6D45-85A2-945578347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223BC-AFC3-4744-8B96-42B0C9AD1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BA7A8-4025-3345-9BCF-C5BAB8823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7324D-AC71-BF47-80E1-9DFD7E59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5E28-6A74-DC49-8C3F-1DBEE1322835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5CC9E-3E63-984F-9A3D-2CD9DF84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8CB07-B388-FB4B-A1E4-9B75FE6E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A40E-7B99-4E44-835D-F109B81FA7D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8326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F199-9286-6C4F-ADD2-46F79D32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6F630-5036-D24C-A1C1-158F120D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5E28-6A74-DC49-8C3F-1DBEE1322835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DD6F9-A31C-6C45-BB91-74355B6E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3262B-AFDC-4F44-AA69-3834C5DD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A40E-7B99-4E44-835D-F109B81FA7D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242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D0843-45A3-D748-A9A4-752202C9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5E28-6A74-DC49-8C3F-1DBEE1322835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616C2-2651-854D-9E80-AF2DA66C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36180-2348-AA47-A1A4-9B0AFA7A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A40E-7B99-4E44-835D-F109B81FA7D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0738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3B2D-E2E6-9D49-A939-812BBE963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72AF-9A69-E54A-A23A-371E9661E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DEE3E-D63F-354C-B55E-CBEDC5E09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8E4D8-F8EB-8E43-9BEA-7261E50A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5E28-6A74-DC49-8C3F-1DBEE1322835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90869-8988-D74F-9D31-7CE2DC4E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5945D-2196-6D4B-8542-A98FAAD0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A40E-7B99-4E44-835D-F109B81FA7D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821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DFD4-138C-6943-BBC6-333F45FB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9298F-42AB-994E-955A-AE52F1244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79BCE-3A80-BC4A-97E0-0A6423E23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46280-3932-3543-A5F1-2D0AB5A3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5E28-6A74-DC49-8C3F-1DBEE1322835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D444A-83A8-2646-A749-107F2AA7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F99F0-9DD9-DE48-B949-91E8323E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A40E-7B99-4E44-835D-F109B81FA7D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965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E2143-9DF0-8B45-89A5-FF03AD67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0412B-C0B9-FA48-810C-6E1261695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BE04-16C6-0B4D-89E3-85C5096FB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F5E28-6A74-DC49-8C3F-1DBEE1322835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29091-B86E-E94A-9B24-5A355DEBC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4D9C6-9A05-D44C-8688-232467429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2A40E-7B99-4E44-835D-F109B81FA7D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783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063552" y="1988840"/>
            <a:ext cx="2080389" cy="2027112"/>
            <a:chOff x="2162095" y="1474764"/>
            <a:chExt cx="2054900" cy="2002277"/>
          </a:xfrm>
        </p:grpSpPr>
        <p:sp>
          <p:nvSpPr>
            <p:cNvPr id="9" name="Freeform 44"/>
            <p:cNvSpPr>
              <a:spLocks noEditPoints="1"/>
            </p:cNvSpPr>
            <p:nvPr/>
          </p:nvSpPr>
          <p:spPr bwMode="auto">
            <a:xfrm>
              <a:off x="2162095" y="1875449"/>
              <a:ext cx="1740026" cy="1601592"/>
            </a:xfrm>
            <a:custGeom>
              <a:avLst/>
              <a:gdLst>
                <a:gd name="T0" fmla="*/ 1112 w 1157"/>
                <a:gd name="T1" fmla="*/ 885 h 1069"/>
                <a:gd name="T2" fmla="*/ 1055 w 1157"/>
                <a:gd name="T3" fmla="*/ 950 h 1069"/>
                <a:gd name="T4" fmla="*/ 1013 w 1157"/>
                <a:gd name="T5" fmla="*/ 931 h 1069"/>
                <a:gd name="T6" fmla="*/ 1041 w 1157"/>
                <a:gd name="T7" fmla="*/ 962 h 1069"/>
                <a:gd name="T8" fmla="*/ 1017 w 1157"/>
                <a:gd name="T9" fmla="*/ 992 h 1069"/>
                <a:gd name="T10" fmla="*/ 738 w 1157"/>
                <a:gd name="T11" fmla="*/ 1058 h 1069"/>
                <a:gd name="T12" fmla="*/ 468 w 1157"/>
                <a:gd name="T13" fmla="*/ 986 h 1069"/>
                <a:gd name="T14" fmla="*/ 410 w 1157"/>
                <a:gd name="T15" fmla="*/ 915 h 1069"/>
                <a:gd name="T16" fmla="*/ 379 w 1157"/>
                <a:gd name="T17" fmla="*/ 925 h 1069"/>
                <a:gd name="T18" fmla="*/ 250 w 1157"/>
                <a:gd name="T19" fmla="*/ 903 h 1069"/>
                <a:gd name="T20" fmla="*/ 81 w 1157"/>
                <a:gd name="T21" fmla="*/ 342 h 1069"/>
                <a:gd name="T22" fmla="*/ 144 w 1157"/>
                <a:gd name="T23" fmla="*/ 345 h 1069"/>
                <a:gd name="T24" fmla="*/ 82 w 1157"/>
                <a:gd name="T25" fmla="*/ 331 h 1069"/>
                <a:gd name="T26" fmla="*/ 100 w 1157"/>
                <a:gd name="T27" fmla="*/ 147 h 1069"/>
                <a:gd name="T28" fmla="*/ 310 w 1157"/>
                <a:gd name="T29" fmla="*/ 28 h 1069"/>
                <a:gd name="T30" fmla="*/ 180 w 1157"/>
                <a:gd name="T31" fmla="*/ 51 h 1069"/>
                <a:gd name="T32" fmla="*/ 69 w 1157"/>
                <a:gd name="T33" fmla="*/ 316 h 1069"/>
                <a:gd name="T34" fmla="*/ 103 w 1157"/>
                <a:gd name="T35" fmla="*/ 764 h 1069"/>
                <a:gd name="T36" fmla="*/ 386 w 1157"/>
                <a:gd name="T37" fmla="*/ 932 h 1069"/>
                <a:gd name="T38" fmla="*/ 529 w 1157"/>
                <a:gd name="T39" fmla="*/ 1024 h 1069"/>
                <a:gd name="T40" fmla="*/ 928 w 1157"/>
                <a:gd name="T41" fmla="*/ 1041 h 1069"/>
                <a:gd name="T42" fmla="*/ 1074 w 1157"/>
                <a:gd name="T43" fmla="*/ 948 h 1069"/>
                <a:gd name="T44" fmla="*/ 1151 w 1157"/>
                <a:gd name="T45" fmla="*/ 776 h 1069"/>
                <a:gd name="T46" fmla="*/ 123 w 1157"/>
                <a:gd name="T47" fmla="*/ 354 h 1069"/>
                <a:gd name="T48" fmla="*/ 86 w 1157"/>
                <a:gd name="T49" fmla="*/ 337 h 1069"/>
                <a:gd name="T50" fmla="*/ 386 w 1157"/>
                <a:gd name="T51" fmla="*/ 922 h 1069"/>
                <a:gd name="T52" fmla="*/ 382 w 1157"/>
                <a:gd name="T53" fmla="*/ 895 h 1069"/>
                <a:gd name="T54" fmla="*/ 389 w 1157"/>
                <a:gd name="T55" fmla="*/ 921 h 1069"/>
                <a:gd name="T56" fmla="*/ 1027 w 1157"/>
                <a:gd name="T57" fmla="*/ 947 h 1069"/>
                <a:gd name="T58" fmla="*/ 1020 w 1157"/>
                <a:gd name="T59" fmla="*/ 932 h 1069"/>
                <a:gd name="T60" fmla="*/ 1027 w 1157"/>
                <a:gd name="T61" fmla="*/ 921 h 1069"/>
                <a:gd name="T62" fmla="*/ 1047 w 1157"/>
                <a:gd name="T63" fmla="*/ 942 h 1069"/>
                <a:gd name="T64" fmla="*/ 1045 w 1157"/>
                <a:gd name="T65" fmla="*/ 953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7" h="1069">
                  <a:moveTo>
                    <a:pt x="1151" y="776"/>
                  </a:moveTo>
                  <a:cubicBezTo>
                    <a:pt x="1140" y="814"/>
                    <a:pt x="1132" y="850"/>
                    <a:pt x="1112" y="885"/>
                  </a:cubicBezTo>
                  <a:cubicBezTo>
                    <a:pt x="1102" y="901"/>
                    <a:pt x="1091" y="917"/>
                    <a:pt x="1078" y="931"/>
                  </a:cubicBezTo>
                  <a:cubicBezTo>
                    <a:pt x="1071" y="938"/>
                    <a:pt x="1064" y="946"/>
                    <a:pt x="1055" y="950"/>
                  </a:cubicBezTo>
                  <a:cubicBezTo>
                    <a:pt x="1059" y="934"/>
                    <a:pt x="1056" y="914"/>
                    <a:pt x="1037" y="909"/>
                  </a:cubicBezTo>
                  <a:cubicBezTo>
                    <a:pt x="1021" y="905"/>
                    <a:pt x="1014" y="918"/>
                    <a:pt x="1013" y="931"/>
                  </a:cubicBezTo>
                  <a:cubicBezTo>
                    <a:pt x="1011" y="938"/>
                    <a:pt x="1012" y="946"/>
                    <a:pt x="1017" y="952"/>
                  </a:cubicBezTo>
                  <a:cubicBezTo>
                    <a:pt x="1024" y="960"/>
                    <a:pt x="1033" y="963"/>
                    <a:pt x="1041" y="962"/>
                  </a:cubicBezTo>
                  <a:cubicBezTo>
                    <a:pt x="1041" y="963"/>
                    <a:pt x="1041" y="963"/>
                    <a:pt x="1041" y="963"/>
                  </a:cubicBezTo>
                  <a:cubicBezTo>
                    <a:pt x="1035" y="974"/>
                    <a:pt x="1026" y="984"/>
                    <a:pt x="1017" y="992"/>
                  </a:cubicBezTo>
                  <a:cubicBezTo>
                    <a:pt x="994" y="1010"/>
                    <a:pt x="967" y="1020"/>
                    <a:pt x="940" y="1028"/>
                  </a:cubicBezTo>
                  <a:cubicBezTo>
                    <a:pt x="875" y="1049"/>
                    <a:pt x="806" y="1059"/>
                    <a:pt x="738" y="1058"/>
                  </a:cubicBezTo>
                  <a:cubicBezTo>
                    <a:pt x="675" y="1057"/>
                    <a:pt x="612" y="1046"/>
                    <a:pt x="553" y="1025"/>
                  </a:cubicBezTo>
                  <a:cubicBezTo>
                    <a:pt x="524" y="1014"/>
                    <a:pt x="495" y="1002"/>
                    <a:pt x="468" y="986"/>
                  </a:cubicBezTo>
                  <a:cubicBezTo>
                    <a:pt x="441" y="971"/>
                    <a:pt x="411" y="954"/>
                    <a:pt x="392" y="929"/>
                  </a:cubicBezTo>
                  <a:cubicBezTo>
                    <a:pt x="399" y="926"/>
                    <a:pt x="405" y="921"/>
                    <a:pt x="410" y="915"/>
                  </a:cubicBezTo>
                  <a:cubicBezTo>
                    <a:pt x="421" y="902"/>
                    <a:pt x="425" y="871"/>
                    <a:pt x="400" y="871"/>
                  </a:cubicBezTo>
                  <a:cubicBezTo>
                    <a:pt x="373" y="872"/>
                    <a:pt x="370" y="907"/>
                    <a:pt x="379" y="925"/>
                  </a:cubicBezTo>
                  <a:cubicBezTo>
                    <a:pt x="368" y="929"/>
                    <a:pt x="355" y="930"/>
                    <a:pt x="343" y="930"/>
                  </a:cubicBezTo>
                  <a:cubicBezTo>
                    <a:pt x="311" y="928"/>
                    <a:pt x="278" y="918"/>
                    <a:pt x="250" y="903"/>
                  </a:cubicBezTo>
                  <a:cubicBezTo>
                    <a:pt x="188" y="871"/>
                    <a:pt x="141" y="818"/>
                    <a:pt x="109" y="757"/>
                  </a:cubicBezTo>
                  <a:cubicBezTo>
                    <a:pt x="41" y="632"/>
                    <a:pt x="16" y="473"/>
                    <a:pt x="81" y="342"/>
                  </a:cubicBezTo>
                  <a:cubicBezTo>
                    <a:pt x="87" y="349"/>
                    <a:pt x="94" y="356"/>
                    <a:pt x="103" y="359"/>
                  </a:cubicBezTo>
                  <a:cubicBezTo>
                    <a:pt x="119" y="365"/>
                    <a:pt x="137" y="360"/>
                    <a:pt x="144" y="345"/>
                  </a:cubicBezTo>
                  <a:cubicBezTo>
                    <a:pt x="150" y="331"/>
                    <a:pt x="144" y="316"/>
                    <a:pt x="130" y="311"/>
                  </a:cubicBezTo>
                  <a:cubicBezTo>
                    <a:pt x="110" y="303"/>
                    <a:pt x="94" y="316"/>
                    <a:pt x="82" y="331"/>
                  </a:cubicBezTo>
                  <a:cubicBezTo>
                    <a:pt x="73" y="314"/>
                    <a:pt x="71" y="292"/>
                    <a:pt x="70" y="275"/>
                  </a:cubicBezTo>
                  <a:cubicBezTo>
                    <a:pt x="68" y="231"/>
                    <a:pt x="79" y="186"/>
                    <a:pt x="100" y="147"/>
                  </a:cubicBezTo>
                  <a:cubicBezTo>
                    <a:pt x="120" y="111"/>
                    <a:pt x="150" y="80"/>
                    <a:pt x="185" y="58"/>
                  </a:cubicBezTo>
                  <a:cubicBezTo>
                    <a:pt x="218" y="37"/>
                    <a:pt x="270" y="13"/>
                    <a:pt x="310" y="28"/>
                  </a:cubicBezTo>
                  <a:cubicBezTo>
                    <a:pt x="312" y="29"/>
                    <a:pt x="313" y="26"/>
                    <a:pt x="311" y="25"/>
                  </a:cubicBezTo>
                  <a:cubicBezTo>
                    <a:pt x="275" y="0"/>
                    <a:pt x="212" y="31"/>
                    <a:pt x="180" y="51"/>
                  </a:cubicBezTo>
                  <a:cubicBezTo>
                    <a:pt x="136" y="78"/>
                    <a:pt x="102" y="118"/>
                    <a:pt x="82" y="166"/>
                  </a:cubicBezTo>
                  <a:cubicBezTo>
                    <a:pt x="63" y="212"/>
                    <a:pt x="55" y="268"/>
                    <a:pt x="69" y="316"/>
                  </a:cubicBezTo>
                  <a:cubicBezTo>
                    <a:pt x="71" y="323"/>
                    <a:pt x="74" y="330"/>
                    <a:pt x="78" y="336"/>
                  </a:cubicBezTo>
                  <a:cubicBezTo>
                    <a:pt x="0" y="466"/>
                    <a:pt x="34" y="638"/>
                    <a:pt x="103" y="764"/>
                  </a:cubicBezTo>
                  <a:cubicBezTo>
                    <a:pt x="137" y="826"/>
                    <a:pt x="185" y="880"/>
                    <a:pt x="248" y="912"/>
                  </a:cubicBezTo>
                  <a:cubicBezTo>
                    <a:pt x="283" y="929"/>
                    <a:pt x="345" y="950"/>
                    <a:pt x="386" y="932"/>
                  </a:cubicBezTo>
                  <a:cubicBezTo>
                    <a:pt x="399" y="955"/>
                    <a:pt x="425" y="969"/>
                    <a:pt x="447" y="983"/>
                  </a:cubicBezTo>
                  <a:cubicBezTo>
                    <a:pt x="473" y="999"/>
                    <a:pt x="500" y="1013"/>
                    <a:pt x="529" y="1024"/>
                  </a:cubicBezTo>
                  <a:cubicBezTo>
                    <a:pt x="589" y="1049"/>
                    <a:pt x="654" y="1062"/>
                    <a:pt x="719" y="1065"/>
                  </a:cubicBezTo>
                  <a:cubicBezTo>
                    <a:pt x="789" y="1069"/>
                    <a:pt x="860" y="1060"/>
                    <a:pt x="928" y="1041"/>
                  </a:cubicBezTo>
                  <a:cubicBezTo>
                    <a:pt x="974" y="1027"/>
                    <a:pt x="1031" y="1008"/>
                    <a:pt x="1052" y="960"/>
                  </a:cubicBezTo>
                  <a:cubicBezTo>
                    <a:pt x="1060" y="958"/>
                    <a:pt x="1068" y="953"/>
                    <a:pt x="1074" y="948"/>
                  </a:cubicBezTo>
                  <a:cubicBezTo>
                    <a:pt x="1119" y="909"/>
                    <a:pt x="1156" y="836"/>
                    <a:pt x="1157" y="777"/>
                  </a:cubicBezTo>
                  <a:cubicBezTo>
                    <a:pt x="1157" y="773"/>
                    <a:pt x="1152" y="773"/>
                    <a:pt x="1151" y="776"/>
                  </a:cubicBezTo>
                  <a:close/>
                  <a:moveTo>
                    <a:pt x="125" y="317"/>
                  </a:moveTo>
                  <a:cubicBezTo>
                    <a:pt x="145" y="324"/>
                    <a:pt x="139" y="348"/>
                    <a:pt x="123" y="354"/>
                  </a:cubicBezTo>
                  <a:cubicBezTo>
                    <a:pt x="116" y="356"/>
                    <a:pt x="104" y="353"/>
                    <a:pt x="98" y="349"/>
                  </a:cubicBezTo>
                  <a:cubicBezTo>
                    <a:pt x="93" y="346"/>
                    <a:pt x="89" y="341"/>
                    <a:pt x="86" y="337"/>
                  </a:cubicBezTo>
                  <a:cubicBezTo>
                    <a:pt x="95" y="324"/>
                    <a:pt x="109" y="312"/>
                    <a:pt x="125" y="317"/>
                  </a:cubicBezTo>
                  <a:close/>
                  <a:moveTo>
                    <a:pt x="386" y="922"/>
                  </a:moveTo>
                  <a:cubicBezTo>
                    <a:pt x="386" y="922"/>
                    <a:pt x="386" y="922"/>
                    <a:pt x="386" y="922"/>
                  </a:cubicBezTo>
                  <a:cubicBezTo>
                    <a:pt x="381" y="914"/>
                    <a:pt x="380" y="905"/>
                    <a:pt x="382" y="895"/>
                  </a:cubicBezTo>
                  <a:cubicBezTo>
                    <a:pt x="390" y="875"/>
                    <a:pt x="399" y="875"/>
                    <a:pt x="410" y="898"/>
                  </a:cubicBezTo>
                  <a:cubicBezTo>
                    <a:pt x="409" y="908"/>
                    <a:pt x="397" y="917"/>
                    <a:pt x="389" y="921"/>
                  </a:cubicBezTo>
                  <a:cubicBezTo>
                    <a:pt x="388" y="922"/>
                    <a:pt x="387" y="922"/>
                    <a:pt x="386" y="922"/>
                  </a:cubicBezTo>
                  <a:close/>
                  <a:moveTo>
                    <a:pt x="1027" y="947"/>
                  </a:moveTo>
                  <a:cubicBezTo>
                    <a:pt x="1023" y="943"/>
                    <a:pt x="1020" y="939"/>
                    <a:pt x="1020" y="935"/>
                  </a:cubicBezTo>
                  <a:cubicBezTo>
                    <a:pt x="1020" y="934"/>
                    <a:pt x="1020" y="933"/>
                    <a:pt x="1020" y="932"/>
                  </a:cubicBezTo>
                  <a:cubicBezTo>
                    <a:pt x="1022" y="928"/>
                    <a:pt x="1024" y="924"/>
                    <a:pt x="1026" y="922"/>
                  </a:cubicBezTo>
                  <a:cubicBezTo>
                    <a:pt x="1026" y="922"/>
                    <a:pt x="1027" y="922"/>
                    <a:pt x="1027" y="921"/>
                  </a:cubicBezTo>
                  <a:cubicBezTo>
                    <a:pt x="1034" y="923"/>
                    <a:pt x="1039" y="926"/>
                    <a:pt x="1043" y="931"/>
                  </a:cubicBezTo>
                  <a:cubicBezTo>
                    <a:pt x="1045" y="934"/>
                    <a:pt x="1047" y="938"/>
                    <a:pt x="1047" y="942"/>
                  </a:cubicBezTo>
                  <a:cubicBezTo>
                    <a:pt x="1048" y="944"/>
                    <a:pt x="1047" y="947"/>
                    <a:pt x="1047" y="949"/>
                  </a:cubicBezTo>
                  <a:cubicBezTo>
                    <a:pt x="1046" y="950"/>
                    <a:pt x="1046" y="952"/>
                    <a:pt x="1045" y="953"/>
                  </a:cubicBezTo>
                  <a:cubicBezTo>
                    <a:pt x="1039" y="954"/>
                    <a:pt x="1034" y="953"/>
                    <a:pt x="1027" y="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" name="Freeform 44"/>
            <p:cNvSpPr>
              <a:spLocks noEditPoints="1"/>
            </p:cNvSpPr>
            <p:nvPr/>
          </p:nvSpPr>
          <p:spPr bwMode="auto">
            <a:xfrm rot="10800000">
              <a:off x="2476969" y="1474764"/>
              <a:ext cx="1740026" cy="1601592"/>
            </a:xfrm>
            <a:custGeom>
              <a:avLst/>
              <a:gdLst>
                <a:gd name="T0" fmla="*/ 1112 w 1157"/>
                <a:gd name="T1" fmla="*/ 885 h 1069"/>
                <a:gd name="T2" fmla="*/ 1055 w 1157"/>
                <a:gd name="T3" fmla="*/ 950 h 1069"/>
                <a:gd name="T4" fmla="*/ 1013 w 1157"/>
                <a:gd name="T5" fmla="*/ 931 h 1069"/>
                <a:gd name="T6" fmla="*/ 1041 w 1157"/>
                <a:gd name="T7" fmla="*/ 962 h 1069"/>
                <a:gd name="T8" fmla="*/ 1017 w 1157"/>
                <a:gd name="T9" fmla="*/ 992 h 1069"/>
                <a:gd name="T10" fmla="*/ 738 w 1157"/>
                <a:gd name="T11" fmla="*/ 1058 h 1069"/>
                <a:gd name="T12" fmla="*/ 468 w 1157"/>
                <a:gd name="T13" fmla="*/ 986 h 1069"/>
                <a:gd name="T14" fmla="*/ 410 w 1157"/>
                <a:gd name="T15" fmla="*/ 915 h 1069"/>
                <a:gd name="T16" fmla="*/ 379 w 1157"/>
                <a:gd name="T17" fmla="*/ 925 h 1069"/>
                <a:gd name="T18" fmla="*/ 250 w 1157"/>
                <a:gd name="T19" fmla="*/ 903 h 1069"/>
                <a:gd name="T20" fmla="*/ 81 w 1157"/>
                <a:gd name="T21" fmla="*/ 342 h 1069"/>
                <a:gd name="T22" fmla="*/ 144 w 1157"/>
                <a:gd name="T23" fmla="*/ 345 h 1069"/>
                <a:gd name="T24" fmla="*/ 82 w 1157"/>
                <a:gd name="T25" fmla="*/ 331 h 1069"/>
                <a:gd name="T26" fmla="*/ 100 w 1157"/>
                <a:gd name="T27" fmla="*/ 147 h 1069"/>
                <a:gd name="T28" fmla="*/ 310 w 1157"/>
                <a:gd name="T29" fmla="*/ 28 h 1069"/>
                <a:gd name="T30" fmla="*/ 180 w 1157"/>
                <a:gd name="T31" fmla="*/ 51 h 1069"/>
                <a:gd name="T32" fmla="*/ 69 w 1157"/>
                <a:gd name="T33" fmla="*/ 316 h 1069"/>
                <a:gd name="T34" fmla="*/ 103 w 1157"/>
                <a:gd name="T35" fmla="*/ 764 h 1069"/>
                <a:gd name="T36" fmla="*/ 386 w 1157"/>
                <a:gd name="T37" fmla="*/ 932 h 1069"/>
                <a:gd name="T38" fmla="*/ 529 w 1157"/>
                <a:gd name="T39" fmla="*/ 1024 h 1069"/>
                <a:gd name="T40" fmla="*/ 928 w 1157"/>
                <a:gd name="T41" fmla="*/ 1041 h 1069"/>
                <a:gd name="T42" fmla="*/ 1074 w 1157"/>
                <a:gd name="T43" fmla="*/ 948 h 1069"/>
                <a:gd name="T44" fmla="*/ 1151 w 1157"/>
                <a:gd name="T45" fmla="*/ 776 h 1069"/>
                <a:gd name="T46" fmla="*/ 123 w 1157"/>
                <a:gd name="T47" fmla="*/ 354 h 1069"/>
                <a:gd name="T48" fmla="*/ 86 w 1157"/>
                <a:gd name="T49" fmla="*/ 337 h 1069"/>
                <a:gd name="T50" fmla="*/ 386 w 1157"/>
                <a:gd name="T51" fmla="*/ 922 h 1069"/>
                <a:gd name="T52" fmla="*/ 382 w 1157"/>
                <a:gd name="T53" fmla="*/ 895 h 1069"/>
                <a:gd name="T54" fmla="*/ 389 w 1157"/>
                <a:gd name="T55" fmla="*/ 921 h 1069"/>
                <a:gd name="T56" fmla="*/ 1027 w 1157"/>
                <a:gd name="T57" fmla="*/ 947 h 1069"/>
                <a:gd name="T58" fmla="*/ 1020 w 1157"/>
                <a:gd name="T59" fmla="*/ 932 h 1069"/>
                <a:gd name="T60" fmla="*/ 1027 w 1157"/>
                <a:gd name="T61" fmla="*/ 921 h 1069"/>
                <a:gd name="T62" fmla="*/ 1047 w 1157"/>
                <a:gd name="T63" fmla="*/ 942 h 1069"/>
                <a:gd name="T64" fmla="*/ 1045 w 1157"/>
                <a:gd name="T65" fmla="*/ 953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7" h="1069">
                  <a:moveTo>
                    <a:pt x="1151" y="776"/>
                  </a:moveTo>
                  <a:cubicBezTo>
                    <a:pt x="1140" y="814"/>
                    <a:pt x="1132" y="850"/>
                    <a:pt x="1112" y="885"/>
                  </a:cubicBezTo>
                  <a:cubicBezTo>
                    <a:pt x="1102" y="901"/>
                    <a:pt x="1091" y="917"/>
                    <a:pt x="1078" y="931"/>
                  </a:cubicBezTo>
                  <a:cubicBezTo>
                    <a:pt x="1071" y="938"/>
                    <a:pt x="1064" y="946"/>
                    <a:pt x="1055" y="950"/>
                  </a:cubicBezTo>
                  <a:cubicBezTo>
                    <a:pt x="1059" y="934"/>
                    <a:pt x="1056" y="914"/>
                    <a:pt x="1037" y="909"/>
                  </a:cubicBezTo>
                  <a:cubicBezTo>
                    <a:pt x="1021" y="905"/>
                    <a:pt x="1014" y="918"/>
                    <a:pt x="1013" y="931"/>
                  </a:cubicBezTo>
                  <a:cubicBezTo>
                    <a:pt x="1011" y="938"/>
                    <a:pt x="1012" y="946"/>
                    <a:pt x="1017" y="952"/>
                  </a:cubicBezTo>
                  <a:cubicBezTo>
                    <a:pt x="1024" y="960"/>
                    <a:pt x="1033" y="963"/>
                    <a:pt x="1041" y="962"/>
                  </a:cubicBezTo>
                  <a:cubicBezTo>
                    <a:pt x="1041" y="963"/>
                    <a:pt x="1041" y="963"/>
                    <a:pt x="1041" y="963"/>
                  </a:cubicBezTo>
                  <a:cubicBezTo>
                    <a:pt x="1035" y="974"/>
                    <a:pt x="1026" y="984"/>
                    <a:pt x="1017" y="992"/>
                  </a:cubicBezTo>
                  <a:cubicBezTo>
                    <a:pt x="994" y="1010"/>
                    <a:pt x="967" y="1020"/>
                    <a:pt x="940" y="1028"/>
                  </a:cubicBezTo>
                  <a:cubicBezTo>
                    <a:pt x="875" y="1049"/>
                    <a:pt x="806" y="1059"/>
                    <a:pt x="738" y="1058"/>
                  </a:cubicBezTo>
                  <a:cubicBezTo>
                    <a:pt x="675" y="1057"/>
                    <a:pt x="612" y="1046"/>
                    <a:pt x="553" y="1025"/>
                  </a:cubicBezTo>
                  <a:cubicBezTo>
                    <a:pt x="524" y="1014"/>
                    <a:pt x="495" y="1002"/>
                    <a:pt x="468" y="986"/>
                  </a:cubicBezTo>
                  <a:cubicBezTo>
                    <a:pt x="441" y="971"/>
                    <a:pt x="411" y="954"/>
                    <a:pt x="392" y="929"/>
                  </a:cubicBezTo>
                  <a:cubicBezTo>
                    <a:pt x="399" y="926"/>
                    <a:pt x="405" y="921"/>
                    <a:pt x="410" y="915"/>
                  </a:cubicBezTo>
                  <a:cubicBezTo>
                    <a:pt x="421" y="902"/>
                    <a:pt x="425" y="871"/>
                    <a:pt x="400" y="871"/>
                  </a:cubicBezTo>
                  <a:cubicBezTo>
                    <a:pt x="373" y="872"/>
                    <a:pt x="370" y="907"/>
                    <a:pt x="379" y="925"/>
                  </a:cubicBezTo>
                  <a:cubicBezTo>
                    <a:pt x="368" y="929"/>
                    <a:pt x="355" y="930"/>
                    <a:pt x="343" y="930"/>
                  </a:cubicBezTo>
                  <a:cubicBezTo>
                    <a:pt x="311" y="928"/>
                    <a:pt x="278" y="918"/>
                    <a:pt x="250" y="903"/>
                  </a:cubicBezTo>
                  <a:cubicBezTo>
                    <a:pt x="188" y="871"/>
                    <a:pt x="141" y="818"/>
                    <a:pt x="109" y="757"/>
                  </a:cubicBezTo>
                  <a:cubicBezTo>
                    <a:pt x="41" y="632"/>
                    <a:pt x="16" y="473"/>
                    <a:pt x="81" y="342"/>
                  </a:cubicBezTo>
                  <a:cubicBezTo>
                    <a:pt x="87" y="349"/>
                    <a:pt x="94" y="356"/>
                    <a:pt x="103" y="359"/>
                  </a:cubicBezTo>
                  <a:cubicBezTo>
                    <a:pt x="119" y="365"/>
                    <a:pt x="137" y="360"/>
                    <a:pt x="144" y="345"/>
                  </a:cubicBezTo>
                  <a:cubicBezTo>
                    <a:pt x="150" y="331"/>
                    <a:pt x="144" y="316"/>
                    <a:pt x="130" y="311"/>
                  </a:cubicBezTo>
                  <a:cubicBezTo>
                    <a:pt x="110" y="303"/>
                    <a:pt x="94" y="316"/>
                    <a:pt x="82" y="331"/>
                  </a:cubicBezTo>
                  <a:cubicBezTo>
                    <a:pt x="73" y="314"/>
                    <a:pt x="71" y="292"/>
                    <a:pt x="70" y="275"/>
                  </a:cubicBezTo>
                  <a:cubicBezTo>
                    <a:pt x="68" y="231"/>
                    <a:pt x="79" y="186"/>
                    <a:pt x="100" y="147"/>
                  </a:cubicBezTo>
                  <a:cubicBezTo>
                    <a:pt x="120" y="111"/>
                    <a:pt x="150" y="80"/>
                    <a:pt x="185" y="58"/>
                  </a:cubicBezTo>
                  <a:cubicBezTo>
                    <a:pt x="218" y="37"/>
                    <a:pt x="270" y="13"/>
                    <a:pt x="310" y="28"/>
                  </a:cubicBezTo>
                  <a:cubicBezTo>
                    <a:pt x="312" y="29"/>
                    <a:pt x="313" y="26"/>
                    <a:pt x="311" y="25"/>
                  </a:cubicBezTo>
                  <a:cubicBezTo>
                    <a:pt x="275" y="0"/>
                    <a:pt x="212" y="31"/>
                    <a:pt x="180" y="51"/>
                  </a:cubicBezTo>
                  <a:cubicBezTo>
                    <a:pt x="136" y="78"/>
                    <a:pt x="102" y="118"/>
                    <a:pt x="82" y="166"/>
                  </a:cubicBezTo>
                  <a:cubicBezTo>
                    <a:pt x="63" y="212"/>
                    <a:pt x="55" y="268"/>
                    <a:pt x="69" y="316"/>
                  </a:cubicBezTo>
                  <a:cubicBezTo>
                    <a:pt x="71" y="323"/>
                    <a:pt x="74" y="330"/>
                    <a:pt x="78" y="336"/>
                  </a:cubicBezTo>
                  <a:cubicBezTo>
                    <a:pt x="0" y="466"/>
                    <a:pt x="34" y="638"/>
                    <a:pt x="103" y="764"/>
                  </a:cubicBezTo>
                  <a:cubicBezTo>
                    <a:pt x="137" y="826"/>
                    <a:pt x="185" y="880"/>
                    <a:pt x="248" y="912"/>
                  </a:cubicBezTo>
                  <a:cubicBezTo>
                    <a:pt x="283" y="929"/>
                    <a:pt x="345" y="950"/>
                    <a:pt x="386" y="932"/>
                  </a:cubicBezTo>
                  <a:cubicBezTo>
                    <a:pt x="399" y="955"/>
                    <a:pt x="425" y="969"/>
                    <a:pt x="447" y="983"/>
                  </a:cubicBezTo>
                  <a:cubicBezTo>
                    <a:pt x="473" y="999"/>
                    <a:pt x="500" y="1013"/>
                    <a:pt x="529" y="1024"/>
                  </a:cubicBezTo>
                  <a:cubicBezTo>
                    <a:pt x="589" y="1049"/>
                    <a:pt x="654" y="1062"/>
                    <a:pt x="719" y="1065"/>
                  </a:cubicBezTo>
                  <a:cubicBezTo>
                    <a:pt x="789" y="1069"/>
                    <a:pt x="860" y="1060"/>
                    <a:pt x="928" y="1041"/>
                  </a:cubicBezTo>
                  <a:cubicBezTo>
                    <a:pt x="974" y="1027"/>
                    <a:pt x="1031" y="1008"/>
                    <a:pt x="1052" y="960"/>
                  </a:cubicBezTo>
                  <a:cubicBezTo>
                    <a:pt x="1060" y="958"/>
                    <a:pt x="1068" y="953"/>
                    <a:pt x="1074" y="948"/>
                  </a:cubicBezTo>
                  <a:cubicBezTo>
                    <a:pt x="1119" y="909"/>
                    <a:pt x="1156" y="836"/>
                    <a:pt x="1157" y="777"/>
                  </a:cubicBezTo>
                  <a:cubicBezTo>
                    <a:pt x="1157" y="773"/>
                    <a:pt x="1152" y="773"/>
                    <a:pt x="1151" y="776"/>
                  </a:cubicBezTo>
                  <a:close/>
                  <a:moveTo>
                    <a:pt x="125" y="317"/>
                  </a:moveTo>
                  <a:cubicBezTo>
                    <a:pt x="145" y="324"/>
                    <a:pt x="139" y="348"/>
                    <a:pt x="123" y="354"/>
                  </a:cubicBezTo>
                  <a:cubicBezTo>
                    <a:pt x="116" y="356"/>
                    <a:pt x="104" y="353"/>
                    <a:pt x="98" y="349"/>
                  </a:cubicBezTo>
                  <a:cubicBezTo>
                    <a:pt x="93" y="346"/>
                    <a:pt x="89" y="341"/>
                    <a:pt x="86" y="337"/>
                  </a:cubicBezTo>
                  <a:cubicBezTo>
                    <a:pt x="95" y="324"/>
                    <a:pt x="109" y="312"/>
                    <a:pt x="125" y="317"/>
                  </a:cubicBezTo>
                  <a:close/>
                  <a:moveTo>
                    <a:pt x="386" y="922"/>
                  </a:moveTo>
                  <a:cubicBezTo>
                    <a:pt x="386" y="922"/>
                    <a:pt x="386" y="922"/>
                    <a:pt x="386" y="922"/>
                  </a:cubicBezTo>
                  <a:cubicBezTo>
                    <a:pt x="381" y="914"/>
                    <a:pt x="380" y="905"/>
                    <a:pt x="382" y="895"/>
                  </a:cubicBezTo>
                  <a:cubicBezTo>
                    <a:pt x="390" y="875"/>
                    <a:pt x="399" y="875"/>
                    <a:pt x="410" y="898"/>
                  </a:cubicBezTo>
                  <a:cubicBezTo>
                    <a:pt x="409" y="908"/>
                    <a:pt x="397" y="917"/>
                    <a:pt x="389" y="921"/>
                  </a:cubicBezTo>
                  <a:cubicBezTo>
                    <a:pt x="388" y="922"/>
                    <a:pt x="387" y="922"/>
                    <a:pt x="386" y="922"/>
                  </a:cubicBezTo>
                  <a:close/>
                  <a:moveTo>
                    <a:pt x="1027" y="947"/>
                  </a:moveTo>
                  <a:cubicBezTo>
                    <a:pt x="1023" y="943"/>
                    <a:pt x="1020" y="939"/>
                    <a:pt x="1020" y="935"/>
                  </a:cubicBezTo>
                  <a:cubicBezTo>
                    <a:pt x="1020" y="934"/>
                    <a:pt x="1020" y="933"/>
                    <a:pt x="1020" y="932"/>
                  </a:cubicBezTo>
                  <a:cubicBezTo>
                    <a:pt x="1022" y="928"/>
                    <a:pt x="1024" y="924"/>
                    <a:pt x="1026" y="922"/>
                  </a:cubicBezTo>
                  <a:cubicBezTo>
                    <a:pt x="1026" y="922"/>
                    <a:pt x="1027" y="922"/>
                    <a:pt x="1027" y="921"/>
                  </a:cubicBezTo>
                  <a:cubicBezTo>
                    <a:pt x="1034" y="923"/>
                    <a:pt x="1039" y="926"/>
                    <a:pt x="1043" y="931"/>
                  </a:cubicBezTo>
                  <a:cubicBezTo>
                    <a:pt x="1045" y="934"/>
                    <a:pt x="1047" y="938"/>
                    <a:pt x="1047" y="942"/>
                  </a:cubicBezTo>
                  <a:cubicBezTo>
                    <a:pt x="1048" y="944"/>
                    <a:pt x="1047" y="947"/>
                    <a:pt x="1047" y="949"/>
                  </a:cubicBezTo>
                  <a:cubicBezTo>
                    <a:pt x="1046" y="950"/>
                    <a:pt x="1046" y="952"/>
                    <a:pt x="1045" y="953"/>
                  </a:cubicBezTo>
                  <a:cubicBezTo>
                    <a:pt x="1039" y="954"/>
                    <a:pt x="1034" y="953"/>
                    <a:pt x="1027" y="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26199" y="2438831"/>
            <a:ext cx="382397" cy="1127131"/>
            <a:chOff x="2290763" y="2624138"/>
            <a:chExt cx="454025" cy="1338263"/>
          </a:xfrm>
        </p:grpSpPr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2455863" y="2957513"/>
              <a:ext cx="115888" cy="112713"/>
            </a:xfrm>
            <a:custGeom>
              <a:avLst/>
              <a:gdLst>
                <a:gd name="T0" fmla="*/ 29 w 31"/>
                <a:gd name="T1" fmla="*/ 11 h 30"/>
                <a:gd name="T2" fmla="*/ 12 w 31"/>
                <a:gd name="T3" fmla="*/ 3 h 30"/>
                <a:gd name="T4" fmla="*/ 1 w 31"/>
                <a:gd name="T5" fmla="*/ 12 h 30"/>
                <a:gd name="T6" fmla="*/ 17 w 31"/>
                <a:gd name="T7" fmla="*/ 29 h 30"/>
                <a:gd name="T8" fmla="*/ 29 w 31"/>
                <a:gd name="T9" fmla="*/ 11 h 30"/>
                <a:gd name="T10" fmla="*/ 21 w 31"/>
                <a:gd name="T11" fmla="*/ 23 h 30"/>
                <a:gd name="T12" fmla="*/ 6 w 31"/>
                <a:gd name="T13" fmla="*/ 17 h 30"/>
                <a:gd name="T14" fmla="*/ 12 w 31"/>
                <a:gd name="T15" fmla="*/ 6 h 30"/>
                <a:gd name="T16" fmla="*/ 12 w 31"/>
                <a:gd name="T17" fmla="*/ 6 h 30"/>
                <a:gd name="T18" fmla="*/ 14 w 31"/>
                <a:gd name="T19" fmla="*/ 6 h 30"/>
                <a:gd name="T20" fmla="*/ 16 w 31"/>
                <a:gd name="T21" fmla="*/ 6 h 30"/>
                <a:gd name="T22" fmla="*/ 16 w 31"/>
                <a:gd name="T23" fmla="*/ 6 h 30"/>
                <a:gd name="T24" fmla="*/ 23 w 31"/>
                <a:gd name="T25" fmla="*/ 10 h 30"/>
                <a:gd name="T26" fmla="*/ 21 w 31"/>
                <a:gd name="T27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30">
                  <a:moveTo>
                    <a:pt x="29" y="11"/>
                  </a:moveTo>
                  <a:cubicBezTo>
                    <a:pt x="27" y="5"/>
                    <a:pt x="19" y="0"/>
                    <a:pt x="12" y="3"/>
                  </a:cubicBezTo>
                  <a:cubicBezTo>
                    <a:pt x="7" y="2"/>
                    <a:pt x="2" y="7"/>
                    <a:pt x="1" y="12"/>
                  </a:cubicBezTo>
                  <a:cubicBezTo>
                    <a:pt x="0" y="21"/>
                    <a:pt x="9" y="30"/>
                    <a:pt x="17" y="29"/>
                  </a:cubicBezTo>
                  <a:cubicBezTo>
                    <a:pt x="25" y="27"/>
                    <a:pt x="31" y="19"/>
                    <a:pt x="29" y="11"/>
                  </a:cubicBezTo>
                  <a:close/>
                  <a:moveTo>
                    <a:pt x="21" y="23"/>
                  </a:moveTo>
                  <a:cubicBezTo>
                    <a:pt x="15" y="27"/>
                    <a:pt x="8" y="23"/>
                    <a:pt x="6" y="17"/>
                  </a:cubicBezTo>
                  <a:cubicBezTo>
                    <a:pt x="3" y="12"/>
                    <a:pt x="7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4" y="6"/>
                    <a:pt x="14" y="6"/>
                  </a:cubicBezTo>
                  <a:cubicBezTo>
                    <a:pt x="15" y="6"/>
                    <a:pt x="15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9" y="7"/>
                    <a:pt x="21" y="8"/>
                    <a:pt x="23" y="10"/>
                  </a:cubicBezTo>
                  <a:cubicBezTo>
                    <a:pt x="27" y="14"/>
                    <a:pt x="25" y="20"/>
                    <a:pt x="21" y="23"/>
                  </a:cubicBezTo>
                  <a:close/>
                </a:path>
              </a:pathLst>
            </a:custGeom>
            <a:solidFill>
              <a:srgbClr val="1D7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2490788" y="2990850"/>
              <a:ext cx="47625" cy="41275"/>
            </a:xfrm>
            <a:custGeom>
              <a:avLst/>
              <a:gdLst>
                <a:gd name="T0" fmla="*/ 12 w 13"/>
                <a:gd name="T1" fmla="*/ 8 h 11"/>
                <a:gd name="T2" fmla="*/ 8 w 13"/>
                <a:gd name="T3" fmla="*/ 5 h 11"/>
                <a:gd name="T4" fmla="*/ 11 w 13"/>
                <a:gd name="T5" fmla="*/ 2 h 11"/>
                <a:gd name="T6" fmla="*/ 9 w 13"/>
                <a:gd name="T7" fmla="*/ 0 h 11"/>
                <a:gd name="T8" fmla="*/ 6 w 13"/>
                <a:gd name="T9" fmla="*/ 3 h 11"/>
                <a:gd name="T10" fmla="*/ 2 w 13"/>
                <a:gd name="T11" fmla="*/ 0 h 11"/>
                <a:gd name="T12" fmla="*/ 1 w 13"/>
                <a:gd name="T13" fmla="*/ 1 h 11"/>
                <a:gd name="T14" fmla="*/ 4 w 13"/>
                <a:gd name="T15" fmla="*/ 5 h 11"/>
                <a:gd name="T16" fmla="*/ 1 w 13"/>
                <a:gd name="T17" fmla="*/ 9 h 11"/>
                <a:gd name="T18" fmla="*/ 2 w 13"/>
                <a:gd name="T19" fmla="*/ 10 h 11"/>
                <a:gd name="T20" fmla="*/ 6 w 13"/>
                <a:gd name="T21" fmla="*/ 7 h 11"/>
                <a:gd name="T22" fmla="*/ 10 w 13"/>
                <a:gd name="T23" fmla="*/ 11 h 11"/>
                <a:gd name="T24" fmla="*/ 12 w 13"/>
                <a:gd name="T25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1">
                  <a:moveTo>
                    <a:pt x="12" y="8"/>
                  </a:moveTo>
                  <a:cubicBezTo>
                    <a:pt x="11" y="7"/>
                    <a:pt x="9" y="6"/>
                    <a:pt x="8" y="5"/>
                  </a:cubicBezTo>
                  <a:cubicBezTo>
                    <a:pt x="9" y="4"/>
                    <a:pt x="10" y="3"/>
                    <a:pt x="11" y="2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5" y="2"/>
                    <a:pt x="3" y="1"/>
                    <a:pt x="2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3"/>
                    <a:pt x="3" y="4"/>
                    <a:pt x="4" y="5"/>
                  </a:cubicBezTo>
                  <a:cubicBezTo>
                    <a:pt x="3" y="6"/>
                    <a:pt x="2" y="8"/>
                    <a:pt x="1" y="9"/>
                  </a:cubicBezTo>
                  <a:cubicBezTo>
                    <a:pt x="0" y="10"/>
                    <a:pt x="1" y="11"/>
                    <a:pt x="2" y="10"/>
                  </a:cubicBezTo>
                  <a:cubicBezTo>
                    <a:pt x="3" y="9"/>
                    <a:pt x="4" y="8"/>
                    <a:pt x="6" y="7"/>
                  </a:cubicBezTo>
                  <a:cubicBezTo>
                    <a:pt x="7" y="8"/>
                    <a:pt x="8" y="10"/>
                    <a:pt x="10" y="11"/>
                  </a:cubicBezTo>
                  <a:cubicBezTo>
                    <a:pt x="11" y="11"/>
                    <a:pt x="13" y="10"/>
                    <a:pt x="12" y="8"/>
                  </a:cubicBezTo>
                  <a:close/>
                </a:path>
              </a:pathLst>
            </a:custGeom>
            <a:solidFill>
              <a:srgbClr val="1D7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auto">
            <a:xfrm>
              <a:off x="2290763" y="2624138"/>
              <a:ext cx="454025" cy="1338263"/>
            </a:xfrm>
            <a:custGeom>
              <a:avLst/>
              <a:gdLst>
                <a:gd name="T0" fmla="*/ 118 w 121"/>
                <a:gd name="T1" fmla="*/ 307 h 357"/>
                <a:gd name="T2" fmla="*/ 84 w 121"/>
                <a:gd name="T3" fmla="*/ 126 h 357"/>
                <a:gd name="T4" fmla="*/ 88 w 121"/>
                <a:gd name="T5" fmla="*/ 79 h 357"/>
                <a:gd name="T6" fmla="*/ 75 w 121"/>
                <a:gd name="T7" fmla="*/ 7 h 357"/>
                <a:gd name="T8" fmla="*/ 51 w 121"/>
                <a:gd name="T9" fmla="*/ 36 h 357"/>
                <a:gd name="T10" fmla="*/ 33 w 121"/>
                <a:gd name="T11" fmla="*/ 76 h 357"/>
                <a:gd name="T12" fmla="*/ 14 w 121"/>
                <a:gd name="T13" fmla="*/ 220 h 357"/>
                <a:gd name="T14" fmla="*/ 5 w 121"/>
                <a:gd name="T15" fmla="*/ 316 h 357"/>
                <a:gd name="T16" fmla="*/ 15 w 121"/>
                <a:gd name="T17" fmla="*/ 318 h 357"/>
                <a:gd name="T18" fmla="*/ 20 w 121"/>
                <a:gd name="T19" fmla="*/ 317 h 357"/>
                <a:gd name="T20" fmla="*/ 25 w 121"/>
                <a:gd name="T21" fmla="*/ 285 h 357"/>
                <a:gd name="T22" fmla="*/ 54 w 121"/>
                <a:gd name="T23" fmla="*/ 142 h 357"/>
                <a:gd name="T24" fmla="*/ 89 w 121"/>
                <a:gd name="T25" fmla="*/ 293 h 357"/>
                <a:gd name="T26" fmla="*/ 85 w 121"/>
                <a:gd name="T27" fmla="*/ 308 h 357"/>
                <a:gd name="T28" fmla="*/ 94 w 121"/>
                <a:gd name="T29" fmla="*/ 317 h 357"/>
                <a:gd name="T30" fmla="*/ 106 w 121"/>
                <a:gd name="T31" fmla="*/ 348 h 357"/>
                <a:gd name="T32" fmla="*/ 71 w 121"/>
                <a:gd name="T33" fmla="*/ 64 h 357"/>
                <a:gd name="T34" fmla="*/ 53 w 121"/>
                <a:gd name="T35" fmla="*/ 71 h 357"/>
                <a:gd name="T36" fmla="*/ 70 w 121"/>
                <a:gd name="T37" fmla="*/ 65 h 357"/>
                <a:gd name="T38" fmla="*/ 73 w 121"/>
                <a:gd name="T39" fmla="*/ 8 h 357"/>
                <a:gd name="T40" fmla="*/ 73 w 121"/>
                <a:gd name="T41" fmla="*/ 8 h 357"/>
                <a:gd name="T42" fmla="*/ 75 w 121"/>
                <a:gd name="T43" fmla="*/ 20 h 357"/>
                <a:gd name="T44" fmla="*/ 55 w 121"/>
                <a:gd name="T45" fmla="*/ 21 h 357"/>
                <a:gd name="T46" fmla="*/ 56 w 121"/>
                <a:gd name="T47" fmla="*/ 23 h 357"/>
                <a:gd name="T48" fmla="*/ 74 w 121"/>
                <a:gd name="T49" fmla="*/ 29 h 357"/>
                <a:gd name="T50" fmla="*/ 55 w 121"/>
                <a:gd name="T51" fmla="*/ 31 h 357"/>
                <a:gd name="T52" fmla="*/ 55 w 121"/>
                <a:gd name="T53" fmla="*/ 32 h 357"/>
                <a:gd name="T54" fmla="*/ 73 w 121"/>
                <a:gd name="T55" fmla="*/ 40 h 357"/>
                <a:gd name="T56" fmla="*/ 62 w 121"/>
                <a:gd name="T57" fmla="*/ 43 h 357"/>
                <a:gd name="T58" fmla="*/ 54 w 121"/>
                <a:gd name="T59" fmla="*/ 45 h 357"/>
                <a:gd name="T60" fmla="*/ 72 w 121"/>
                <a:gd name="T61" fmla="*/ 44 h 357"/>
                <a:gd name="T62" fmla="*/ 63 w 121"/>
                <a:gd name="T63" fmla="*/ 54 h 357"/>
                <a:gd name="T64" fmla="*/ 54 w 121"/>
                <a:gd name="T65" fmla="*/ 56 h 357"/>
                <a:gd name="T66" fmla="*/ 71 w 121"/>
                <a:gd name="T67" fmla="*/ 63 h 357"/>
                <a:gd name="T68" fmla="*/ 54 w 121"/>
                <a:gd name="T69" fmla="*/ 56 h 357"/>
                <a:gd name="T70" fmla="*/ 6 w 121"/>
                <a:gd name="T71" fmla="*/ 337 h 357"/>
                <a:gd name="T72" fmla="*/ 17 w 121"/>
                <a:gd name="T73" fmla="*/ 314 h 357"/>
                <a:gd name="T74" fmla="*/ 3 w 121"/>
                <a:gd name="T75" fmla="*/ 310 h 357"/>
                <a:gd name="T76" fmla="*/ 21 w 121"/>
                <a:gd name="T77" fmla="*/ 299 h 357"/>
                <a:gd name="T78" fmla="*/ 10 w 121"/>
                <a:gd name="T79" fmla="*/ 289 h 357"/>
                <a:gd name="T80" fmla="*/ 23 w 121"/>
                <a:gd name="T81" fmla="*/ 281 h 357"/>
                <a:gd name="T82" fmla="*/ 8 w 121"/>
                <a:gd name="T83" fmla="*/ 285 h 357"/>
                <a:gd name="T84" fmla="*/ 43 w 121"/>
                <a:gd name="T85" fmla="*/ 137 h 357"/>
                <a:gd name="T86" fmla="*/ 38 w 121"/>
                <a:gd name="T87" fmla="*/ 119 h 357"/>
                <a:gd name="T88" fmla="*/ 58 w 121"/>
                <a:gd name="T89" fmla="*/ 77 h 357"/>
                <a:gd name="T90" fmla="*/ 77 w 121"/>
                <a:gd name="T91" fmla="*/ 126 h 357"/>
                <a:gd name="T92" fmla="*/ 87 w 121"/>
                <a:gd name="T93" fmla="*/ 302 h 357"/>
                <a:gd name="T94" fmla="*/ 91 w 121"/>
                <a:gd name="T95" fmla="*/ 304 h 357"/>
                <a:gd name="T96" fmla="*/ 97 w 121"/>
                <a:gd name="T97" fmla="*/ 315 h 357"/>
                <a:gd name="T98" fmla="*/ 69 w 121"/>
                <a:gd name="T99" fmla="*/ 140 h 357"/>
                <a:gd name="T100" fmla="*/ 95 w 121"/>
                <a:gd name="T101" fmla="*/ 215 h 357"/>
                <a:gd name="T102" fmla="*/ 110 w 121"/>
                <a:gd name="T103" fmla="*/ 318 h 357"/>
                <a:gd name="T104" fmla="*/ 109 w 121"/>
                <a:gd name="T105" fmla="*/ 343 h 357"/>
                <a:gd name="T106" fmla="*/ 109 w 121"/>
                <a:gd name="T107" fmla="*/ 322 h 357"/>
                <a:gd name="T108" fmla="*/ 112 w 121"/>
                <a:gd name="T109" fmla="*/ 33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1" h="357">
                  <a:moveTo>
                    <a:pt x="112" y="321"/>
                  </a:moveTo>
                  <a:cubicBezTo>
                    <a:pt x="112" y="321"/>
                    <a:pt x="112" y="321"/>
                    <a:pt x="112" y="321"/>
                  </a:cubicBezTo>
                  <a:cubicBezTo>
                    <a:pt x="116" y="318"/>
                    <a:pt x="120" y="312"/>
                    <a:pt x="118" y="307"/>
                  </a:cubicBezTo>
                  <a:cubicBezTo>
                    <a:pt x="118" y="306"/>
                    <a:pt x="117" y="306"/>
                    <a:pt x="117" y="306"/>
                  </a:cubicBezTo>
                  <a:cubicBezTo>
                    <a:pt x="112" y="276"/>
                    <a:pt x="105" y="246"/>
                    <a:pt x="100" y="216"/>
                  </a:cubicBezTo>
                  <a:cubicBezTo>
                    <a:pt x="95" y="186"/>
                    <a:pt x="91" y="155"/>
                    <a:pt x="84" y="126"/>
                  </a:cubicBezTo>
                  <a:cubicBezTo>
                    <a:pt x="84" y="125"/>
                    <a:pt x="83" y="125"/>
                    <a:pt x="83" y="125"/>
                  </a:cubicBezTo>
                  <a:cubicBezTo>
                    <a:pt x="87" y="117"/>
                    <a:pt x="88" y="109"/>
                    <a:pt x="90" y="101"/>
                  </a:cubicBezTo>
                  <a:cubicBezTo>
                    <a:pt x="90" y="95"/>
                    <a:pt x="93" y="84"/>
                    <a:pt x="88" y="79"/>
                  </a:cubicBezTo>
                  <a:cubicBezTo>
                    <a:pt x="85" y="75"/>
                    <a:pt x="80" y="74"/>
                    <a:pt x="74" y="73"/>
                  </a:cubicBezTo>
                  <a:cubicBezTo>
                    <a:pt x="76" y="58"/>
                    <a:pt x="77" y="44"/>
                    <a:pt x="78" y="29"/>
                  </a:cubicBezTo>
                  <a:cubicBezTo>
                    <a:pt x="78" y="21"/>
                    <a:pt x="80" y="13"/>
                    <a:pt x="75" y="7"/>
                  </a:cubicBezTo>
                  <a:cubicBezTo>
                    <a:pt x="75" y="6"/>
                    <a:pt x="75" y="6"/>
                    <a:pt x="75" y="5"/>
                  </a:cubicBezTo>
                  <a:cubicBezTo>
                    <a:pt x="66" y="0"/>
                    <a:pt x="55" y="2"/>
                    <a:pt x="51" y="13"/>
                  </a:cubicBezTo>
                  <a:cubicBezTo>
                    <a:pt x="49" y="20"/>
                    <a:pt x="51" y="29"/>
                    <a:pt x="51" y="36"/>
                  </a:cubicBezTo>
                  <a:cubicBezTo>
                    <a:pt x="50" y="48"/>
                    <a:pt x="49" y="59"/>
                    <a:pt x="50" y="71"/>
                  </a:cubicBezTo>
                  <a:cubicBezTo>
                    <a:pt x="44" y="70"/>
                    <a:pt x="38" y="70"/>
                    <a:pt x="34" y="74"/>
                  </a:cubicBezTo>
                  <a:cubicBezTo>
                    <a:pt x="33" y="74"/>
                    <a:pt x="33" y="75"/>
                    <a:pt x="33" y="76"/>
                  </a:cubicBezTo>
                  <a:cubicBezTo>
                    <a:pt x="33" y="76"/>
                    <a:pt x="33" y="76"/>
                    <a:pt x="33" y="77"/>
                  </a:cubicBezTo>
                  <a:cubicBezTo>
                    <a:pt x="31" y="93"/>
                    <a:pt x="27" y="114"/>
                    <a:pt x="36" y="128"/>
                  </a:cubicBezTo>
                  <a:cubicBezTo>
                    <a:pt x="26" y="158"/>
                    <a:pt x="20" y="189"/>
                    <a:pt x="14" y="220"/>
                  </a:cubicBezTo>
                  <a:cubicBezTo>
                    <a:pt x="9" y="249"/>
                    <a:pt x="3" y="279"/>
                    <a:pt x="0" y="309"/>
                  </a:cubicBezTo>
                  <a:cubicBezTo>
                    <a:pt x="0" y="309"/>
                    <a:pt x="0" y="310"/>
                    <a:pt x="0" y="311"/>
                  </a:cubicBezTo>
                  <a:cubicBezTo>
                    <a:pt x="1" y="313"/>
                    <a:pt x="3" y="315"/>
                    <a:pt x="5" y="316"/>
                  </a:cubicBezTo>
                  <a:cubicBezTo>
                    <a:pt x="3" y="329"/>
                    <a:pt x="2" y="341"/>
                    <a:pt x="1" y="354"/>
                  </a:cubicBezTo>
                  <a:cubicBezTo>
                    <a:pt x="1" y="356"/>
                    <a:pt x="4" y="357"/>
                    <a:pt x="4" y="355"/>
                  </a:cubicBezTo>
                  <a:cubicBezTo>
                    <a:pt x="9" y="343"/>
                    <a:pt x="12" y="331"/>
                    <a:pt x="15" y="318"/>
                  </a:cubicBezTo>
                  <a:cubicBezTo>
                    <a:pt x="16" y="318"/>
                    <a:pt x="16" y="318"/>
                    <a:pt x="17" y="318"/>
                  </a:cubicBezTo>
                  <a:cubicBezTo>
                    <a:pt x="17" y="318"/>
                    <a:pt x="17" y="318"/>
                    <a:pt x="17" y="318"/>
                  </a:cubicBezTo>
                  <a:cubicBezTo>
                    <a:pt x="18" y="319"/>
                    <a:pt x="20" y="319"/>
                    <a:pt x="20" y="317"/>
                  </a:cubicBezTo>
                  <a:cubicBezTo>
                    <a:pt x="22" y="310"/>
                    <a:pt x="23" y="303"/>
                    <a:pt x="25" y="296"/>
                  </a:cubicBezTo>
                  <a:cubicBezTo>
                    <a:pt x="26" y="295"/>
                    <a:pt x="26" y="293"/>
                    <a:pt x="26" y="292"/>
                  </a:cubicBezTo>
                  <a:cubicBezTo>
                    <a:pt x="27" y="290"/>
                    <a:pt x="27" y="287"/>
                    <a:pt x="25" y="285"/>
                  </a:cubicBezTo>
                  <a:cubicBezTo>
                    <a:pt x="26" y="284"/>
                    <a:pt x="26" y="284"/>
                    <a:pt x="26" y="283"/>
                  </a:cubicBezTo>
                  <a:cubicBezTo>
                    <a:pt x="31" y="259"/>
                    <a:pt x="35" y="234"/>
                    <a:pt x="40" y="209"/>
                  </a:cubicBezTo>
                  <a:cubicBezTo>
                    <a:pt x="45" y="187"/>
                    <a:pt x="50" y="165"/>
                    <a:pt x="54" y="142"/>
                  </a:cubicBezTo>
                  <a:cubicBezTo>
                    <a:pt x="58" y="143"/>
                    <a:pt x="62" y="143"/>
                    <a:pt x="66" y="142"/>
                  </a:cubicBezTo>
                  <a:cubicBezTo>
                    <a:pt x="69" y="170"/>
                    <a:pt x="74" y="199"/>
                    <a:pt x="78" y="227"/>
                  </a:cubicBezTo>
                  <a:cubicBezTo>
                    <a:pt x="82" y="248"/>
                    <a:pt x="84" y="271"/>
                    <a:pt x="89" y="293"/>
                  </a:cubicBezTo>
                  <a:cubicBezTo>
                    <a:pt x="86" y="292"/>
                    <a:pt x="84" y="294"/>
                    <a:pt x="83" y="296"/>
                  </a:cubicBezTo>
                  <a:cubicBezTo>
                    <a:pt x="82" y="297"/>
                    <a:pt x="82" y="299"/>
                    <a:pt x="83" y="301"/>
                  </a:cubicBezTo>
                  <a:cubicBezTo>
                    <a:pt x="83" y="303"/>
                    <a:pt x="85" y="306"/>
                    <a:pt x="85" y="308"/>
                  </a:cubicBezTo>
                  <a:cubicBezTo>
                    <a:pt x="84" y="309"/>
                    <a:pt x="86" y="311"/>
                    <a:pt x="88" y="309"/>
                  </a:cubicBezTo>
                  <a:cubicBezTo>
                    <a:pt x="89" y="308"/>
                    <a:pt x="90" y="308"/>
                    <a:pt x="92" y="307"/>
                  </a:cubicBezTo>
                  <a:cubicBezTo>
                    <a:pt x="93" y="310"/>
                    <a:pt x="93" y="314"/>
                    <a:pt x="94" y="317"/>
                  </a:cubicBezTo>
                  <a:cubicBezTo>
                    <a:pt x="95" y="318"/>
                    <a:pt x="95" y="318"/>
                    <a:pt x="96" y="318"/>
                  </a:cubicBezTo>
                  <a:cubicBezTo>
                    <a:pt x="98" y="320"/>
                    <a:pt x="99" y="321"/>
                    <a:pt x="101" y="322"/>
                  </a:cubicBezTo>
                  <a:cubicBezTo>
                    <a:pt x="103" y="330"/>
                    <a:pt x="105" y="339"/>
                    <a:pt x="106" y="348"/>
                  </a:cubicBezTo>
                  <a:cubicBezTo>
                    <a:pt x="106" y="348"/>
                    <a:pt x="107" y="349"/>
                    <a:pt x="107" y="349"/>
                  </a:cubicBezTo>
                  <a:cubicBezTo>
                    <a:pt x="121" y="354"/>
                    <a:pt x="113" y="326"/>
                    <a:pt x="112" y="321"/>
                  </a:cubicBezTo>
                  <a:close/>
                  <a:moveTo>
                    <a:pt x="71" y="64"/>
                  </a:moveTo>
                  <a:cubicBezTo>
                    <a:pt x="70" y="67"/>
                    <a:pt x="70" y="70"/>
                    <a:pt x="70" y="73"/>
                  </a:cubicBezTo>
                  <a:cubicBezTo>
                    <a:pt x="66" y="73"/>
                    <a:pt x="63" y="72"/>
                    <a:pt x="60" y="72"/>
                  </a:cubicBezTo>
                  <a:cubicBezTo>
                    <a:pt x="58" y="72"/>
                    <a:pt x="55" y="71"/>
                    <a:pt x="53" y="71"/>
                  </a:cubicBezTo>
                  <a:cubicBezTo>
                    <a:pt x="53" y="69"/>
                    <a:pt x="53" y="68"/>
                    <a:pt x="53" y="67"/>
                  </a:cubicBezTo>
                  <a:cubicBezTo>
                    <a:pt x="56" y="66"/>
                    <a:pt x="59" y="66"/>
                    <a:pt x="62" y="65"/>
                  </a:cubicBezTo>
                  <a:cubicBezTo>
                    <a:pt x="65" y="65"/>
                    <a:pt x="67" y="65"/>
                    <a:pt x="70" y="65"/>
                  </a:cubicBezTo>
                  <a:cubicBezTo>
                    <a:pt x="70" y="65"/>
                    <a:pt x="70" y="65"/>
                    <a:pt x="71" y="64"/>
                  </a:cubicBezTo>
                  <a:close/>
                  <a:moveTo>
                    <a:pt x="73" y="8"/>
                  </a:moveTo>
                  <a:cubicBezTo>
                    <a:pt x="73" y="8"/>
                    <a:pt x="73" y="8"/>
                    <a:pt x="73" y="8"/>
                  </a:cubicBezTo>
                  <a:cubicBezTo>
                    <a:pt x="73" y="9"/>
                    <a:pt x="74" y="10"/>
                    <a:pt x="74" y="11"/>
                  </a:cubicBezTo>
                  <a:cubicBezTo>
                    <a:pt x="69" y="11"/>
                    <a:pt x="63" y="12"/>
                    <a:pt x="58" y="12"/>
                  </a:cubicBezTo>
                  <a:cubicBezTo>
                    <a:pt x="61" y="7"/>
                    <a:pt x="65" y="4"/>
                    <a:pt x="73" y="8"/>
                  </a:cubicBezTo>
                  <a:close/>
                  <a:moveTo>
                    <a:pt x="57" y="14"/>
                  </a:moveTo>
                  <a:cubicBezTo>
                    <a:pt x="63" y="14"/>
                    <a:pt x="69" y="15"/>
                    <a:pt x="74" y="14"/>
                  </a:cubicBezTo>
                  <a:cubicBezTo>
                    <a:pt x="75" y="16"/>
                    <a:pt x="75" y="18"/>
                    <a:pt x="75" y="20"/>
                  </a:cubicBezTo>
                  <a:cubicBezTo>
                    <a:pt x="72" y="19"/>
                    <a:pt x="69" y="20"/>
                    <a:pt x="67" y="20"/>
                  </a:cubicBezTo>
                  <a:cubicBezTo>
                    <a:pt x="63" y="20"/>
                    <a:pt x="60" y="20"/>
                    <a:pt x="56" y="20"/>
                  </a:cubicBezTo>
                  <a:cubicBezTo>
                    <a:pt x="56" y="20"/>
                    <a:pt x="56" y="21"/>
                    <a:pt x="55" y="21"/>
                  </a:cubicBezTo>
                  <a:cubicBezTo>
                    <a:pt x="56" y="18"/>
                    <a:pt x="56" y="16"/>
                    <a:pt x="57" y="14"/>
                  </a:cubicBezTo>
                  <a:close/>
                  <a:moveTo>
                    <a:pt x="55" y="22"/>
                  </a:moveTo>
                  <a:cubicBezTo>
                    <a:pt x="55" y="23"/>
                    <a:pt x="56" y="23"/>
                    <a:pt x="56" y="23"/>
                  </a:cubicBezTo>
                  <a:cubicBezTo>
                    <a:pt x="60" y="23"/>
                    <a:pt x="63" y="23"/>
                    <a:pt x="67" y="23"/>
                  </a:cubicBezTo>
                  <a:cubicBezTo>
                    <a:pt x="70" y="23"/>
                    <a:pt x="72" y="23"/>
                    <a:pt x="75" y="22"/>
                  </a:cubicBezTo>
                  <a:cubicBezTo>
                    <a:pt x="75" y="24"/>
                    <a:pt x="74" y="26"/>
                    <a:pt x="74" y="2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1" y="28"/>
                    <a:pt x="68" y="29"/>
                    <a:pt x="65" y="30"/>
                  </a:cubicBezTo>
                  <a:cubicBezTo>
                    <a:pt x="61" y="30"/>
                    <a:pt x="58" y="30"/>
                    <a:pt x="55" y="31"/>
                  </a:cubicBezTo>
                  <a:cubicBezTo>
                    <a:pt x="55" y="28"/>
                    <a:pt x="55" y="25"/>
                    <a:pt x="55" y="22"/>
                  </a:cubicBezTo>
                  <a:close/>
                  <a:moveTo>
                    <a:pt x="55" y="41"/>
                  </a:moveTo>
                  <a:cubicBezTo>
                    <a:pt x="55" y="39"/>
                    <a:pt x="55" y="36"/>
                    <a:pt x="55" y="32"/>
                  </a:cubicBezTo>
                  <a:cubicBezTo>
                    <a:pt x="58" y="33"/>
                    <a:pt x="62" y="33"/>
                    <a:pt x="65" y="33"/>
                  </a:cubicBezTo>
                  <a:cubicBezTo>
                    <a:pt x="68" y="32"/>
                    <a:pt x="71" y="32"/>
                    <a:pt x="74" y="31"/>
                  </a:cubicBezTo>
                  <a:cubicBezTo>
                    <a:pt x="73" y="35"/>
                    <a:pt x="73" y="38"/>
                    <a:pt x="73" y="40"/>
                  </a:cubicBezTo>
                  <a:cubicBezTo>
                    <a:pt x="73" y="41"/>
                    <a:pt x="73" y="42"/>
                    <a:pt x="73" y="43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69" y="42"/>
                    <a:pt x="65" y="43"/>
                    <a:pt x="62" y="43"/>
                  </a:cubicBezTo>
                  <a:cubicBezTo>
                    <a:pt x="60" y="43"/>
                    <a:pt x="57" y="43"/>
                    <a:pt x="55" y="43"/>
                  </a:cubicBezTo>
                  <a:cubicBezTo>
                    <a:pt x="55" y="42"/>
                    <a:pt x="55" y="42"/>
                    <a:pt x="55" y="41"/>
                  </a:cubicBezTo>
                  <a:close/>
                  <a:moveTo>
                    <a:pt x="54" y="45"/>
                  </a:moveTo>
                  <a:cubicBezTo>
                    <a:pt x="57" y="45"/>
                    <a:pt x="60" y="45"/>
                    <a:pt x="63" y="45"/>
                  </a:cubicBezTo>
                  <a:cubicBezTo>
                    <a:pt x="66" y="45"/>
                    <a:pt x="69" y="45"/>
                    <a:pt x="72" y="4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7"/>
                    <a:pt x="72" y="50"/>
                    <a:pt x="72" y="53"/>
                  </a:cubicBezTo>
                  <a:cubicBezTo>
                    <a:pt x="72" y="52"/>
                    <a:pt x="71" y="52"/>
                    <a:pt x="71" y="52"/>
                  </a:cubicBezTo>
                  <a:cubicBezTo>
                    <a:pt x="68" y="52"/>
                    <a:pt x="66" y="53"/>
                    <a:pt x="63" y="54"/>
                  </a:cubicBezTo>
                  <a:cubicBezTo>
                    <a:pt x="60" y="54"/>
                    <a:pt x="57" y="54"/>
                    <a:pt x="54" y="54"/>
                  </a:cubicBezTo>
                  <a:cubicBezTo>
                    <a:pt x="54" y="51"/>
                    <a:pt x="54" y="48"/>
                    <a:pt x="54" y="45"/>
                  </a:cubicBezTo>
                  <a:close/>
                  <a:moveTo>
                    <a:pt x="54" y="56"/>
                  </a:moveTo>
                  <a:cubicBezTo>
                    <a:pt x="59" y="57"/>
                    <a:pt x="66" y="57"/>
                    <a:pt x="71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1" y="57"/>
                    <a:pt x="71" y="60"/>
                    <a:pt x="71" y="63"/>
                  </a:cubicBezTo>
                  <a:cubicBezTo>
                    <a:pt x="71" y="63"/>
                    <a:pt x="70" y="63"/>
                    <a:pt x="70" y="63"/>
                  </a:cubicBezTo>
                  <a:cubicBezTo>
                    <a:pt x="65" y="62"/>
                    <a:pt x="59" y="63"/>
                    <a:pt x="53" y="64"/>
                  </a:cubicBezTo>
                  <a:cubicBezTo>
                    <a:pt x="53" y="61"/>
                    <a:pt x="54" y="59"/>
                    <a:pt x="54" y="56"/>
                  </a:cubicBezTo>
                  <a:close/>
                  <a:moveTo>
                    <a:pt x="7" y="317"/>
                  </a:moveTo>
                  <a:cubicBezTo>
                    <a:pt x="9" y="318"/>
                    <a:pt x="10" y="318"/>
                    <a:pt x="11" y="318"/>
                  </a:cubicBezTo>
                  <a:cubicBezTo>
                    <a:pt x="10" y="325"/>
                    <a:pt x="8" y="331"/>
                    <a:pt x="6" y="337"/>
                  </a:cubicBezTo>
                  <a:cubicBezTo>
                    <a:pt x="7" y="330"/>
                    <a:pt x="7" y="324"/>
                    <a:pt x="7" y="317"/>
                  </a:cubicBezTo>
                  <a:close/>
                  <a:moveTo>
                    <a:pt x="21" y="299"/>
                  </a:moveTo>
                  <a:cubicBezTo>
                    <a:pt x="20" y="304"/>
                    <a:pt x="18" y="309"/>
                    <a:pt x="17" y="314"/>
                  </a:cubicBezTo>
                  <a:cubicBezTo>
                    <a:pt x="17" y="314"/>
                    <a:pt x="17" y="314"/>
                    <a:pt x="17" y="314"/>
                  </a:cubicBezTo>
                  <a:cubicBezTo>
                    <a:pt x="11" y="314"/>
                    <a:pt x="7" y="313"/>
                    <a:pt x="3" y="310"/>
                  </a:cubicBezTo>
                  <a:cubicBezTo>
                    <a:pt x="3" y="310"/>
                    <a:pt x="3" y="310"/>
                    <a:pt x="3" y="310"/>
                  </a:cubicBezTo>
                  <a:cubicBezTo>
                    <a:pt x="4" y="304"/>
                    <a:pt x="5" y="298"/>
                    <a:pt x="6" y="293"/>
                  </a:cubicBezTo>
                  <a:cubicBezTo>
                    <a:pt x="7" y="297"/>
                    <a:pt x="10" y="300"/>
                    <a:pt x="15" y="300"/>
                  </a:cubicBezTo>
                  <a:cubicBezTo>
                    <a:pt x="17" y="301"/>
                    <a:pt x="19" y="300"/>
                    <a:pt x="21" y="299"/>
                  </a:cubicBezTo>
                  <a:close/>
                  <a:moveTo>
                    <a:pt x="22" y="290"/>
                  </a:moveTo>
                  <a:cubicBezTo>
                    <a:pt x="22" y="294"/>
                    <a:pt x="19" y="296"/>
                    <a:pt x="16" y="296"/>
                  </a:cubicBezTo>
                  <a:cubicBezTo>
                    <a:pt x="12" y="296"/>
                    <a:pt x="10" y="292"/>
                    <a:pt x="10" y="289"/>
                  </a:cubicBezTo>
                  <a:cubicBezTo>
                    <a:pt x="11" y="285"/>
                    <a:pt x="15" y="283"/>
                    <a:pt x="18" y="282"/>
                  </a:cubicBezTo>
                  <a:cubicBezTo>
                    <a:pt x="20" y="284"/>
                    <a:pt x="23" y="286"/>
                    <a:pt x="22" y="290"/>
                  </a:cubicBezTo>
                  <a:close/>
                  <a:moveTo>
                    <a:pt x="23" y="281"/>
                  </a:moveTo>
                  <a:cubicBezTo>
                    <a:pt x="22" y="279"/>
                    <a:pt x="20" y="278"/>
                    <a:pt x="18" y="278"/>
                  </a:cubicBezTo>
                  <a:cubicBezTo>
                    <a:pt x="17" y="278"/>
                    <a:pt x="17" y="278"/>
                    <a:pt x="16" y="279"/>
                  </a:cubicBezTo>
                  <a:cubicBezTo>
                    <a:pt x="13" y="280"/>
                    <a:pt x="10" y="282"/>
                    <a:pt x="8" y="285"/>
                  </a:cubicBezTo>
                  <a:cubicBezTo>
                    <a:pt x="11" y="263"/>
                    <a:pt x="14" y="240"/>
                    <a:pt x="18" y="218"/>
                  </a:cubicBezTo>
                  <a:cubicBezTo>
                    <a:pt x="24" y="189"/>
                    <a:pt x="31" y="160"/>
                    <a:pt x="37" y="131"/>
                  </a:cubicBezTo>
                  <a:cubicBezTo>
                    <a:pt x="39" y="133"/>
                    <a:pt x="41" y="135"/>
                    <a:pt x="43" y="137"/>
                  </a:cubicBezTo>
                  <a:cubicBezTo>
                    <a:pt x="46" y="139"/>
                    <a:pt x="48" y="141"/>
                    <a:pt x="51" y="142"/>
                  </a:cubicBezTo>
                  <a:cubicBezTo>
                    <a:pt x="38" y="186"/>
                    <a:pt x="30" y="235"/>
                    <a:pt x="23" y="281"/>
                  </a:cubicBezTo>
                  <a:close/>
                  <a:moveTo>
                    <a:pt x="38" y="119"/>
                  </a:moveTo>
                  <a:cubicBezTo>
                    <a:pt x="33" y="106"/>
                    <a:pt x="35" y="91"/>
                    <a:pt x="35" y="78"/>
                  </a:cubicBezTo>
                  <a:cubicBezTo>
                    <a:pt x="36" y="78"/>
                    <a:pt x="37" y="78"/>
                    <a:pt x="37" y="77"/>
                  </a:cubicBezTo>
                  <a:cubicBezTo>
                    <a:pt x="42" y="74"/>
                    <a:pt x="53" y="76"/>
                    <a:pt x="58" y="77"/>
                  </a:cubicBezTo>
                  <a:cubicBezTo>
                    <a:pt x="63" y="78"/>
                    <a:pt x="72" y="77"/>
                    <a:pt x="77" y="80"/>
                  </a:cubicBezTo>
                  <a:cubicBezTo>
                    <a:pt x="87" y="84"/>
                    <a:pt x="86" y="89"/>
                    <a:pt x="85" y="98"/>
                  </a:cubicBezTo>
                  <a:cubicBezTo>
                    <a:pt x="84" y="108"/>
                    <a:pt x="82" y="118"/>
                    <a:pt x="77" y="126"/>
                  </a:cubicBezTo>
                  <a:cubicBezTo>
                    <a:pt x="65" y="144"/>
                    <a:pt x="44" y="139"/>
                    <a:pt x="38" y="119"/>
                  </a:cubicBezTo>
                  <a:close/>
                  <a:moveTo>
                    <a:pt x="88" y="305"/>
                  </a:moveTo>
                  <a:cubicBezTo>
                    <a:pt x="88" y="304"/>
                    <a:pt x="87" y="303"/>
                    <a:pt x="87" y="302"/>
                  </a:cubicBezTo>
                  <a:cubicBezTo>
                    <a:pt x="86" y="301"/>
                    <a:pt x="86" y="300"/>
                    <a:pt x="86" y="298"/>
                  </a:cubicBezTo>
                  <a:cubicBezTo>
                    <a:pt x="86" y="296"/>
                    <a:pt x="87" y="295"/>
                    <a:pt x="89" y="295"/>
                  </a:cubicBezTo>
                  <a:cubicBezTo>
                    <a:pt x="90" y="298"/>
                    <a:pt x="90" y="301"/>
                    <a:pt x="91" y="304"/>
                  </a:cubicBezTo>
                  <a:cubicBezTo>
                    <a:pt x="90" y="304"/>
                    <a:pt x="89" y="304"/>
                    <a:pt x="88" y="305"/>
                  </a:cubicBezTo>
                  <a:close/>
                  <a:moveTo>
                    <a:pt x="98" y="316"/>
                  </a:moveTo>
                  <a:cubicBezTo>
                    <a:pt x="98" y="315"/>
                    <a:pt x="98" y="315"/>
                    <a:pt x="97" y="315"/>
                  </a:cubicBezTo>
                  <a:cubicBezTo>
                    <a:pt x="95" y="287"/>
                    <a:pt x="88" y="259"/>
                    <a:pt x="83" y="231"/>
                  </a:cubicBezTo>
                  <a:cubicBezTo>
                    <a:pt x="79" y="201"/>
                    <a:pt x="75" y="171"/>
                    <a:pt x="70" y="141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73" y="138"/>
                    <a:pt x="77" y="135"/>
                    <a:pt x="80" y="131"/>
                  </a:cubicBezTo>
                  <a:cubicBezTo>
                    <a:pt x="81" y="129"/>
                    <a:pt x="82" y="127"/>
                    <a:pt x="83" y="126"/>
                  </a:cubicBezTo>
                  <a:cubicBezTo>
                    <a:pt x="85" y="156"/>
                    <a:pt x="90" y="185"/>
                    <a:pt x="95" y="215"/>
                  </a:cubicBezTo>
                  <a:cubicBezTo>
                    <a:pt x="101" y="246"/>
                    <a:pt x="105" y="277"/>
                    <a:pt x="113" y="308"/>
                  </a:cubicBezTo>
                  <a:cubicBezTo>
                    <a:pt x="113" y="308"/>
                    <a:pt x="114" y="309"/>
                    <a:pt x="115" y="309"/>
                  </a:cubicBezTo>
                  <a:cubicBezTo>
                    <a:pt x="114" y="312"/>
                    <a:pt x="113" y="316"/>
                    <a:pt x="110" y="318"/>
                  </a:cubicBezTo>
                  <a:cubicBezTo>
                    <a:pt x="106" y="320"/>
                    <a:pt x="101" y="318"/>
                    <a:pt x="98" y="316"/>
                  </a:cubicBezTo>
                  <a:close/>
                  <a:moveTo>
                    <a:pt x="111" y="343"/>
                  </a:moveTo>
                  <a:cubicBezTo>
                    <a:pt x="110" y="346"/>
                    <a:pt x="109" y="346"/>
                    <a:pt x="109" y="343"/>
                  </a:cubicBezTo>
                  <a:cubicBezTo>
                    <a:pt x="107" y="340"/>
                    <a:pt x="107" y="335"/>
                    <a:pt x="107" y="332"/>
                  </a:cubicBezTo>
                  <a:cubicBezTo>
                    <a:pt x="106" y="329"/>
                    <a:pt x="105" y="325"/>
                    <a:pt x="103" y="322"/>
                  </a:cubicBezTo>
                  <a:cubicBezTo>
                    <a:pt x="105" y="323"/>
                    <a:pt x="107" y="323"/>
                    <a:pt x="109" y="322"/>
                  </a:cubicBezTo>
                  <a:cubicBezTo>
                    <a:pt x="109" y="322"/>
                    <a:pt x="109" y="322"/>
                    <a:pt x="109" y="322"/>
                  </a:cubicBezTo>
                  <a:cubicBezTo>
                    <a:pt x="110" y="326"/>
                    <a:pt x="110" y="329"/>
                    <a:pt x="111" y="333"/>
                  </a:cubicBezTo>
                  <a:cubicBezTo>
                    <a:pt x="111" y="335"/>
                    <a:pt x="112" y="337"/>
                    <a:pt x="112" y="338"/>
                  </a:cubicBezTo>
                  <a:cubicBezTo>
                    <a:pt x="113" y="340"/>
                    <a:pt x="112" y="341"/>
                    <a:pt x="111" y="343"/>
                  </a:cubicBezTo>
                  <a:close/>
                </a:path>
              </a:pathLst>
            </a:custGeom>
            <a:solidFill>
              <a:srgbClr val="1D7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3" name="矩形 1">
            <a:extLst>
              <a:ext uri="{FF2B5EF4-FFF2-40B4-BE49-F238E27FC236}">
                <a16:creationId xmlns:a16="http://schemas.microsoft.com/office/drawing/2014/main" id="{4EF1F108-A1D2-404E-B546-F01D90DFA530}"/>
              </a:ext>
            </a:extLst>
          </p:cNvPr>
          <p:cNvSpPr/>
          <p:nvPr/>
        </p:nvSpPr>
        <p:spPr>
          <a:xfrm>
            <a:off x="4457644" y="2934328"/>
            <a:ext cx="3236784" cy="1902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comments</a:t>
            </a: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的模板</a:t>
            </a:r>
            <a:r>
              <a:rPr lang="en-US" altLang="zh-CN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lang="zh-CN" altLang="en-US" sz="1333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comments/</a:t>
            </a:r>
            <a:r>
              <a:rPr lang="en-US" altLang="zh-CN" sz="1333" dirty="0" err="1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views.py</a:t>
            </a: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部分函数的编写</a:t>
            </a:r>
            <a:endParaRPr lang="en-US" altLang="zh-CN" sz="1333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comments/</a:t>
            </a:r>
            <a:r>
              <a:rPr lang="en-US" altLang="zh-CN" sz="1333" dirty="0" err="1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forms.py</a:t>
            </a:r>
            <a:endParaRPr lang="en-US" altLang="zh-CN" sz="1333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登录、注册</a:t>
            </a: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333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333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2">
            <a:extLst>
              <a:ext uri="{FF2B5EF4-FFF2-40B4-BE49-F238E27FC236}">
                <a16:creationId xmlns:a16="http://schemas.microsoft.com/office/drawing/2014/main" id="{00F94C08-7C2C-E442-A097-6E326FBF0546}"/>
              </a:ext>
            </a:extLst>
          </p:cNvPr>
          <p:cNvSpPr/>
          <p:nvPr/>
        </p:nvSpPr>
        <p:spPr>
          <a:xfrm>
            <a:off x="4383019" y="2242092"/>
            <a:ext cx="660952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马超然</a:t>
            </a:r>
          </a:p>
        </p:txBody>
      </p:sp>
    </p:spTree>
    <p:extLst>
      <p:ext uri="{BB962C8B-B14F-4D97-AF65-F5344CB8AC3E}">
        <p14:creationId xmlns:p14="http://schemas.microsoft.com/office/powerpoint/2010/main" val="175235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组合 1037"/>
          <p:cNvGrpSpPr/>
          <p:nvPr/>
        </p:nvGrpSpPr>
        <p:grpSpPr>
          <a:xfrm>
            <a:off x="6371591" y="1337733"/>
            <a:ext cx="1488016" cy="1608667"/>
            <a:chOff x="4843463" y="93663"/>
            <a:chExt cx="1116012" cy="1206500"/>
          </a:xfrm>
        </p:grpSpPr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5049838" y="331788"/>
              <a:ext cx="798513" cy="968375"/>
            </a:xfrm>
            <a:custGeom>
              <a:avLst/>
              <a:gdLst>
                <a:gd name="T0" fmla="*/ 63 w 251"/>
                <a:gd name="T1" fmla="*/ 30 h 304"/>
                <a:gd name="T2" fmla="*/ 121 w 251"/>
                <a:gd name="T3" fmla="*/ 222 h 304"/>
                <a:gd name="T4" fmla="*/ 128 w 251"/>
                <a:gd name="T5" fmla="*/ 246 h 304"/>
                <a:gd name="T6" fmla="*/ 130 w 251"/>
                <a:gd name="T7" fmla="*/ 263 h 304"/>
                <a:gd name="T8" fmla="*/ 145 w 251"/>
                <a:gd name="T9" fmla="*/ 273 h 304"/>
                <a:gd name="T10" fmla="*/ 156 w 251"/>
                <a:gd name="T11" fmla="*/ 292 h 304"/>
                <a:gd name="T12" fmla="*/ 166 w 251"/>
                <a:gd name="T13" fmla="*/ 296 h 304"/>
                <a:gd name="T14" fmla="*/ 241 w 251"/>
                <a:gd name="T15" fmla="*/ 256 h 304"/>
                <a:gd name="T16" fmla="*/ 231 w 251"/>
                <a:gd name="T17" fmla="*/ 224 h 304"/>
                <a:gd name="T18" fmla="*/ 220 w 251"/>
                <a:gd name="T19" fmla="*/ 203 h 304"/>
                <a:gd name="T20" fmla="*/ 220 w 251"/>
                <a:gd name="T21" fmla="*/ 201 h 304"/>
                <a:gd name="T22" fmla="*/ 203 w 251"/>
                <a:gd name="T23" fmla="*/ 97 h 304"/>
                <a:gd name="T24" fmla="*/ 236 w 251"/>
                <a:gd name="T25" fmla="*/ 259 h 304"/>
                <a:gd name="T26" fmla="*/ 173 w 251"/>
                <a:gd name="T27" fmla="*/ 294 h 304"/>
                <a:gd name="T28" fmla="*/ 236 w 251"/>
                <a:gd name="T29" fmla="*/ 258 h 304"/>
                <a:gd name="T30" fmla="*/ 231 w 251"/>
                <a:gd name="T31" fmla="*/ 257 h 304"/>
                <a:gd name="T32" fmla="*/ 160 w 251"/>
                <a:gd name="T33" fmla="*/ 288 h 304"/>
                <a:gd name="T34" fmla="*/ 152 w 251"/>
                <a:gd name="T35" fmla="*/ 282 h 304"/>
                <a:gd name="T36" fmla="*/ 150 w 251"/>
                <a:gd name="T37" fmla="*/ 275 h 304"/>
                <a:gd name="T38" fmla="*/ 152 w 251"/>
                <a:gd name="T39" fmla="*/ 273 h 304"/>
                <a:gd name="T40" fmla="*/ 208 w 251"/>
                <a:gd name="T41" fmla="*/ 249 h 304"/>
                <a:gd name="T42" fmla="*/ 231 w 251"/>
                <a:gd name="T43" fmla="*/ 257 h 304"/>
                <a:gd name="T44" fmla="*/ 145 w 251"/>
                <a:gd name="T45" fmla="*/ 266 h 304"/>
                <a:gd name="T46" fmla="*/ 140 w 251"/>
                <a:gd name="T47" fmla="*/ 264 h 304"/>
                <a:gd name="T48" fmla="*/ 131 w 251"/>
                <a:gd name="T49" fmla="*/ 247 h 304"/>
                <a:gd name="T50" fmla="*/ 166 w 251"/>
                <a:gd name="T51" fmla="*/ 240 h 304"/>
                <a:gd name="T52" fmla="*/ 219 w 251"/>
                <a:gd name="T53" fmla="*/ 207 h 304"/>
                <a:gd name="T54" fmla="*/ 216 w 251"/>
                <a:gd name="T55" fmla="*/ 199 h 304"/>
                <a:gd name="T56" fmla="*/ 178 w 251"/>
                <a:gd name="T57" fmla="*/ 228 h 304"/>
                <a:gd name="T58" fmla="*/ 123 w 251"/>
                <a:gd name="T59" fmla="*/ 234 h 304"/>
                <a:gd name="T60" fmla="*/ 124 w 251"/>
                <a:gd name="T61" fmla="*/ 223 h 304"/>
                <a:gd name="T62" fmla="*/ 198 w 251"/>
                <a:gd name="T63" fmla="*/ 186 h 304"/>
                <a:gd name="T64" fmla="*/ 199 w 251"/>
                <a:gd name="T65" fmla="*/ 184 h 304"/>
                <a:gd name="T66" fmla="*/ 93 w 251"/>
                <a:gd name="T67" fmla="*/ 138 h 304"/>
                <a:gd name="T68" fmla="*/ 134 w 251"/>
                <a:gd name="T69" fmla="*/ 111 h 304"/>
                <a:gd name="T70" fmla="*/ 171 w 251"/>
                <a:gd name="T71" fmla="*/ 199 h 304"/>
                <a:gd name="T72" fmla="*/ 93 w 251"/>
                <a:gd name="T73" fmla="*/ 138 h 304"/>
                <a:gd name="T74" fmla="*/ 193 w 251"/>
                <a:gd name="T75" fmla="*/ 182 h 304"/>
                <a:gd name="T76" fmla="*/ 150 w 251"/>
                <a:gd name="T77" fmla="*/ 144 h 304"/>
                <a:gd name="T78" fmla="*/ 146 w 251"/>
                <a:gd name="T79" fmla="*/ 109 h 304"/>
                <a:gd name="T80" fmla="*/ 156 w 251"/>
                <a:gd name="T81" fmla="*/ 88 h 304"/>
                <a:gd name="T82" fmla="*/ 137 w 251"/>
                <a:gd name="T83" fmla="*/ 78 h 304"/>
                <a:gd name="T84" fmla="*/ 133 w 251"/>
                <a:gd name="T85" fmla="*/ 103 h 304"/>
                <a:gd name="T86" fmla="*/ 95 w 251"/>
                <a:gd name="T87" fmla="*/ 123 h 304"/>
                <a:gd name="T88" fmla="*/ 75 w 251"/>
                <a:gd name="T89" fmla="*/ 127 h 304"/>
                <a:gd name="T90" fmla="*/ 86 w 251"/>
                <a:gd name="T91" fmla="*/ 141 h 304"/>
                <a:gd name="T92" fmla="*/ 91 w 251"/>
                <a:gd name="T93" fmla="*/ 166 h 304"/>
                <a:gd name="T94" fmla="*/ 143 w 251"/>
                <a:gd name="T95" fmla="*/ 213 h 304"/>
                <a:gd name="T96" fmla="*/ 125 w 251"/>
                <a:gd name="T97" fmla="*/ 218 h 304"/>
                <a:gd name="T98" fmla="*/ 58 w 251"/>
                <a:gd name="T99" fmla="*/ 43 h 304"/>
                <a:gd name="T100" fmla="*/ 192 w 251"/>
                <a:gd name="T101" fmla="*/ 18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1" h="304">
                  <a:moveTo>
                    <a:pt x="177" y="32"/>
                  </a:moveTo>
                  <a:cubicBezTo>
                    <a:pt x="144" y="0"/>
                    <a:pt x="99" y="8"/>
                    <a:pt x="63" y="30"/>
                  </a:cubicBezTo>
                  <a:cubicBezTo>
                    <a:pt x="27" y="52"/>
                    <a:pt x="0" y="93"/>
                    <a:pt x="15" y="136"/>
                  </a:cubicBezTo>
                  <a:cubicBezTo>
                    <a:pt x="32" y="188"/>
                    <a:pt x="89" y="186"/>
                    <a:pt x="121" y="222"/>
                  </a:cubicBezTo>
                  <a:cubicBezTo>
                    <a:pt x="118" y="226"/>
                    <a:pt x="117" y="230"/>
                    <a:pt x="118" y="235"/>
                  </a:cubicBezTo>
                  <a:cubicBezTo>
                    <a:pt x="120" y="240"/>
                    <a:pt x="123" y="246"/>
                    <a:pt x="128" y="246"/>
                  </a:cubicBezTo>
                  <a:cubicBezTo>
                    <a:pt x="128" y="247"/>
                    <a:pt x="128" y="247"/>
                    <a:pt x="128" y="247"/>
                  </a:cubicBezTo>
                  <a:cubicBezTo>
                    <a:pt x="126" y="252"/>
                    <a:pt x="127" y="258"/>
                    <a:pt x="130" y="263"/>
                  </a:cubicBezTo>
                  <a:cubicBezTo>
                    <a:pt x="132" y="265"/>
                    <a:pt x="136" y="269"/>
                    <a:pt x="140" y="270"/>
                  </a:cubicBezTo>
                  <a:cubicBezTo>
                    <a:pt x="141" y="271"/>
                    <a:pt x="143" y="272"/>
                    <a:pt x="145" y="273"/>
                  </a:cubicBezTo>
                  <a:cubicBezTo>
                    <a:pt x="144" y="275"/>
                    <a:pt x="145" y="278"/>
                    <a:pt x="145" y="281"/>
                  </a:cubicBezTo>
                  <a:cubicBezTo>
                    <a:pt x="147" y="285"/>
                    <a:pt x="151" y="293"/>
                    <a:pt x="156" y="292"/>
                  </a:cubicBezTo>
                  <a:cubicBezTo>
                    <a:pt x="159" y="294"/>
                    <a:pt x="162" y="295"/>
                    <a:pt x="165" y="295"/>
                  </a:cubicBezTo>
                  <a:cubicBezTo>
                    <a:pt x="165" y="295"/>
                    <a:pt x="166" y="296"/>
                    <a:pt x="166" y="296"/>
                  </a:cubicBezTo>
                  <a:cubicBezTo>
                    <a:pt x="184" y="304"/>
                    <a:pt x="204" y="303"/>
                    <a:pt x="220" y="293"/>
                  </a:cubicBezTo>
                  <a:cubicBezTo>
                    <a:pt x="230" y="287"/>
                    <a:pt x="251" y="268"/>
                    <a:pt x="241" y="256"/>
                  </a:cubicBezTo>
                  <a:cubicBezTo>
                    <a:pt x="241" y="255"/>
                    <a:pt x="240" y="255"/>
                    <a:pt x="239" y="255"/>
                  </a:cubicBezTo>
                  <a:cubicBezTo>
                    <a:pt x="245" y="246"/>
                    <a:pt x="244" y="236"/>
                    <a:pt x="231" y="224"/>
                  </a:cubicBezTo>
                  <a:cubicBezTo>
                    <a:pt x="233" y="217"/>
                    <a:pt x="232" y="209"/>
                    <a:pt x="223" y="203"/>
                  </a:cubicBezTo>
                  <a:cubicBezTo>
                    <a:pt x="222" y="202"/>
                    <a:pt x="221" y="202"/>
                    <a:pt x="220" y="203"/>
                  </a:cubicBezTo>
                  <a:cubicBezTo>
                    <a:pt x="220" y="202"/>
                    <a:pt x="220" y="202"/>
                    <a:pt x="220" y="202"/>
                  </a:cubicBezTo>
                  <a:cubicBezTo>
                    <a:pt x="220" y="202"/>
                    <a:pt x="220" y="201"/>
                    <a:pt x="220" y="201"/>
                  </a:cubicBezTo>
                  <a:cubicBezTo>
                    <a:pt x="225" y="188"/>
                    <a:pt x="213" y="176"/>
                    <a:pt x="200" y="178"/>
                  </a:cubicBezTo>
                  <a:cubicBezTo>
                    <a:pt x="195" y="151"/>
                    <a:pt x="203" y="124"/>
                    <a:pt x="203" y="97"/>
                  </a:cubicBezTo>
                  <a:cubicBezTo>
                    <a:pt x="202" y="73"/>
                    <a:pt x="194" y="49"/>
                    <a:pt x="177" y="32"/>
                  </a:cubicBezTo>
                  <a:close/>
                  <a:moveTo>
                    <a:pt x="236" y="259"/>
                  </a:moveTo>
                  <a:cubicBezTo>
                    <a:pt x="242" y="271"/>
                    <a:pt x="217" y="288"/>
                    <a:pt x="208" y="292"/>
                  </a:cubicBezTo>
                  <a:cubicBezTo>
                    <a:pt x="197" y="297"/>
                    <a:pt x="185" y="297"/>
                    <a:pt x="173" y="294"/>
                  </a:cubicBezTo>
                  <a:cubicBezTo>
                    <a:pt x="191" y="291"/>
                    <a:pt x="212" y="276"/>
                    <a:pt x="221" y="270"/>
                  </a:cubicBezTo>
                  <a:cubicBezTo>
                    <a:pt x="227" y="266"/>
                    <a:pt x="232" y="262"/>
                    <a:pt x="236" y="258"/>
                  </a:cubicBezTo>
                  <a:cubicBezTo>
                    <a:pt x="236" y="258"/>
                    <a:pt x="236" y="259"/>
                    <a:pt x="236" y="259"/>
                  </a:cubicBezTo>
                  <a:close/>
                  <a:moveTo>
                    <a:pt x="231" y="257"/>
                  </a:moveTo>
                  <a:cubicBezTo>
                    <a:pt x="227" y="262"/>
                    <a:pt x="213" y="268"/>
                    <a:pt x="207" y="272"/>
                  </a:cubicBezTo>
                  <a:cubicBezTo>
                    <a:pt x="197" y="278"/>
                    <a:pt x="174" y="293"/>
                    <a:pt x="160" y="288"/>
                  </a:cubicBezTo>
                  <a:cubicBezTo>
                    <a:pt x="160" y="288"/>
                    <a:pt x="159" y="288"/>
                    <a:pt x="159" y="287"/>
                  </a:cubicBezTo>
                  <a:cubicBezTo>
                    <a:pt x="156" y="286"/>
                    <a:pt x="154" y="285"/>
                    <a:pt x="152" y="282"/>
                  </a:cubicBezTo>
                  <a:cubicBezTo>
                    <a:pt x="152" y="280"/>
                    <a:pt x="151" y="279"/>
                    <a:pt x="151" y="278"/>
                  </a:cubicBezTo>
                  <a:cubicBezTo>
                    <a:pt x="150" y="277"/>
                    <a:pt x="150" y="276"/>
                    <a:pt x="150" y="275"/>
                  </a:cubicBezTo>
                  <a:cubicBezTo>
                    <a:pt x="150" y="274"/>
                    <a:pt x="150" y="274"/>
                    <a:pt x="150" y="274"/>
                  </a:cubicBezTo>
                  <a:cubicBezTo>
                    <a:pt x="151" y="275"/>
                    <a:pt x="152" y="274"/>
                    <a:pt x="152" y="273"/>
                  </a:cubicBezTo>
                  <a:cubicBezTo>
                    <a:pt x="153" y="273"/>
                    <a:pt x="154" y="273"/>
                    <a:pt x="155" y="272"/>
                  </a:cubicBezTo>
                  <a:cubicBezTo>
                    <a:pt x="172" y="268"/>
                    <a:pt x="192" y="257"/>
                    <a:pt x="208" y="249"/>
                  </a:cubicBezTo>
                  <a:cubicBezTo>
                    <a:pt x="216" y="245"/>
                    <a:pt x="224" y="238"/>
                    <a:pt x="229" y="230"/>
                  </a:cubicBezTo>
                  <a:cubicBezTo>
                    <a:pt x="236" y="237"/>
                    <a:pt x="238" y="247"/>
                    <a:pt x="231" y="257"/>
                  </a:cubicBezTo>
                  <a:close/>
                  <a:moveTo>
                    <a:pt x="190" y="250"/>
                  </a:moveTo>
                  <a:cubicBezTo>
                    <a:pt x="181" y="254"/>
                    <a:pt x="158" y="268"/>
                    <a:pt x="145" y="266"/>
                  </a:cubicBezTo>
                  <a:cubicBezTo>
                    <a:pt x="145" y="266"/>
                    <a:pt x="145" y="266"/>
                    <a:pt x="144" y="266"/>
                  </a:cubicBezTo>
                  <a:cubicBezTo>
                    <a:pt x="143" y="265"/>
                    <a:pt x="142" y="265"/>
                    <a:pt x="140" y="264"/>
                  </a:cubicBezTo>
                  <a:cubicBezTo>
                    <a:pt x="138" y="263"/>
                    <a:pt x="136" y="261"/>
                    <a:pt x="135" y="260"/>
                  </a:cubicBezTo>
                  <a:cubicBezTo>
                    <a:pt x="132" y="256"/>
                    <a:pt x="130" y="252"/>
                    <a:pt x="131" y="247"/>
                  </a:cubicBezTo>
                  <a:cubicBezTo>
                    <a:pt x="131" y="247"/>
                    <a:pt x="131" y="247"/>
                    <a:pt x="131" y="247"/>
                  </a:cubicBezTo>
                  <a:cubicBezTo>
                    <a:pt x="141" y="252"/>
                    <a:pt x="157" y="243"/>
                    <a:pt x="166" y="240"/>
                  </a:cubicBezTo>
                  <a:cubicBezTo>
                    <a:pt x="182" y="233"/>
                    <a:pt x="210" y="224"/>
                    <a:pt x="219" y="206"/>
                  </a:cubicBezTo>
                  <a:cubicBezTo>
                    <a:pt x="219" y="207"/>
                    <a:pt x="219" y="207"/>
                    <a:pt x="219" y="207"/>
                  </a:cubicBezTo>
                  <a:cubicBezTo>
                    <a:pt x="243" y="226"/>
                    <a:pt x="203" y="244"/>
                    <a:pt x="190" y="250"/>
                  </a:cubicBezTo>
                  <a:close/>
                  <a:moveTo>
                    <a:pt x="216" y="199"/>
                  </a:moveTo>
                  <a:cubicBezTo>
                    <a:pt x="216" y="199"/>
                    <a:pt x="216" y="199"/>
                    <a:pt x="216" y="200"/>
                  </a:cubicBezTo>
                  <a:cubicBezTo>
                    <a:pt x="208" y="214"/>
                    <a:pt x="192" y="221"/>
                    <a:pt x="178" y="228"/>
                  </a:cubicBezTo>
                  <a:cubicBezTo>
                    <a:pt x="167" y="233"/>
                    <a:pt x="141" y="247"/>
                    <a:pt x="129" y="242"/>
                  </a:cubicBezTo>
                  <a:cubicBezTo>
                    <a:pt x="127" y="239"/>
                    <a:pt x="124" y="237"/>
                    <a:pt x="123" y="234"/>
                  </a:cubicBezTo>
                  <a:cubicBezTo>
                    <a:pt x="123" y="231"/>
                    <a:pt x="122" y="226"/>
                    <a:pt x="123" y="223"/>
                  </a:cubicBezTo>
                  <a:cubicBezTo>
                    <a:pt x="124" y="223"/>
                    <a:pt x="124" y="223"/>
                    <a:pt x="124" y="223"/>
                  </a:cubicBezTo>
                  <a:cubicBezTo>
                    <a:pt x="125" y="223"/>
                    <a:pt x="125" y="223"/>
                    <a:pt x="126" y="223"/>
                  </a:cubicBezTo>
                  <a:cubicBezTo>
                    <a:pt x="153" y="220"/>
                    <a:pt x="180" y="207"/>
                    <a:pt x="198" y="186"/>
                  </a:cubicBezTo>
                  <a:cubicBezTo>
                    <a:pt x="198" y="185"/>
                    <a:pt x="199" y="185"/>
                    <a:pt x="199" y="184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9" y="182"/>
                    <a:pt x="217" y="189"/>
                    <a:pt x="216" y="199"/>
                  </a:cubicBezTo>
                  <a:close/>
                  <a:moveTo>
                    <a:pt x="93" y="138"/>
                  </a:moveTo>
                  <a:cubicBezTo>
                    <a:pt x="97" y="129"/>
                    <a:pt x="103" y="122"/>
                    <a:pt x="110" y="117"/>
                  </a:cubicBezTo>
                  <a:cubicBezTo>
                    <a:pt x="118" y="111"/>
                    <a:pt x="126" y="111"/>
                    <a:pt x="134" y="111"/>
                  </a:cubicBezTo>
                  <a:cubicBezTo>
                    <a:pt x="135" y="120"/>
                    <a:pt x="138" y="129"/>
                    <a:pt x="141" y="137"/>
                  </a:cubicBezTo>
                  <a:cubicBezTo>
                    <a:pt x="148" y="159"/>
                    <a:pt x="162" y="178"/>
                    <a:pt x="171" y="199"/>
                  </a:cubicBezTo>
                  <a:cubicBezTo>
                    <a:pt x="163" y="204"/>
                    <a:pt x="156" y="208"/>
                    <a:pt x="147" y="211"/>
                  </a:cubicBezTo>
                  <a:cubicBezTo>
                    <a:pt x="144" y="183"/>
                    <a:pt x="118" y="155"/>
                    <a:pt x="93" y="138"/>
                  </a:cubicBezTo>
                  <a:close/>
                  <a:moveTo>
                    <a:pt x="192" y="180"/>
                  </a:moveTo>
                  <a:cubicBezTo>
                    <a:pt x="193" y="181"/>
                    <a:pt x="193" y="182"/>
                    <a:pt x="193" y="182"/>
                  </a:cubicBezTo>
                  <a:cubicBezTo>
                    <a:pt x="187" y="187"/>
                    <a:pt x="181" y="192"/>
                    <a:pt x="175" y="196"/>
                  </a:cubicBezTo>
                  <a:cubicBezTo>
                    <a:pt x="169" y="178"/>
                    <a:pt x="157" y="162"/>
                    <a:pt x="150" y="144"/>
                  </a:cubicBezTo>
                  <a:cubicBezTo>
                    <a:pt x="146" y="133"/>
                    <a:pt x="143" y="121"/>
                    <a:pt x="142" y="110"/>
                  </a:cubicBezTo>
                  <a:cubicBezTo>
                    <a:pt x="143" y="109"/>
                    <a:pt x="144" y="109"/>
                    <a:pt x="146" y="109"/>
                  </a:cubicBezTo>
                  <a:cubicBezTo>
                    <a:pt x="155" y="106"/>
                    <a:pt x="164" y="99"/>
                    <a:pt x="162" y="88"/>
                  </a:cubicBezTo>
                  <a:cubicBezTo>
                    <a:pt x="161" y="85"/>
                    <a:pt x="156" y="85"/>
                    <a:pt x="156" y="88"/>
                  </a:cubicBezTo>
                  <a:cubicBezTo>
                    <a:pt x="154" y="98"/>
                    <a:pt x="148" y="101"/>
                    <a:pt x="140" y="102"/>
                  </a:cubicBezTo>
                  <a:cubicBezTo>
                    <a:pt x="139" y="94"/>
                    <a:pt x="138" y="86"/>
                    <a:pt x="137" y="78"/>
                  </a:cubicBezTo>
                  <a:cubicBezTo>
                    <a:pt x="137" y="75"/>
                    <a:pt x="132" y="75"/>
                    <a:pt x="132" y="78"/>
                  </a:cubicBezTo>
                  <a:cubicBezTo>
                    <a:pt x="131" y="86"/>
                    <a:pt x="131" y="95"/>
                    <a:pt x="133" y="103"/>
                  </a:cubicBezTo>
                  <a:cubicBezTo>
                    <a:pt x="127" y="104"/>
                    <a:pt x="122" y="104"/>
                    <a:pt x="118" y="105"/>
                  </a:cubicBezTo>
                  <a:cubicBezTo>
                    <a:pt x="108" y="108"/>
                    <a:pt x="101" y="115"/>
                    <a:pt x="95" y="123"/>
                  </a:cubicBezTo>
                  <a:cubicBezTo>
                    <a:pt x="92" y="127"/>
                    <a:pt x="90" y="131"/>
                    <a:pt x="88" y="134"/>
                  </a:cubicBezTo>
                  <a:cubicBezTo>
                    <a:pt x="84" y="132"/>
                    <a:pt x="79" y="129"/>
                    <a:pt x="75" y="127"/>
                  </a:cubicBezTo>
                  <a:cubicBezTo>
                    <a:pt x="73" y="125"/>
                    <a:pt x="71" y="130"/>
                    <a:pt x="73" y="131"/>
                  </a:cubicBezTo>
                  <a:cubicBezTo>
                    <a:pt x="77" y="134"/>
                    <a:pt x="81" y="137"/>
                    <a:pt x="86" y="141"/>
                  </a:cubicBezTo>
                  <a:cubicBezTo>
                    <a:pt x="83" y="150"/>
                    <a:pt x="83" y="159"/>
                    <a:pt x="88" y="167"/>
                  </a:cubicBezTo>
                  <a:cubicBezTo>
                    <a:pt x="89" y="169"/>
                    <a:pt x="92" y="168"/>
                    <a:pt x="91" y="166"/>
                  </a:cubicBezTo>
                  <a:cubicBezTo>
                    <a:pt x="88" y="159"/>
                    <a:pt x="88" y="151"/>
                    <a:pt x="90" y="144"/>
                  </a:cubicBezTo>
                  <a:cubicBezTo>
                    <a:pt x="114" y="163"/>
                    <a:pt x="139" y="186"/>
                    <a:pt x="143" y="213"/>
                  </a:cubicBezTo>
                  <a:cubicBezTo>
                    <a:pt x="138" y="215"/>
                    <a:pt x="132" y="217"/>
                    <a:pt x="125" y="219"/>
                  </a:cubicBezTo>
                  <a:cubicBezTo>
                    <a:pt x="125" y="219"/>
                    <a:pt x="125" y="219"/>
                    <a:pt x="125" y="218"/>
                  </a:cubicBezTo>
                  <a:cubicBezTo>
                    <a:pt x="103" y="190"/>
                    <a:pt x="65" y="187"/>
                    <a:pt x="40" y="163"/>
                  </a:cubicBezTo>
                  <a:cubicBezTo>
                    <a:pt x="2" y="125"/>
                    <a:pt x="20" y="71"/>
                    <a:pt x="58" y="43"/>
                  </a:cubicBezTo>
                  <a:cubicBezTo>
                    <a:pt x="98" y="14"/>
                    <a:pt x="155" y="5"/>
                    <a:pt x="183" y="54"/>
                  </a:cubicBezTo>
                  <a:cubicBezTo>
                    <a:pt x="206" y="95"/>
                    <a:pt x="182" y="138"/>
                    <a:pt x="192" y="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246688" y="1035050"/>
              <a:ext cx="104775" cy="161925"/>
            </a:xfrm>
            <a:custGeom>
              <a:avLst/>
              <a:gdLst>
                <a:gd name="T0" fmla="*/ 27 w 33"/>
                <a:gd name="T1" fmla="*/ 2 h 51"/>
                <a:gd name="T2" fmla="*/ 13 w 33"/>
                <a:gd name="T3" fmla="*/ 25 h 51"/>
                <a:gd name="T4" fmla="*/ 1 w 33"/>
                <a:gd name="T5" fmla="*/ 46 h 51"/>
                <a:gd name="T6" fmla="*/ 6 w 33"/>
                <a:gd name="T7" fmla="*/ 49 h 51"/>
                <a:gd name="T8" fmla="*/ 20 w 33"/>
                <a:gd name="T9" fmla="*/ 26 h 51"/>
                <a:gd name="T10" fmla="*/ 32 w 33"/>
                <a:gd name="T11" fmla="*/ 5 h 51"/>
                <a:gd name="T12" fmla="*/ 27 w 33"/>
                <a:gd name="T13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1">
                  <a:moveTo>
                    <a:pt x="27" y="2"/>
                  </a:moveTo>
                  <a:cubicBezTo>
                    <a:pt x="22" y="9"/>
                    <a:pt x="17" y="17"/>
                    <a:pt x="13" y="25"/>
                  </a:cubicBezTo>
                  <a:cubicBezTo>
                    <a:pt x="8" y="31"/>
                    <a:pt x="3" y="38"/>
                    <a:pt x="1" y="46"/>
                  </a:cubicBezTo>
                  <a:cubicBezTo>
                    <a:pt x="0" y="49"/>
                    <a:pt x="4" y="51"/>
                    <a:pt x="6" y="49"/>
                  </a:cubicBezTo>
                  <a:cubicBezTo>
                    <a:pt x="12" y="42"/>
                    <a:pt x="16" y="33"/>
                    <a:pt x="20" y="26"/>
                  </a:cubicBezTo>
                  <a:cubicBezTo>
                    <a:pt x="24" y="19"/>
                    <a:pt x="28" y="12"/>
                    <a:pt x="32" y="5"/>
                  </a:cubicBezTo>
                  <a:cubicBezTo>
                    <a:pt x="33" y="2"/>
                    <a:pt x="29" y="0"/>
                    <a:pt x="27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5024438" y="923925"/>
              <a:ext cx="165100" cy="161925"/>
            </a:xfrm>
            <a:custGeom>
              <a:avLst/>
              <a:gdLst>
                <a:gd name="T0" fmla="*/ 46 w 52"/>
                <a:gd name="T1" fmla="*/ 2 h 51"/>
                <a:gd name="T2" fmla="*/ 22 w 52"/>
                <a:gd name="T3" fmla="*/ 25 h 51"/>
                <a:gd name="T4" fmla="*/ 2 w 52"/>
                <a:gd name="T5" fmla="*/ 46 h 51"/>
                <a:gd name="T6" fmla="*/ 5 w 52"/>
                <a:gd name="T7" fmla="*/ 50 h 51"/>
                <a:gd name="T8" fmla="*/ 29 w 52"/>
                <a:gd name="T9" fmla="*/ 27 h 51"/>
                <a:gd name="T10" fmla="*/ 50 w 52"/>
                <a:gd name="T11" fmla="*/ 6 h 51"/>
                <a:gd name="T12" fmla="*/ 46 w 52"/>
                <a:gd name="T13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51">
                  <a:moveTo>
                    <a:pt x="46" y="2"/>
                  </a:moveTo>
                  <a:cubicBezTo>
                    <a:pt x="38" y="10"/>
                    <a:pt x="30" y="17"/>
                    <a:pt x="22" y="25"/>
                  </a:cubicBezTo>
                  <a:cubicBezTo>
                    <a:pt x="15" y="32"/>
                    <a:pt x="7" y="38"/>
                    <a:pt x="2" y="46"/>
                  </a:cubicBezTo>
                  <a:cubicBezTo>
                    <a:pt x="0" y="49"/>
                    <a:pt x="3" y="51"/>
                    <a:pt x="5" y="50"/>
                  </a:cubicBezTo>
                  <a:cubicBezTo>
                    <a:pt x="14" y="44"/>
                    <a:pt x="22" y="35"/>
                    <a:pt x="29" y="27"/>
                  </a:cubicBezTo>
                  <a:cubicBezTo>
                    <a:pt x="36" y="20"/>
                    <a:pt x="43" y="13"/>
                    <a:pt x="50" y="6"/>
                  </a:cubicBezTo>
                  <a:cubicBezTo>
                    <a:pt x="52" y="4"/>
                    <a:pt x="48" y="0"/>
                    <a:pt x="4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843463" y="708025"/>
              <a:ext cx="196850" cy="60325"/>
            </a:xfrm>
            <a:custGeom>
              <a:avLst/>
              <a:gdLst>
                <a:gd name="T0" fmla="*/ 60 w 62"/>
                <a:gd name="T1" fmla="*/ 1 h 19"/>
                <a:gd name="T2" fmla="*/ 31 w 62"/>
                <a:gd name="T3" fmla="*/ 6 h 19"/>
                <a:gd name="T4" fmla="*/ 4 w 62"/>
                <a:gd name="T5" fmla="*/ 10 h 19"/>
                <a:gd name="T6" fmla="*/ 0 w 62"/>
                <a:gd name="T7" fmla="*/ 11 h 19"/>
                <a:gd name="T8" fmla="*/ 0 w 62"/>
                <a:gd name="T9" fmla="*/ 13 h 19"/>
                <a:gd name="T10" fmla="*/ 2 w 62"/>
                <a:gd name="T11" fmla="*/ 16 h 19"/>
                <a:gd name="T12" fmla="*/ 28 w 62"/>
                <a:gd name="T13" fmla="*/ 12 h 19"/>
                <a:gd name="T14" fmla="*/ 61 w 62"/>
                <a:gd name="T15" fmla="*/ 3 h 19"/>
                <a:gd name="T16" fmla="*/ 60 w 62"/>
                <a:gd name="T1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19">
                  <a:moveTo>
                    <a:pt x="60" y="1"/>
                  </a:moveTo>
                  <a:cubicBezTo>
                    <a:pt x="50" y="2"/>
                    <a:pt x="41" y="4"/>
                    <a:pt x="31" y="6"/>
                  </a:cubicBezTo>
                  <a:cubicBezTo>
                    <a:pt x="28" y="7"/>
                    <a:pt x="6" y="13"/>
                    <a:pt x="4" y="10"/>
                  </a:cubicBezTo>
                  <a:cubicBezTo>
                    <a:pt x="3" y="9"/>
                    <a:pt x="0" y="9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4"/>
                    <a:pt x="1" y="15"/>
                    <a:pt x="2" y="16"/>
                  </a:cubicBezTo>
                  <a:cubicBezTo>
                    <a:pt x="9" y="19"/>
                    <a:pt x="20" y="14"/>
                    <a:pt x="28" y="12"/>
                  </a:cubicBezTo>
                  <a:cubicBezTo>
                    <a:pt x="39" y="10"/>
                    <a:pt x="50" y="7"/>
                    <a:pt x="61" y="3"/>
                  </a:cubicBezTo>
                  <a:cubicBezTo>
                    <a:pt x="62" y="3"/>
                    <a:pt x="61" y="0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932363" y="373063"/>
              <a:ext cx="149225" cy="74613"/>
            </a:xfrm>
            <a:custGeom>
              <a:avLst/>
              <a:gdLst>
                <a:gd name="T0" fmla="*/ 29 w 47"/>
                <a:gd name="T1" fmla="*/ 9 h 23"/>
                <a:gd name="T2" fmla="*/ 4 w 47"/>
                <a:gd name="T3" fmla="*/ 0 h 23"/>
                <a:gd name="T4" fmla="*/ 2 w 47"/>
                <a:gd name="T5" fmla="*/ 5 h 23"/>
                <a:gd name="T6" fmla="*/ 22 w 47"/>
                <a:gd name="T7" fmla="*/ 13 h 23"/>
                <a:gd name="T8" fmla="*/ 42 w 47"/>
                <a:gd name="T9" fmla="*/ 21 h 23"/>
                <a:gd name="T10" fmla="*/ 46 w 47"/>
                <a:gd name="T11" fmla="*/ 19 h 23"/>
                <a:gd name="T12" fmla="*/ 29 w 47"/>
                <a:gd name="T13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">
                  <a:moveTo>
                    <a:pt x="29" y="9"/>
                  </a:moveTo>
                  <a:cubicBezTo>
                    <a:pt x="21" y="6"/>
                    <a:pt x="13" y="2"/>
                    <a:pt x="4" y="0"/>
                  </a:cubicBezTo>
                  <a:cubicBezTo>
                    <a:pt x="1" y="0"/>
                    <a:pt x="0" y="4"/>
                    <a:pt x="2" y="5"/>
                  </a:cubicBezTo>
                  <a:cubicBezTo>
                    <a:pt x="8" y="9"/>
                    <a:pt x="15" y="11"/>
                    <a:pt x="22" y="13"/>
                  </a:cubicBezTo>
                  <a:cubicBezTo>
                    <a:pt x="28" y="15"/>
                    <a:pt x="38" y="16"/>
                    <a:pt x="42" y="21"/>
                  </a:cubicBezTo>
                  <a:cubicBezTo>
                    <a:pt x="44" y="23"/>
                    <a:pt x="47" y="21"/>
                    <a:pt x="46" y="19"/>
                  </a:cubicBezTo>
                  <a:cubicBezTo>
                    <a:pt x="43" y="13"/>
                    <a:pt x="36" y="11"/>
                    <a:pt x="29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5224463" y="176213"/>
              <a:ext cx="79375" cy="161925"/>
            </a:xfrm>
            <a:custGeom>
              <a:avLst/>
              <a:gdLst>
                <a:gd name="T0" fmla="*/ 6 w 25"/>
                <a:gd name="T1" fmla="*/ 3 h 51"/>
                <a:gd name="T2" fmla="*/ 2 w 25"/>
                <a:gd name="T3" fmla="*/ 5 h 51"/>
                <a:gd name="T4" fmla="*/ 20 w 25"/>
                <a:gd name="T5" fmla="*/ 48 h 51"/>
                <a:gd name="T6" fmla="*/ 24 w 25"/>
                <a:gd name="T7" fmla="*/ 46 h 51"/>
                <a:gd name="T8" fmla="*/ 6 w 25"/>
                <a:gd name="T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1">
                  <a:moveTo>
                    <a:pt x="6" y="3"/>
                  </a:moveTo>
                  <a:cubicBezTo>
                    <a:pt x="5" y="0"/>
                    <a:pt x="0" y="2"/>
                    <a:pt x="2" y="5"/>
                  </a:cubicBezTo>
                  <a:cubicBezTo>
                    <a:pt x="7" y="20"/>
                    <a:pt x="14" y="34"/>
                    <a:pt x="20" y="48"/>
                  </a:cubicBezTo>
                  <a:cubicBezTo>
                    <a:pt x="21" y="51"/>
                    <a:pt x="25" y="49"/>
                    <a:pt x="24" y="46"/>
                  </a:cubicBezTo>
                  <a:cubicBezTo>
                    <a:pt x="20" y="31"/>
                    <a:pt x="14" y="16"/>
                    <a:pt x="6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5484813" y="93663"/>
              <a:ext cx="77788" cy="193675"/>
            </a:xfrm>
            <a:custGeom>
              <a:avLst/>
              <a:gdLst>
                <a:gd name="T0" fmla="*/ 18 w 24"/>
                <a:gd name="T1" fmla="*/ 3 h 61"/>
                <a:gd name="T2" fmla="*/ 12 w 24"/>
                <a:gd name="T3" fmla="*/ 29 h 61"/>
                <a:gd name="T4" fmla="*/ 2 w 24"/>
                <a:gd name="T5" fmla="*/ 56 h 61"/>
                <a:gd name="T6" fmla="*/ 2 w 24"/>
                <a:gd name="T7" fmla="*/ 60 h 61"/>
                <a:gd name="T8" fmla="*/ 14 w 24"/>
                <a:gd name="T9" fmla="*/ 42 h 61"/>
                <a:gd name="T10" fmla="*/ 24 w 24"/>
                <a:gd name="T11" fmla="*/ 4 h 61"/>
                <a:gd name="T12" fmla="*/ 18 w 24"/>
                <a:gd name="T13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61">
                  <a:moveTo>
                    <a:pt x="18" y="3"/>
                  </a:moveTo>
                  <a:cubicBezTo>
                    <a:pt x="15" y="12"/>
                    <a:pt x="14" y="21"/>
                    <a:pt x="12" y="29"/>
                  </a:cubicBezTo>
                  <a:cubicBezTo>
                    <a:pt x="10" y="34"/>
                    <a:pt x="7" y="56"/>
                    <a:pt x="2" y="56"/>
                  </a:cubicBezTo>
                  <a:cubicBezTo>
                    <a:pt x="0" y="56"/>
                    <a:pt x="0" y="60"/>
                    <a:pt x="2" y="60"/>
                  </a:cubicBezTo>
                  <a:cubicBezTo>
                    <a:pt x="10" y="61"/>
                    <a:pt x="12" y="47"/>
                    <a:pt x="14" y="42"/>
                  </a:cubicBezTo>
                  <a:cubicBezTo>
                    <a:pt x="18" y="29"/>
                    <a:pt x="22" y="17"/>
                    <a:pt x="24" y="4"/>
                  </a:cubicBezTo>
                  <a:cubicBezTo>
                    <a:pt x="24" y="1"/>
                    <a:pt x="19" y="0"/>
                    <a:pt x="18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5753100" y="290513"/>
              <a:ext cx="161925" cy="147638"/>
            </a:xfrm>
            <a:custGeom>
              <a:avLst/>
              <a:gdLst>
                <a:gd name="T0" fmla="*/ 45 w 51"/>
                <a:gd name="T1" fmla="*/ 2 h 46"/>
                <a:gd name="T2" fmla="*/ 14 w 51"/>
                <a:gd name="T3" fmla="*/ 28 h 46"/>
                <a:gd name="T4" fmla="*/ 0 w 51"/>
                <a:gd name="T5" fmla="*/ 44 h 46"/>
                <a:gd name="T6" fmla="*/ 2 w 51"/>
                <a:gd name="T7" fmla="*/ 46 h 46"/>
                <a:gd name="T8" fmla="*/ 3 w 51"/>
                <a:gd name="T9" fmla="*/ 46 h 46"/>
                <a:gd name="T10" fmla="*/ 5 w 51"/>
                <a:gd name="T11" fmla="*/ 44 h 46"/>
                <a:gd name="T12" fmla="*/ 5 w 51"/>
                <a:gd name="T13" fmla="*/ 44 h 46"/>
                <a:gd name="T14" fmla="*/ 8 w 51"/>
                <a:gd name="T15" fmla="*/ 41 h 46"/>
                <a:gd name="T16" fmla="*/ 15 w 51"/>
                <a:gd name="T17" fmla="*/ 36 h 46"/>
                <a:gd name="T18" fmla="*/ 25 w 51"/>
                <a:gd name="T19" fmla="*/ 27 h 46"/>
                <a:gd name="T20" fmla="*/ 49 w 51"/>
                <a:gd name="T21" fmla="*/ 7 h 46"/>
                <a:gd name="T22" fmla="*/ 45 w 51"/>
                <a:gd name="T23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6">
                  <a:moveTo>
                    <a:pt x="45" y="2"/>
                  </a:moveTo>
                  <a:cubicBezTo>
                    <a:pt x="34" y="10"/>
                    <a:pt x="24" y="19"/>
                    <a:pt x="14" y="28"/>
                  </a:cubicBezTo>
                  <a:cubicBezTo>
                    <a:pt x="11" y="32"/>
                    <a:pt x="0" y="38"/>
                    <a:pt x="0" y="44"/>
                  </a:cubicBezTo>
                  <a:cubicBezTo>
                    <a:pt x="0" y="45"/>
                    <a:pt x="0" y="46"/>
                    <a:pt x="2" y="46"/>
                  </a:cubicBezTo>
                  <a:cubicBezTo>
                    <a:pt x="2" y="46"/>
                    <a:pt x="2" y="46"/>
                    <a:pt x="3" y="46"/>
                  </a:cubicBezTo>
                  <a:cubicBezTo>
                    <a:pt x="4" y="46"/>
                    <a:pt x="5" y="46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7" y="43"/>
                    <a:pt x="8" y="41"/>
                  </a:cubicBezTo>
                  <a:cubicBezTo>
                    <a:pt x="10" y="40"/>
                    <a:pt x="13" y="38"/>
                    <a:pt x="15" y="36"/>
                  </a:cubicBezTo>
                  <a:cubicBezTo>
                    <a:pt x="18" y="33"/>
                    <a:pt x="22" y="30"/>
                    <a:pt x="25" y="27"/>
                  </a:cubicBezTo>
                  <a:cubicBezTo>
                    <a:pt x="33" y="21"/>
                    <a:pt x="41" y="14"/>
                    <a:pt x="49" y="7"/>
                  </a:cubicBezTo>
                  <a:cubicBezTo>
                    <a:pt x="51" y="4"/>
                    <a:pt x="48" y="0"/>
                    <a:pt x="4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5765800" y="692150"/>
              <a:ext cx="193675" cy="28575"/>
            </a:xfrm>
            <a:custGeom>
              <a:avLst/>
              <a:gdLst>
                <a:gd name="T0" fmla="*/ 58 w 61"/>
                <a:gd name="T1" fmla="*/ 1 h 9"/>
                <a:gd name="T2" fmla="*/ 2 w 61"/>
                <a:gd name="T3" fmla="*/ 4 h 9"/>
                <a:gd name="T4" fmla="*/ 2 w 61"/>
                <a:gd name="T5" fmla="*/ 9 h 9"/>
                <a:gd name="T6" fmla="*/ 58 w 61"/>
                <a:gd name="T7" fmla="*/ 6 h 9"/>
                <a:gd name="T8" fmla="*/ 58 w 6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">
                  <a:moveTo>
                    <a:pt x="58" y="1"/>
                  </a:moveTo>
                  <a:cubicBezTo>
                    <a:pt x="40" y="0"/>
                    <a:pt x="21" y="3"/>
                    <a:pt x="2" y="4"/>
                  </a:cubicBezTo>
                  <a:cubicBezTo>
                    <a:pt x="0" y="4"/>
                    <a:pt x="0" y="9"/>
                    <a:pt x="2" y="9"/>
                  </a:cubicBezTo>
                  <a:cubicBezTo>
                    <a:pt x="21" y="9"/>
                    <a:pt x="40" y="9"/>
                    <a:pt x="58" y="6"/>
                  </a:cubicBezTo>
                  <a:cubicBezTo>
                    <a:pt x="61" y="5"/>
                    <a:pt x="61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2" name="组合 1041"/>
          <p:cNvGrpSpPr/>
          <p:nvPr/>
        </p:nvGrpSpPr>
        <p:grpSpPr>
          <a:xfrm>
            <a:off x="8769773" y="3407834"/>
            <a:ext cx="482600" cy="1682751"/>
            <a:chOff x="6642100" y="1646238"/>
            <a:chExt cx="361950" cy="1262063"/>
          </a:xfrm>
        </p:grpSpPr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6642100" y="1646238"/>
              <a:ext cx="361950" cy="1262063"/>
            </a:xfrm>
            <a:custGeom>
              <a:avLst/>
              <a:gdLst>
                <a:gd name="T0" fmla="*/ 13 w 114"/>
                <a:gd name="T1" fmla="*/ 17 h 397"/>
                <a:gd name="T2" fmla="*/ 12 w 114"/>
                <a:gd name="T3" fmla="*/ 17 h 397"/>
                <a:gd name="T4" fmla="*/ 3 w 114"/>
                <a:gd name="T5" fmla="*/ 37 h 397"/>
                <a:gd name="T6" fmla="*/ 18 w 114"/>
                <a:gd name="T7" fmla="*/ 46 h 397"/>
                <a:gd name="T8" fmla="*/ 8 w 114"/>
                <a:gd name="T9" fmla="*/ 266 h 397"/>
                <a:gd name="T10" fmla="*/ 8 w 114"/>
                <a:gd name="T11" fmla="*/ 364 h 397"/>
                <a:gd name="T12" fmla="*/ 43 w 114"/>
                <a:gd name="T13" fmla="*/ 397 h 397"/>
                <a:gd name="T14" fmla="*/ 81 w 114"/>
                <a:gd name="T15" fmla="*/ 368 h 397"/>
                <a:gd name="T16" fmla="*/ 86 w 114"/>
                <a:gd name="T17" fmla="*/ 267 h 397"/>
                <a:gd name="T18" fmla="*/ 95 w 114"/>
                <a:gd name="T19" fmla="*/ 45 h 397"/>
                <a:gd name="T20" fmla="*/ 95 w 114"/>
                <a:gd name="T21" fmla="*/ 45 h 397"/>
                <a:gd name="T22" fmla="*/ 103 w 114"/>
                <a:gd name="T23" fmla="*/ 40 h 397"/>
                <a:gd name="T24" fmla="*/ 107 w 114"/>
                <a:gd name="T25" fmla="*/ 30 h 397"/>
                <a:gd name="T26" fmla="*/ 13 w 114"/>
                <a:gd name="T27" fmla="*/ 17 h 397"/>
                <a:gd name="T28" fmla="*/ 99 w 114"/>
                <a:gd name="T29" fmla="*/ 37 h 397"/>
                <a:gd name="T30" fmla="*/ 88 w 114"/>
                <a:gd name="T31" fmla="*/ 39 h 397"/>
                <a:gd name="T32" fmla="*/ 87 w 114"/>
                <a:gd name="T33" fmla="*/ 43 h 397"/>
                <a:gd name="T34" fmla="*/ 90 w 114"/>
                <a:gd name="T35" fmla="*/ 45 h 397"/>
                <a:gd name="T36" fmla="*/ 82 w 114"/>
                <a:gd name="T37" fmla="*/ 220 h 397"/>
                <a:gd name="T38" fmla="*/ 78 w 114"/>
                <a:gd name="T39" fmla="*/ 303 h 397"/>
                <a:gd name="T40" fmla="*/ 43 w 114"/>
                <a:gd name="T41" fmla="*/ 391 h 397"/>
                <a:gd name="T42" fmla="*/ 12 w 114"/>
                <a:gd name="T43" fmla="*/ 306 h 397"/>
                <a:gd name="T44" fmla="*/ 15 w 114"/>
                <a:gd name="T45" fmla="*/ 219 h 397"/>
                <a:gd name="T46" fmla="*/ 21 w 114"/>
                <a:gd name="T47" fmla="*/ 46 h 397"/>
                <a:gd name="T48" fmla="*/ 28 w 114"/>
                <a:gd name="T49" fmla="*/ 44 h 397"/>
                <a:gd name="T50" fmla="*/ 27 w 114"/>
                <a:gd name="T51" fmla="*/ 41 h 397"/>
                <a:gd name="T52" fmla="*/ 8 w 114"/>
                <a:gd name="T53" fmla="*/ 36 h 397"/>
                <a:gd name="T54" fmla="*/ 10 w 114"/>
                <a:gd name="T55" fmla="*/ 22 h 397"/>
                <a:gd name="T56" fmla="*/ 104 w 114"/>
                <a:gd name="T57" fmla="*/ 29 h 397"/>
                <a:gd name="T58" fmla="*/ 99 w 114"/>
                <a:gd name="T59" fmla="*/ 3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4" h="397">
                  <a:moveTo>
                    <a:pt x="13" y="17"/>
                  </a:moveTo>
                  <a:cubicBezTo>
                    <a:pt x="13" y="17"/>
                    <a:pt x="12" y="17"/>
                    <a:pt x="12" y="17"/>
                  </a:cubicBezTo>
                  <a:cubicBezTo>
                    <a:pt x="3" y="17"/>
                    <a:pt x="0" y="30"/>
                    <a:pt x="3" y="37"/>
                  </a:cubicBezTo>
                  <a:cubicBezTo>
                    <a:pt x="5" y="43"/>
                    <a:pt x="11" y="46"/>
                    <a:pt x="18" y="46"/>
                  </a:cubicBezTo>
                  <a:cubicBezTo>
                    <a:pt x="9" y="119"/>
                    <a:pt x="11" y="193"/>
                    <a:pt x="8" y="266"/>
                  </a:cubicBezTo>
                  <a:cubicBezTo>
                    <a:pt x="6" y="298"/>
                    <a:pt x="1" y="333"/>
                    <a:pt x="8" y="364"/>
                  </a:cubicBezTo>
                  <a:cubicBezTo>
                    <a:pt x="12" y="384"/>
                    <a:pt x="22" y="397"/>
                    <a:pt x="43" y="397"/>
                  </a:cubicBezTo>
                  <a:cubicBezTo>
                    <a:pt x="63" y="396"/>
                    <a:pt x="77" y="387"/>
                    <a:pt x="81" y="368"/>
                  </a:cubicBezTo>
                  <a:cubicBezTo>
                    <a:pt x="87" y="336"/>
                    <a:pt x="84" y="300"/>
                    <a:pt x="86" y="267"/>
                  </a:cubicBezTo>
                  <a:cubicBezTo>
                    <a:pt x="89" y="193"/>
                    <a:pt x="93" y="119"/>
                    <a:pt x="95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8" y="44"/>
                    <a:pt x="101" y="42"/>
                    <a:pt x="103" y="40"/>
                  </a:cubicBezTo>
                  <a:cubicBezTo>
                    <a:pt x="106" y="37"/>
                    <a:pt x="107" y="34"/>
                    <a:pt x="107" y="30"/>
                  </a:cubicBezTo>
                  <a:cubicBezTo>
                    <a:pt x="114" y="0"/>
                    <a:pt x="40" y="6"/>
                    <a:pt x="13" y="17"/>
                  </a:cubicBezTo>
                  <a:close/>
                  <a:moveTo>
                    <a:pt x="99" y="37"/>
                  </a:moveTo>
                  <a:cubicBezTo>
                    <a:pt x="96" y="39"/>
                    <a:pt x="92" y="39"/>
                    <a:pt x="88" y="39"/>
                  </a:cubicBezTo>
                  <a:cubicBezTo>
                    <a:pt x="86" y="39"/>
                    <a:pt x="85" y="42"/>
                    <a:pt x="87" y="43"/>
                  </a:cubicBezTo>
                  <a:cubicBezTo>
                    <a:pt x="88" y="44"/>
                    <a:pt x="89" y="44"/>
                    <a:pt x="90" y="45"/>
                  </a:cubicBezTo>
                  <a:cubicBezTo>
                    <a:pt x="86" y="103"/>
                    <a:pt x="85" y="161"/>
                    <a:pt x="82" y="220"/>
                  </a:cubicBezTo>
                  <a:cubicBezTo>
                    <a:pt x="81" y="247"/>
                    <a:pt x="80" y="275"/>
                    <a:pt x="78" y="303"/>
                  </a:cubicBezTo>
                  <a:cubicBezTo>
                    <a:pt x="77" y="330"/>
                    <a:pt x="85" y="393"/>
                    <a:pt x="43" y="391"/>
                  </a:cubicBezTo>
                  <a:cubicBezTo>
                    <a:pt x="3" y="389"/>
                    <a:pt x="11" y="333"/>
                    <a:pt x="12" y="306"/>
                  </a:cubicBezTo>
                  <a:cubicBezTo>
                    <a:pt x="13" y="277"/>
                    <a:pt x="14" y="248"/>
                    <a:pt x="15" y="219"/>
                  </a:cubicBezTo>
                  <a:cubicBezTo>
                    <a:pt x="18" y="161"/>
                    <a:pt x="23" y="103"/>
                    <a:pt x="21" y="46"/>
                  </a:cubicBezTo>
                  <a:cubicBezTo>
                    <a:pt x="24" y="46"/>
                    <a:pt x="26" y="45"/>
                    <a:pt x="28" y="44"/>
                  </a:cubicBezTo>
                  <a:cubicBezTo>
                    <a:pt x="30" y="43"/>
                    <a:pt x="28" y="41"/>
                    <a:pt x="27" y="41"/>
                  </a:cubicBezTo>
                  <a:cubicBezTo>
                    <a:pt x="20" y="43"/>
                    <a:pt x="12" y="41"/>
                    <a:pt x="8" y="36"/>
                  </a:cubicBezTo>
                  <a:cubicBezTo>
                    <a:pt x="5" y="31"/>
                    <a:pt x="7" y="26"/>
                    <a:pt x="10" y="22"/>
                  </a:cubicBezTo>
                  <a:cubicBezTo>
                    <a:pt x="29" y="15"/>
                    <a:pt x="101" y="6"/>
                    <a:pt x="104" y="29"/>
                  </a:cubicBezTo>
                  <a:cubicBezTo>
                    <a:pt x="103" y="32"/>
                    <a:pt x="101" y="35"/>
                    <a:pt x="9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6686550" y="1722438"/>
              <a:ext cx="269875" cy="38100"/>
            </a:xfrm>
            <a:custGeom>
              <a:avLst/>
              <a:gdLst>
                <a:gd name="T0" fmla="*/ 81 w 85"/>
                <a:gd name="T1" fmla="*/ 1 h 12"/>
                <a:gd name="T2" fmla="*/ 44 w 85"/>
                <a:gd name="T3" fmla="*/ 6 h 12"/>
                <a:gd name="T4" fmla="*/ 3 w 85"/>
                <a:gd name="T5" fmla="*/ 1 h 12"/>
                <a:gd name="T6" fmla="*/ 2 w 85"/>
                <a:gd name="T7" fmla="*/ 3 h 12"/>
                <a:gd name="T8" fmla="*/ 41 w 85"/>
                <a:gd name="T9" fmla="*/ 10 h 12"/>
                <a:gd name="T10" fmla="*/ 82 w 85"/>
                <a:gd name="T11" fmla="*/ 5 h 12"/>
                <a:gd name="T12" fmla="*/ 81 w 85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2">
                  <a:moveTo>
                    <a:pt x="81" y="1"/>
                  </a:moveTo>
                  <a:cubicBezTo>
                    <a:pt x="69" y="5"/>
                    <a:pt x="57" y="5"/>
                    <a:pt x="44" y="6"/>
                  </a:cubicBezTo>
                  <a:cubicBezTo>
                    <a:pt x="31" y="6"/>
                    <a:pt x="15" y="8"/>
                    <a:pt x="3" y="1"/>
                  </a:cubicBezTo>
                  <a:cubicBezTo>
                    <a:pt x="2" y="0"/>
                    <a:pt x="0" y="2"/>
                    <a:pt x="2" y="3"/>
                  </a:cubicBezTo>
                  <a:cubicBezTo>
                    <a:pt x="13" y="12"/>
                    <a:pt x="28" y="10"/>
                    <a:pt x="41" y="10"/>
                  </a:cubicBezTo>
                  <a:cubicBezTo>
                    <a:pt x="55" y="10"/>
                    <a:pt x="70" y="12"/>
                    <a:pt x="82" y="5"/>
                  </a:cubicBezTo>
                  <a:cubicBezTo>
                    <a:pt x="85" y="4"/>
                    <a:pt x="83" y="0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6680200" y="2279650"/>
              <a:ext cx="209550" cy="590550"/>
            </a:xfrm>
            <a:custGeom>
              <a:avLst/>
              <a:gdLst>
                <a:gd name="T0" fmla="*/ 64 w 66"/>
                <a:gd name="T1" fmla="*/ 19 h 186"/>
                <a:gd name="T2" fmla="*/ 62 w 66"/>
                <a:gd name="T3" fmla="*/ 17 h 186"/>
                <a:gd name="T4" fmla="*/ 60 w 66"/>
                <a:gd name="T5" fmla="*/ 14 h 186"/>
                <a:gd name="T6" fmla="*/ 11 w 66"/>
                <a:gd name="T7" fmla="*/ 10 h 186"/>
                <a:gd name="T8" fmla="*/ 10 w 66"/>
                <a:gd name="T9" fmla="*/ 10 h 186"/>
                <a:gd name="T10" fmla="*/ 4 w 66"/>
                <a:gd name="T11" fmla="*/ 124 h 186"/>
                <a:gd name="T12" fmla="*/ 31 w 66"/>
                <a:gd name="T13" fmla="*/ 185 h 186"/>
                <a:gd name="T14" fmla="*/ 62 w 66"/>
                <a:gd name="T15" fmla="*/ 143 h 186"/>
                <a:gd name="T16" fmla="*/ 64 w 66"/>
                <a:gd name="T17" fmla="*/ 19 h 186"/>
                <a:gd name="T18" fmla="*/ 57 w 66"/>
                <a:gd name="T19" fmla="*/ 18 h 186"/>
                <a:gd name="T20" fmla="*/ 36 w 66"/>
                <a:gd name="T21" fmla="*/ 23 h 186"/>
                <a:gd name="T22" fmla="*/ 14 w 66"/>
                <a:gd name="T23" fmla="*/ 13 h 186"/>
                <a:gd name="T24" fmla="*/ 57 w 66"/>
                <a:gd name="T25" fmla="*/ 18 h 186"/>
                <a:gd name="T26" fmla="*/ 60 w 66"/>
                <a:gd name="T27" fmla="*/ 95 h 186"/>
                <a:gd name="T28" fmla="*/ 59 w 66"/>
                <a:gd name="T29" fmla="*/ 133 h 186"/>
                <a:gd name="T30" fmla="*/ 57 w 66"/>
                <a:gd name="T31" fmla="*/ 152 h 186"/>
                <a:gd name="T32" fmla="*/ 54 w 66"/>
                <a:gd name="T33" fmla="*/ 162 h 186"/>
                <a:gd name="T34" fmla="*/ 18 w 66"/>
                <a:gd name="T35" fmla="*/ 175 h 186"/>
                <a:gd name="T36" fmla="*/ 7 w 66"/>
                <a:gd name="T37" fmla="*/ 90 h 186"/>
                <a:gd name="T38" fmla="*/ 12 w 66"/>
                <a:gd name="T39" fmla="*/ 19 h 186"/>
                <a:gd name="T40" fmla="*/ 32 w 66"/>
                <a:gd name="T41" fmla="*/ 28 h 186"/>
                <a:gd name="T42" fmla="*/ 60 w 66"/>
                <a:gd name="T43" fmla="*/ 22 h 186"/>
                <a:gd name="T44" fmla="*/ 60 w 66"/>
                <a:gd name="T45" fmla="*/ 9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" h="186">
                  <a:moveTo>
                    <a:pt x="64" y="19"/>
                  </a:moveTo>
                  <a:cubicBezTo>
                    <a:pt x="64" y="17"/>
                    <a:pt x="63" y="17"/>
                    <a:pt x="62" y="17"/>
                  </a:cubicBezTo>
                  <a:cubicBezTo>
                    <a:pt x="62" y="15"/>
                    <a:pt x="61" y="14"/>
                    <a:pt x="60" y="14"/>
                  </a:cubicBezTo>
                  <a:cubicBezTo>
                    <a:pt x="55" y="11"/>
                    <a:pt x="16" y="0"/>
                    <a:pt x="11" y="10"/>
                  </a:cubicBezTo>
                  <a:cubicBezTo>
                    <a:pt x="11" y="10"/>
                    <a:pt x="11" y="10"/>
                    <a:pt x="10" y="10"/>
                  </a:cubicBezTo>
                  <a:cubicBezTo>
                    <a:pt x="3" y="47"/>
                    <a:pt x="4" y="86"/>
                    <a:pt x="4" y="124"/>
                  </a:cubicBezTo>
                  <a:cubicBezTo>
                    <a:pt x="4" y="143"/>
                    <a:pt x="2" y="184"/>
                    <a:pt x="31" y="185"/>
                  </a:cubicBezTo>
                  <a:cubicBezTo>
                    <a:pt x="53" y="186"/>
                    <a:pt x="60" y="161"/>
                    <a:pt x="62" y="143"/>
                  </a:cubicBezTo>
                  <a:cubicBezTo>
                    <a:pt x="66" y="102"/>
                    <a:pt x="65" y="60"/>
                    <a:pt x="64" y="19"/>
                  </a:cubicBezTo>
                  <a:close/>
                  <a:moveTo>
                    <a:pt x="57" y="18"/>
                  </a:moveTo>
                  <a:cubicBezTo>
                    <a:pt x="51" y="23"/>
                    <a:pt x="44" y="24"/>
                    <a:pt x="36" y="23"/>
                  </a:cubicBezTo>
                  <a:cubicBezTo>
                    <a:pt x="30" y="22"/>
                    <a:pt x="15" y="21"/>
                    <a:pt x="14" y="13"/>
                  </a:cubicBezTo>
                  <a:cubicBezTo>
                    <a:pt x="18" y="6"/>
                    <a:pt x="50" y="16"/>
                    <a:pt x="57" y="18"/>
                  </a:cubicBezTo>
                  <a:close/>
                  <a:moveTo>
                    <a:pt x="60" y="95"/>
                  </a:moveTo>
                  <a:cubicBezTo>
                    <a:pt x="60" y="107"/>
                    <a:pt x="59" y="120"/>
                    <a:pt x="59" y="133"/>
                  </a:cubicBezTo>
                  <a:cubicBezTo>
                    <a:pt x="58" y="139"/>
                    <a:pt x="58" y="145"/>
                    <a:pt x="57" y="152"/>
                  </a:cubicBezTo>
                  <a:cubicBezTo>
                    <a:pt x="57" y="155"/>
                    <a:pt x="56" y="159"/>
                    <a:pt x="54" y="162"/>
                  </a:cubicBezTo>
                  <a:cubicBezTo>
                    <a:pt x="51" y="176"/>
                    <a:pt x="39" y="180"/>
                    <a:pt x="18" y="175"/>
                  </a:cubicBezTo>
                  <a:cubicBezTo>
                    <a:pt x="0" y="155"/>
                    <a:pt x="7" y="115"/>
                    <a:pt x="7" y="90"/>
                  </a:cubicBezTo>
                  <a:cubicBezTo>
                    <a:pt x="8" y="66"/>
                    <a:pt x="11" y="43"/>
                    <a:pt x="12" y="19"/>
                  </a:cubicBezTo>
                  <a:cubicBezTo>
                    <a:pt x="16" y="25"/>
                    <a:pt x="25" y="26"/>
                    <a:pt x="32" y="28"/>
                  </a:cubicBezTo>
                  <a:cubicBezTo>
                    <a:pt x="42" y="29"/>
                    <a:pt x="53" y="29"/>
                    <a:pt x="60" y="22"/>
                  </a:cubicBezTo>
                  <a:cubicBezTo>
                    <a:pt x="60" y="46"/>
                    <a:pt x="61" y="70"/>
                    <a:pt x="60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6794500" y="2174875"/>
              <a:ext cx="66675" cy="66675"/>
            </a:xfrm>
            <a:custGeom>
              <a:avLst/>
              <a:gdLst>
                <a:gd name="T0" fmla="*/ 18 w 21"/>
                <a:gd name="T1" fmla="*/ 7 h 21"/>
                <a:gd name="T2" fmla="*/ 5 w 21"/>
                <a:gd name="T3" fmla="*/ 3 h 21"/>
                <a:gd name="T4" fmla="*/ 5 w 21"/>
                <a:gd name="T5" fmla="*/ 3 h 21"/>
                <a:gd name="T6" fmla="*/ 1 w 21"/>
                <a:gd name="T7" fmla="*/ 14 h 21"/>
                <a:gd name="T8" fmla="*/ 13 w 21"/>
                <a:gd name="T9" fmla="*/ 19 h 21"/>
                <a:gd name="T10" fmla="*/ 18 w 21"/>
                <a:gd name="T11" fmla="*/ 7 h 21"/>
                <a:gd name="T12" fmla="*/ 11 w 21"/>
                <a:gd name="T13" fmla="*/ 15 h 21"/>
                <a:gd name="T14" fmla="*/ 4 w 21"/>
                <a:gd name="T15" fmla="*/ 12 h 21"/>
                <a:gd name="T16" fmla="*/ 6 w 21"/>
                <a:gd name="T17" fmla="*/ 6 h 21"/>
                <a:gd name="T18" fmla="*/ 6 w 21"/>
                <a:gd name="T19" fmla="*/ 6 h 21"/>
                <a:gd name="T20" fmla="*/ 14 w 21"/>
                <a:gd name="T21" fmla="*/ 9 h 21"/>
                <a:gd name="T22" fmla="*/ 11 w 21"/>
                <a:gd name="T23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8" y="7"/>
                  </a:moveTo>
                  <a:cubicBezTo>
                    <a:pt x="16" y="2"/>
                    <a:pt x="10" y="0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0" y="10"/>
                    <a:pt x="1" y="14"/>
                  </a:cubicBezTo>
                  <a:cubicBezTo>
                    <a:pt x="3" y="19"/>
                    <a:pt x="8" y="21"/>
                    <a:pt x="13" y="19"/>
                  </a:cubicBezTo>
                  <a:cubicBezTo>
                    <a:pt x="18" y="17"/>
                    <a:pt x="21" y="12"/>
                    <a:pt x="18" y="7"/>
                  </a:cubicBezTo>
                  <a:close/>
                  <a:moveTo>
                    <a:pt x="11" y="15"/>
                  </a:moveTo>
                  <a:cubicBezTo>
                    <a:pt x="8" y="16"/>
                    <a:pt x="5" y="15"/>
                    <a:pt x="4" y="12"/>
                  </a:cubicBezTo>
                  <a:cubicBezTo>
                    <a:pt x="4" y="10"/>
                    <a:pt x="4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9" y="5"/>
                    <a:pt x="12" y="6"/>
                    <a:pt x="14" y="9"/>
                  </a:cubicBezTo>
                  <a:cubicBezTo>
                    <a:pt x="15" y="11"/>
                    <a:pt x="13" y="14"/>
                    <a:pt x="11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6746875" y="2125663"/>
              <a:ext cx="41275" cy="42863"/>
            </a:xfrm>
            <a:custGeom>
              <a:avLst/>
              <a:gdLst>
                <a:gd name="T0" fmla="*/ 10 w 13"/>
                <a:gd name="T1" fmla="*/ 2 h 13"/>
                <a:gd name="T2" fmla="*/ 4 w 13"/>
                <a:gd name="T3" fmla="*/ 1 h 13"/>
                <a:gd name="T4" fmla="*/ 4 w 13"/>
                <a:gd name="T5" fmla="*/ 1 h 13"/>
                <a:gd name="T6" fmla="*/ 1 w 13"/>
                <a:gd name="T7" fmla="*/ 8 h 13"/>
                <a:gd name="T8" fmla="*/ 10 w 13"/>
                <a:gd name="T9" fmla="*/ 10 h 13"/>
                <a:gd name="T10" fmla="*/ 10 w 13"/>
                <a:gd name="T11" fmla="*/ 2 h 13"/>
                <a:gd name="T12" fmla="*/ 7 w 13"/>
                <a:gd name="T13" fmla="*/ 8 h 13"/>
                <a:gd name="T14" fmla="*/ 4 w 13"/>
                <a:gd name="T15" fmla="*/ 4 h 13"/>
                <a:gd name="T16" fmla="*/ 7 w 13"/>
                <a:gd name="T1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10" y="2"/>
                  </a:moveTo>
                  <a:cubicBezTo>
                    <a:pt x="8" y="1"/>
                    <a:pt x="6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1" y="2"/>
                    <a:pt x="0" y="5"/>
                    <a:pt x="1" y="8"/>
                  </a:cubicBezTo>
                  <a:cubicBezTo>
                    <a:pt x="2" y="12"/>
                    <a:pt x="7" y="13"/>
                    <a:pt x="10" y="10"/>
                  </a:cubicBezTo>
                  <a:cubicBezTo>
                    <a:pt x="12" y="8"/>
                    <a:pt x="13" y="4"/>
                    <a:pt x="10" y="2"/>
                  </a:cubicBezTo>
                  <a:close/>
                  <a:moveTo>
                    <a:pt x="7" y="8"/>
                  </a:moveTo>
                  <a:cubicBezTo>
                    <a:pt x="5" y="9"/>
                    <a:pt x="3" y="6"/>
                    <a:pt x="4" y="4"/>
                  </a:cubicBezTo>
                  <a:cubicBezTo>
                    <a:pt x="6" y="2"/>
                    <a:pt x="11" y="5"/>
                    <a:pt x="7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6794500" y="1963738"/>
              <a:ext cx="88900" cy="95250"/>
            </a:xfrm>
            <a:custGeom>
              <a:avLst/>
              <a:gdLst>
                <a:gd name="T0" fmla="*/ 21 w 28"/>
                <a:gd name="T1" fmla="*/ 4 h 30"/>
                <a:gd name="T2" fmla="*/ 4 w 28"/>
                <a:gd name="T3" fmla="*/ 6 h 30"/>
                <a:gd name="T4" fmla="*/ 4 w 28"/>
                <a:gd name="T5" fmla="*/ 7 h 30"/>
                <a:gd name="T6" fmla="*/ 6 w 28"/>
                <a:gd name="T7" fmla="*/ 26 h 30"/>
                <a:gd name="T8" fmla="*/ 24 w 28"/>
                <a:gd name="T9" fmla="*/ 23 h 30"/>
                <a:gd name="T10" fmla="*/ 21 w 28"/>
                <a:gd name="T11" fmla="*/ 4 h 30"/>
                <a:gd name="T12" fmla="*/ 21 w 28"/>
                <a:gd name="T13" fmla="*/ 20 h 30"/>
                <a:gd name="T14" fmla="*/ 8 w 28"/>
                <a:gd name="T15" fmla="*/ 22 h 30"/>
                <a:gd name="T16" fmla="*/ 7 w 28"/>
                <a:gd name="T17" fmla="*/ 6 h 30"/>
                <a:gd name="T18" fmla="*/ 19 w 28"/>
                <a:gd name="T19" fmla="*/ 7 h 30"/>
                <a:gd name="T20" fmla="*/ 21 w 28"/>
                <a:gd name="T21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30">
                  <a:moveTo>
                    <a:pt x="21" y="4"/>
                  </a:moveTo>
                  <a:cubicBezTo>
                    <a:pt x="17" y="0"/>
                    <a:pt x="7" y="0"/>
                    <a:pt x="4" y="6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1" y="13"/>
                    <a:pt x="0" y="21"/>
                    <a:pt x="6" y="26"/>
                  </a:cubicBezTo>
                  <a:cubicBezTo>
                    <a:pt x="12" y="30"/>
                    <a:pt x="21" y="28"/>
                    <a:pt x="24" y="23"/>
                  </a:cubicBezTo>
                  <a:cubicBezTo>
                    <a:pt x="28" y="17"/>
                    <a:pt x="27" y="8"/>
                    <a:pt x="21" y="4"/>
                  </a:cubicBezTo>
                  <a:close/>
                  <a:moveTo>
                    <a:pt x="21" y="20"/>
                  </a:moveTo>
                  <a:cubicBezTo>
                    <a:pt x="18" y="24"/>
                    <a:pt x="12" y="25"/>
                    <a:pt x="8" y="22"/>
                  </a:cubicBezTo>
                  <a:cubicBezTo>
                    <a:pt x="3" y="18"/>
                    <a:pt x="5" y="11"/>
                    <a:pt x="7" y="6"/>
                  </a:cubicBezTo>
                  <a:cubicBezTo>
                    <a:pt x="11" y="4"/>
                    <a:pt x="15" y="3"/>
                    <a:pt x="19" y="7"/>
                  </a:cubicBezTo>
                  <a:cubicBezTo>
                    <a:pt x="23" y="10"/>
                    <a:pt x="24" y="16"/>
                    <a:pt x="21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1" name="组合 1040"/>
          <p:cNvGrpSpPr/>
          <p:nvPr/>
        </p:nvGrpSpPr>
        <p:grpSpPr>
          <a:xfrm>
            <a:off x="6930391" y="4756150"/>
            <a:ext cx="1517651" cy="988484"/>
            <a:chOff x="5262563" y="2657475"/>
            <a:chExt cx="1138238" cy="741363"/>
          </a:xfrm>
        </p:grpSpPr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5262563" y="2657475"/>
              <a:ext cx="1138238" cy="741363"/>
            </a:xfrm>
            <a:custGeom>
              <a:avLst/>
              <a:gdLst>
                <a:gd name="T0" fmla="*/ 332 w 358"/>
                <a:gd name="T1" fmla="*/ 40 h 233"/>
                <a:gd name="T2" fmla="*/ 283 w 358"/>
                <a:gd name="T3" fmla="*/ 37 h 233"/>
                <a:gd name="T4" fmla="*/ 233 w 358"/>
                <a:gd name="T5" fmla="*/ 38 h 233"/>
                <a:gd name="T6" fmla="*/ 128 w 358"/>
                <a:gd name="T7" fmla="*/ 48 h 233"/>
                <a:gd name="T8" fmla="*/ 52 w 358"/>
                <a:gd name="T9" fmla="*/ 27 h 233"/>
                <a:gd name="T10" fmla="*/ 43 w 358"/>
                <a:gd name="T11" fmla="*/ 3 h 233"/>
                <a:gd name="T12" fmla="*/ 19 w 358"/>
                <a:gd name="T13" fmla="*/ 22 h 233"/>
                <a:gd name="T14" fmla="*/ 19 w 358"/>
                <a:gd name="T15" fmla="*/ 22 h 233"/>
                <a:gd name="T16" fmla="*/ 4 w 358"/>
                <a:gd name="T17" fmla="*/ 64 h 233"/>
                <a:gd name="T18" fmla="*/ 4 w 358"/>
                <a:gd name="T19" fmla="*/ 87 h 233"/>
                <a:gd name="T20" fmla="*/ 29 w 358"/>
                <a:gd name="T21" fmla="*/ 82 h 233"/>
                <a:gd name="T22" fmla="*/ 81 w 358"/>
                <a:gd name="T23" fmla="*/ 102 h 233"/>
                <a:gd name="T24" fmla="*/ 132 w 358"/>
                <a:gd name="T25" fmla="*/ 134 h 233"/>
                <a:gd name="T26" fmla="*/ 216 w 358"/>
                <a:gd name="T27" fmla="*/ 203 h 233"/>
                <a:gd name="T28" fmla="*/ 283 w 358"/>
                <a:gd name="T29" fmla="*/ 233 h 233"/>
                <a:gd name="T30" fmla="*/ 322 w 358"/>
                <a:gd name="T31" fmla="*/ 184 h 233"/>
                <a:gd name="T32" fmla="*/ 354 w 358"/>
                <a:gd name="T33" fmla="*/ 90 h 233"/>
                <a:gd name="T34" fmla="*/ 332 w 358"/>
                <a:gd name="T35" fmla="*/ 40 h 233"/>
                <a:gd name="T36" fmla="*/ 350 w 358"/>
                <a:gd name="T37" fmla="*/ 73 h 233"/>
                <a:gd name="T38" fmla="*/ 344 w 358"/>
                <a:gd name="T39" fmla="*/ 115 h 233"/>
                <a:gd name="T40" fmla="*/ 313 w 358"/>
                <a:gd name="T41" fmla="*/ 195 h 233"/>
                <a:gd name="T42" fmla="*/ 268 w 358"/>
                <a:gd name="T43" fmla="*/ 225 h 233"/>
                <a:gd name="T44" fmla="*/ 234 w 358"/>
                <a:gd name="T45" fmla="*/ 208 h 233"/>
                <a:gd name="T46" fmla="*/ 167 w 358"/>
                <a:gd name="T47" fmla="*/ 158 h 233"/>
                <a:gd name="T48" fmla="*/ 106 w 358"/>
                <a:gd name="T49" fmla="*/ 106 h 233"/>
                <a:gd name="T50" fmla="*/ 29 w 358"/>
                <a:gd name="T51" fmla="*/ 79 h 233"/>
                <a:gd name="T52" fmla="*/ 25 w 358"/>
                <a:gd name="T53" fmla="*/ 79 h 233"/>
                <a:gd name="T54" fmla="*/ 7 w 358"/>
                <a:gd name="T55" fmla="*/ 72 h 233"/>
                <a:gd name="T56" fmla="*/ 12 w 358"/>
                <a:gd name="T57" fmla="*/ 54 h 233"/>
                <a:gd name="T58" fmla="*/ 23 w 358"/>
                <a:gd name="T59" fmla="*/ 25 h 233"/>
                <a:gd name="T60" fmla="*/ 24 w 358"/>
                <a:gd name="T61" fmla="*/ 23 h 233"/>
                <a:gd name="T62" fmla="*/ 40 w 358"/>
                <a:gd name="T63" fmla="*/ 9 h 233"/>
                <a:gd name="T64" fmla="*/ 48 w 358"/>
                <a:gd name="T65" fmla="*/ 27 h 233"/>
                <a:gd name="T66" fmla="*/ 49 w 358"/>
                <a:gd name="T67" fmla="*/ 30 h 233"/>
                <a:gd name="T68" fmla="*/ 50 w 358"/>
                <a:gd name="T69" fmla="*/ 30 h 233"/>
                <a:gd name="T70" fmla="*/ 122 w 358"/>
                <a:gd name="T71" fmla="*/ 51 h 233"/>
                <a:gd name="T72" fmla="*/ 124 w 358"/>
                <a:gd name="T73" fmla="*/ 52 h 233"/>
                <a:gd name="T74" fmla="*/ 130 w 358"/>
                <a:gd name="T75" fmla="*/ 52 h 233"/>
                <a:gd name="T76" fmla="*/ 130 w 358"/>
                <a:gd name="T77" fmla="*/ 52 h 233"/>
                <a:gd name="T78" fmla="*/ 131 w 358"/>
                <a:gd name="T79" fmla="*/ 51 h 233"/>
                <a:gd name="T80" fmla="*/ 301 w 358"/>
                <a:gd name="T81" fmla="*/ 43 h 233"/>
                <a:gd name="T82" fmla="*/ 350 w 358"/>
                <a:gd name="T83" fmla="*/ 7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8" h="233">
                  <a:moveTo>
                    <a:pt x="332" y="40"/>
                  </a:moveTo>
                  <a:cubicBezTo>
                    <a:pt x="317" y="35"/>
                    <a:pt x="299" y="37"/>
                    <a:pt x="283" y="37"/>
                  </a:cubicBezTo>
                  <a:cubicBezTo>
                    <a:pt x="267" y="37"/>
                    <a:pt x="250" y="37"/>
                    <a:pt x="233" y="38"/>
                  </a:cubicBezTo>
                  <a:cubicBezTo>
                    <a:pt x="198" y="40"/>
                    <a:pt x="163" y="43"/>
                    <a:pt x="128" y="48"/>
                  </a:cubicBezTo>
                  <a:cubicBezTo>
                    <a:pt x="103" y="41"/>
                    <a:pt x="77" y="37"/>
                    <a:pt x="52" y="27"/>
                  </a:cubicBezTo>
                  <a:cubicBezTo>
                    <a:pt x="58" y="18"/>
                    <a:pt x="53" y="6"/>
                    <a:pt x="43" y="3"/>
                  </a:cubicBezTo>
                  <a:cubicBezTo>
                    <a:pt x="31" y="0"/>
                    <a:pt x="20" y="10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3" y="36"/>
                    <a:pt x="8" y="50"/>
                    <a:pt x="4" y="64"/>
                  </a:cubicBezTo>
                  <a:cubicBezTo>
                    <a:pt x="2" y="71"/>
                    <a:pt x="0" y="80"/>
                    <a:pt x="4" y="87"/>
                  </a:cubicBezTo>
                  <a:cubicBezTo>
                    <a:pt x="11" y="98"/>
                    <a:pt x="27" y="94"/>
                    <a:pt x="29" y="82"/>
                  </a:cubicBezTo>
                  <a:cubicBezTo>
                    <a:pt x="46" y="90"/>
                    <a:pt x="63" y="95"/>
                    <a:pt x="81" y="102"/>
                  </a:cubicBezTo>
                  <a:cubicBezTo>
                    <a:pt x="101" y="109"/>
                    <a:pt x="116" y="119"/>
                    <a:pt x="132" y="134"/>
                  </a:cubicBezTo>
                  <a:cubicBezTo>
                    <a:pt x="159" y="158"/>
                    <a:pt x="186" y="182"/>
                    <a:pt x="216" y="203"/>
                  </a:cubicBezTo>
                  <a:cubicBezTo>
                    <a:pt x="235" y="215"/>
                    <a:pt x="259" y="233"/>
                    <a:pt x="283" y="233"/>
                  </a:cubicBezTo>
                  <a:cubicBezTo>
                    <a:pt x="310" y="232"/>
                    <a:pt x="314" y="205"/>
                    <a:pt x="322" y="184"/>
                  </a:cubicBezTo>
                  <a:cubicBezTo>
                    <a:pt x="334" y="152"/>
                    <a:pt x="349" y="124"/>
                    <a:pt x="354" y="90"/>
                  </a:cubicBezTo>
                  <a:cubicBezTo>
                    <a:pt x="358" y="68"/>
                    <a:pt x="357" y="47"/>
                    <a:pt x="332" y="40"/>
                  </a:cubicBezTo>
                  <a:close/>
                  <a:moveTo>
                    <a:pt x="350" y="73"/>
                  </a:moveTo>
                  <a:cubicBezTo>
                    <a:pt x="351" y="86"/>
                    <a:pt x="347" y="102"/>
                    <a:pt x="344" y="115"/>
                  </a:cubicBezTo>
                  <a:cubicBezTo>
                    <a:pt x="337" y="143"/>
                    <a:pt x="322" y="168"/>
                    <a:pt x="313" y="195"/>
                  </a:cubicBezTo>
                  <a:cubicBezTo>
                    <a:pt x="306" y="218"/>
                    <a:pt x="293" y="232"/>
                    <a:pt x="268" y="225"/>
                  </a:cubicBezTo>
                  <a:cubicBezTo>
                    <a:pt x="256" y="222"/>
                    <a:pt x="245" y="215"/>
                    <a:pt x="234" y="208"/>
                  </a:cubicBezTo>
                  <a:cubicBezTo>
                    <a:pt x="210" y="194"/>
                    <a:pt x="189" y="176"/>
                    <a:pt x="167" y="158"/>
                  </a:cubicBezTo>
                  <a:cubicBezTo>
                    <a:pt x="148" y="142"/>
                    <a:pt x="129" y="119"/>
                    <a:pt x="106" y="106"/>
                  </a:cubicBezTo>
                  <a:cubicBezTo>
                    <a:pt x="83" y="94"/>
                    <a:pt x="54" y="85"/>
                    <a:pt x="29" y="79"/>
                  </a:cubicBezTo>
                  <a:cubicBezTo>
                    <a:pt x="28" y="77"/>
                    <a:pt x="26" y="77"/>
                    <a:pt x="25" y="79"/>
                  </a:cubicBezTo>
                  <a:cubicBezTo>
                    <a:pt x="22" y="91"/>
                    <a:pt x="7" y="82"/>
                    <a:pt x="7" y="72"/>
                  </a:cubicBezTo>
                  <a:cubicBezTo>
                    <a:pt x="8" y="66"/>
                    <a:pt x="10" y="60"/>
                    <a:pt x="12" y="54"/>
                  </a:cubicBezTo>
                  <a:cubicBezTo>
                    <a:pt x="15" y="44"/>
                    <a:pt x="19" y="35"/>
                    <a:pt x="23" y="25"/>
                  </a:cubicBezTo>
                  <a:cubicBezTo>
                    <a:pt x="23" y="25"/>
                    <a:pt x="24" y="24"/>
                    <a:pt x="24" y="23"/>
                  </a:cubicBezTo>
                  <a:cubicBezTo>
                    <a:pt x="25" y="15"/>
                    <a:pt x="31" y="7"/>
                    <a:pt x="40" y="9"/>
                  </a:cubicBezTo>
                  <a:cubicBezTo>
                    <a:pt x="49" y="10"/>
                    <a:pt x="52" y="20"/>
                    <a:pt x="48" y="27"/>
                  </a:cubicBezTo>
                  <a:cubicBezTo>
                    <a:pt x="47" y="28"/>
                    <a:pt x="48" y="30"/>
                    <a:pt x="49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73" y="40"/>
                    <a:pt x="97" y="50"/>
                    <a:pt x="122" y="51"/>
                  </a:cubicBezTo>
                  <a:cubicBezTo>
                    <a:pt x="123" y="52"/>
                    <a:pt x="123" y="52"/>
                    <a:pt x="124" y="52"/>
                  </a:cubicBezTo>
                  <a:cubicBezTo>
                    <a:pt x="126" y="52"/>
                    <a:pt x="128" y="52"/>
                    <a:pt x="130" y="52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31" y="52"/>
                    <a:pt x="131" y="52"/>
                    <a:pt x="131" y="51"/>
                  </a:cubicBezTo>
                  <a:cubicBezTo>
                    <a:pt x="187" y="44"/>
                    <a:pt x="244" y="41"/>
                    <a:pt x="301" y="43"/>
                  </a:cubicBezTo>
                  <a:cubicBezTo>
                    <a:pt x="323" y="43"/>
                    <a:pt x="349" y="43"/>
                    <a:pt x="350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5297488" y="2692400"/>
              <a:ext cx="114300" cy="212725"/>
            </a:xfrm>
            <a:custGeom>
              <a:avLst/>
              <a:gdLst>
                <a:gd name="T0" fmla="*/ 24 w 36"/>
                <a:gd name="T1" fmla="*/ 4 h 67"/>
                <a:gd name="T2" fmla="*/ 20 w 36"/>
                <a:gd name="T3" fmla="*/ 36 h 67"/>
                <a:gd name="T4" fmla="*/ 2 w 36"/>
                <a:gd name="T5" fmla="*/ 64 h 67"/>
                <a:gd name="T6" fmla="*/ 3 w 36"/>
                <a:gd name="T7" fmla="*/ 67 h 67"/>
                <a:gd name="T8" fmla="*/ 24 w 36"/>
                <a:gd name="T9" fmla="*/ 37 h 67"/>
                <a:gd name="T10" fmla="*/ 28 w 36"/>
                <a:gd name="T11" fmla="*/ 2 h 67"/>
                <a:gd name="T12" fmla="*/ 24 w 36"/>
                <a:gd name="T13" fmla="*/ 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67">
                  <a:moveTo>
                    <a:pt x="24" y="4"/>
                  </a:moveTo>
                  <a:cubicBezTo>
                    <a:pt x="30" y="13"/>
                    <a:pt x="23" y="27"/>
                    <a:pt x="20" y="36"/>
                  </a:cubicBezTo>
                  <a:cubicBezTo>
                    <a:pt x="16" y="44"/>
                    <a:pt x="11" y="60"/>
                    <a:pt x="2" y="64"/>
                  </a:cubicBezTo>
                  <a:cubicBezTo>
                    <a:pt x="0" y="64"/>
                    <a:pt x="1" y="67"/>
                    <a:pt x="3" y="67"/>
                  </a:cubicBezTo>
                  <a:cubicBezTo>
                    <a:pt x="14" y="64"/>
                    <a:pt x="20" y="47"/>
                    <a:pt x="24" y="37"/>
                  </a:cubicBezTo>
                  <a:cubicBezTo>
                    <a:pt x="28" y="27"/>
                    <a:pt x="36" y="12"/>
                    <a:pt x="28" y="2"/>
                  </a:cubicBezTo>
                  <a:cubicBezTo>
                    <a:pt x="26" y="0"/>
                    <a:pt x="23" y="2"/>
                    <a:pt x="24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5797550" y="2809875"/>
              <a:ext cx="571500" cy="573088"/>
            </a:xfrm>
            <a:custGeom>
              <a:avLst/>
              <a:gdLst>
                <a:gd name="T0" fmla="*/ 126 w 180"/>
                <a:gd name="T1" fmla="*/ 1 h 180"/>
                <a:gd name="T2" fmla="*/ 40 w 180"/>
                <a:gd name="T3" fmla="*/ 5 h 180"/>
                <a:gd name="T4" fmla="*/ 39 w 180"/>
                <a:gd name="T5" fmla="*/ 5 h 180"/>
                <a:gd name="T6" fmla="*/ 36 w 180"/>
                <a:gd name="T7" fmla="*/ 6 h 180"/>
                <a:gd name="T8" fmla="*/ 6 w 180"/>
                <a:gd name="T9" fmla="*/ 69 h 180"/>
                <a:gd name="T10" fmla="*/ 9 w 180"/>
                <a:gd name="T11" fmla="*/ 108 h 180"/>
                <a:gd name="T12" fmla="*/ 10 w 180"/>
                <a:gd name="T13" fmla="*/ 108 h 180"/>
                <a:gd name="T14" fmla="*/ 73 w 180"/>
                <a:gd name="T15" fmla="*/ 157 h 180"/>
                <a:gd name="T16" fmla="*/ 125 w 180"/>
                <a:gd name="T17" fmla="*/ 165 h 180"/>
                <a:gd name="T18" fmla="*/ 141 w 180"/>
                <a:gd name="T19" fmla="*/ 137 h 180"/>
                <a:gd name="T20" fmla="*/ 161 w 180"/>
                <a:gd name="T21" fmla="*/ 89 h 180"/>
                <a:gd name="T22" fmla="*/ 171 w 180"/>
                <a:gd name="T23" fmla="*/ 20 h 180"/>
                <a:gd name="T24" fmla="*/ 169 w 180"/>
                <a:gd name="T25" fmla="*/ 19 h 180"/>
                <a:gd name="T26" fmla="*/ 126 w 180"/>
                <a:gd name="T27" fmla="*/ 1 h 180"/>
                <a:gd name="T28" fmla="*/ 16 w 180"/>
                <a:gd name="T29" fmla="*/ 56 h 180"/>
                <a:gd name="T30" fmla="*/ 40 w 180"/>
                <a:gd name="T31" fmla="*/ 10 h 180"/>
                <a:gd name="T32" fmla="*/ 36 w 180"/>
                <a:gd name="T33" fmla="*/ 60 h 180"/>
                <a:gd name="T34" fmla="*/ 10 w 180"/>
                <a:gd name="T35" fmla="*/ 103 h 180"/>
                <a:gd name="T36" fmla="*/ 16 w 180"/>
                <a:gd name="T37" fmla="*/ 56 h 180"/>
                <a:gd name="T38" fmla="*/ 167 w 180"/>
                <a:gd name="T39" fmla="*/ 25 h 180"/>
                <a:gd name="T40" fmla="*/ 155 w 180"/>
                <a:gd name="T41" fmla="*/ 90 h 180"/>
                <a:gd name="T42" fmla="*/ 127 w 180"/>
                <a:gd name="T43" fmla="*/ 154 h 180"/>
                <a:gd name="T44" fmla="*/ 82 w 180"/>
                <a:gd name="T45" fmla="*/ 157 h 180"/>
                <a:gd name="T46" fmla="*/ 56 w 180"/>
                <a:gd name="T47" fmla="*/ 140 h 180"/>
                <a:gd name="T48" fmla="*/ 12 w 180"/>
                <a:gd name="T49" fmla="*/ 107 h 180"/>
                <a:gd name="T50" fmla="*/ 36 w 180"/>
                <a:gd name="T51" fmla="*/ 72 h 180"/>
                <a:gd name="T52" fmla="*/ 44 w 180"/>
                <a:gd name="T53" fmla="*/ 8 h 180"/>
                <a:gd name="T54" fmla="*/ 107 w 180"/>
                <a:gd name="T55" fmla="*/ 6 h 180"/>
                <a:gd name="T56" fmla="*/ 167 w 180"/>
                <a:gd name="T57" fmla="*/ 25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0" h="180">
                  <a:moveTo>
                    <a:pt x="126" y="1"/>
                  </a:moveTo>
                  <a:cubicBezTo>
                    <a:pt x="97" y="0"/>
                    <a:pt x="69" y="1"/>
                    <a:pt x="40" y="5"/>
                  </a:cubicBezTo>
                  <a:cubicBezTo>
                    <a:pt x="40" y="5"/>
                    <a:pt x="39" y="5"/>
                    <a:pt x="39" y="5"/>
                  </a:cubicBezTo>
                  <a:cubicBezTo>
                    <a:pt x="38" y="5"/>
                    <a:pt x="37" y="5"/>
                    <a:pt x="36" y="6"/>
                  </a:cubicBezTo>
                  <a:cubicBezTo>
                    <a:pt x="24" y="26"/>
                    <a:pt x="11" y="46"/>
                    <a:pt x="6" y="69"/>
                  </a:cubicBezTo>
                  <a:cubicBezTo>
                    <a:pt x="4" y="80"/>
                    <a:pt x="0" y="99"/>
                    <a:pt x="9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24" y="129"/>
                    <a:pt x="53" y="145"/>
                    <a:pt x="73" y="157"/>
                  </a:cubicBezTo>
                  <a:cubicBezTo>
                    <a:pt x="89" y="166"/>
                    <a:pt x="108" y="180"/>
                    <a:pt x="125" y="165"/>
                  </a:cubicBezTo>
                  <a:cubicBezTo>
                    <a:pt x="132" y="158"/>
                    <a:pt x="137" y="146"/>
                    <a:pt x="141" y="137"/>
                  </a:cubicBezTo>
                  <a:cubicBezTo>
                    <a:pt x="148" y="121"/>
                    <a:pt x="155" y="105"/>
                    <a:pt x="161" y="89"/>
                  </a:cubicBezTo>
                  <a:cubicBezTo>
                    <a:pt x="169" y="67"/>
                    <a:pt x="180" y="43"/>
                    <a:pt x="171" y="20"/>
                  </a:cubicBezTo>
                  <a:cubicBezTo>
                    <a:pt x="170" y="20"/>
                    <a:pt x="170" y="19"/>
                    <a:pt x="169" y="19"/>
                  </a:cubicBezTo>
                  <a:cubicBezTo>
                    <a:pt x="161" y="4"/>
                    <a:pt x="143" y="2"/>
                    <a:pt x="126" y="1"/>
                  </a:cubicBezTo>
                  <a:close/>
                  <a:moveTo>
                    <a:pt x="16" y="56"/>
                  </a:moveTo>
                  <a:cubicBezTo>
                    <a:pt x="22" y="40"/>
                    <a:pt x="31" y="25"/>
                    <a:pt x="40" y="10"/>
                  </a:cubicBezTo>
                  <a:cubicBezTo>
                    <a:pt x="47" y="27"/>
                    <a:pt x="41" y="43"/>
                    <a:pt x="36" y="60"/>
                  </a:cubicBezTo>
                  <a:cubicBezTo>
                    <a:pt x="32" y="71"/>
                    <a:pt x="24" y="99"/>
                    <a:pt x="10" y="103"/>
                  </a:cubicBezTo>
                  <a:cubicBezTo>
                    <a:pt x="5" y="89"/>
                    <a:pt x="12" y="67"/>
                    <a:pt x="16" y="56"/>
                  </a:cubicBezTo>
                  <a:close/>
                  <a:moveTo>
                    <a:pt x="167" y="25"/>
                  </a:moveTo>
                  <a:cubicBezTo>
                    <a:pt x="175" y="46"/>
                    <a:pt x="162" y="71"/>
                    <a:pt x="155" y="90"/>
                  </a:cubicBezTo>
                  <a:cubicBezTo>
                    <a:pt x="148" y="110"/>
                    <a:pt x="141" y="138"/>
                    <a:pt x="127" y="154"/>
                  </a:cubicBezTo>
                  <a:cubicBezTo>
                    <a:pt x="115" y="169"/>
                    <a:pt x="96" y="165"/>
                    <a:pt x="82" y="157"/>
                  </a:cubicBezTo>
                  <a:cubicBezTo>
                    <a:pt x="73" y="151"/>
                    <a:pt x="64" y="146"/>
                    <a:pt x="56" y="140"/>
                  </a:cubicBezTo>
                  <a:cubicBezTo>
                    <a:pt x="41" y="130"/>
                    <a:pt x="27" y="115"/>
                    <a:pt x="12" y="107"/>
                  </a:cubicBezTo>
                  <a:cubicBezTo>
                    <a:pt x="25" y="106"/>
                    <a:pt x="33" y="81"/>
                    <a:pt x="36" y="72"/>
                  </a:cubicBezTo>
                  <a:cubicBezTo>
                    <a:pt x="44" y="52"/>
                    <a:pt x="54" y="29"/>
                    <a:pt x="44" y="8"/>
                  </a:cubicBezTo>
                  <a:cubicBezTo>
                    <a:pt x="65" y="7"/>
                    <a:pt x="86" y="5"/>
                    <a:pt x="107" y="6"/>
                  </a:cubicBezTo>
                  <a:cubicBezTo>
                    <a:pt x="129" y="6"/>
                    <a:pt x="154" y="5"/>
                    <a:pt x="167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5737225" y="2895600"/>
              <a:ext cx="53975" cy="50800"/>
            </a:xfrm>
            <a:custGeom>
              <a:avLst/>
              <a:gdLst>
                <a:gd name="T0" fmla="*/ 10 w 17"/>
                <a:gd name="T1" fmla="*/ 0 h 16"/>
                <a:gd name="T2" fmla="*/ 3 w 17"/>
                <a:gd name="T3" fmla="*/ 4 h 16"/>
                <a:gd name="T4" fmla="*/ 2 w 17"/>
                <a:gd name="T5" fmla="*/ 4 h 16"/>
                <a:gd name="T6" fmla="*/ 6 w 17"/>
                <a:gd name="T7" fmla="*/ 14 h 16"/>
                <a:gd name="T8" fmla="*/ 16 w 17"/>
                <a:gd name="T9" fmla="*/ 9 h 16"/>
                <a:gd name="T10" fmla="*/ 10 w 17"/>
                <a:gd name="T11" fmla="*/ 0 h 16"/>
                <a:gd name="T12" fmla="*/ 12 w 17"/>
                <a:gd name="T13" fmla="*/ 8 h 16"/>
                <a:gd name="T14" fmla="*/ 8 w 17"/>
                <a:gd name="T15" fmla="*/ 11 h 16"/>
                <a:gd name="T16" fmla="*/ 4 w 17"/>
                <a:gd name="T17" fmla="*/ 6 h 16"/>
                <a:gd name="T18" fmla="*/ 10 w 17"/>
                <a:gd name="T19" fmla="*/ 3 h 16"/>
                <a:gd name="T20" fmla="*/ 12 w 17"/>
                <a:gd name="T21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6">
                  <a:moveTo>
                    <a:pt x="10" y="0"/>
                  </a:moveTo>
                  <a:cubicBezTo>
                    <a:pt x="7" y="0"/>
                    <a:pt x="4" y="1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8"/>
                    <a:pt x="2" y="13"/>
                    <a:pt x="6" y="14"/>
                  </a:cubicBezTo>
                  <a:cubicBezTo>
                    <a:pt x="10" y="16"/>
                    <a:pt x="15" y="13"/>
                    <a:pt x="16" y="9"/>
                  </a:cubicBezTo>
                  <a:cubicBezTo>
                    <a:pt x="17" y="5"/>
                    <a:pt x="15" y="1"/>
                    <a:pt x="10" y="0"/>
                  </a:cubicBezTo>
                  <a:close/>
                  <a:moveTo>
                    <a:pt x="12" y="8"/>
                  </a:moveTo>
                  <a:cubicBezTo>
                    <a:pt x="11" y="10"/>
                    <a:pt x="10" y="12"/>
                    <a:pt x="8" y="11"/>
                  </a:cubicBezTo>
                  <a:cubicBezTo>
                    <a:pt x="6" y="10"/>
                    <a:pt x="4" y="8"/>
                    <a:pt x="4" y="6"/>
                  </a:cubicBezTo>
                  <a:cubicBezTo>
                    <a:pt x="5" y="4"/>
                    <a:pt x="7" y="2"/>
                    <a:pt x="10" y="3"/>
                  </a:cubicBezTo>
                  <a:cubicBezTo>
                    <a:pt x="12" y="4"/>
                    <a:pt x="13" y="6"/>
                    <a:pt x="12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6"/>
            <p:cNvSpPr>
              <a:spLocks noEditPoints="1"/>
            </p:cNvSpPr>
            <p:nvPr/>
          </p:nvSpPr>
          <p:spPr bwMode="auto">
            <a:xfrm>
              <a:off x="5619750" y="2889250"/>
              <a:ext cx="88900" cy="95250"/>
            </a:xfrm>
            <a:custGeom>
              <a:avLst/>
              <a:gdLst>
                <a:gd name="T0" fmla="*/ 7 w 28"/>
                <a:gd name="T1" fmla="*/ 4 h 30"/>
                <a:gd name="T2" fmla="*/ 2 w 28"/>
                <a:gd name="T3" fmla="*/ 19 h 30"/>
                <a:gd name="T4" fmla="*/ 2 w 28"/>
                <a:gd name="T5" fmla="*/ 19 h 30"/>
                <a:gd name="T6" fmla="*/ 19 w 28"/>
                <a:gd name="T7" fmla="*/ 26 h 30"/>
                <a:gd name="T8" fmla="*/ 25 w 28"/>
                <a:gd name="T9" fmla="*/ 9 h 30"/>
                <a:gd name="T10" fmla="*/ 7 w 28"/>
                <a:gd name="T11" fmla="*/ 4 h 30"/>
                <a:gd name="T12" fmla="*/ 21 w 28"/>
                <a:gd name="T13" fmla="*/ 11 h 30"/>
                <a:gd name="T14" fmla="*/ 17 w 28"/>
                <a:gd name="T15" fmla="*/ 23 h 30"/>
                <a:gd name="T16" fmla="*/ 5 w 28"/>
                <a:gd name="T17" fmla="*/ 21 h 30"/>
                <a:gd name="T18" fmla="*/ 5 w 28"/>
                <a:gd name="T19" fmla="*/ 20 h 30"/>
                <a:gd name="T20" fmla="*/ 8 w 28"/>
                <a:gd name="T21" fmla="*/ 7 h 30"/>
                <a:gd name="T22" fmla="*/ 21 w 28"/>
                <a:gd name="T23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30">
                  <a:moveTo>
                    <a:pt x="7" y="4"/>
                  </a:moveTo>
                  <a:cubicBezTo>
                    <a:pt x="2" y="7"/>
                    <a:pt x="0" y="14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6"/>
                    <a:pt x="12" y="30"/>
                    <a:pt x="19" y="26"/>
                  </a:cubicBezTo>
                  <a:cubicBezTo>
                    <a:pt x="25" y="23"/>
                    <a:pt x="28" y="15"/>
                    <a:pt x="25" y="9"/>
                  </a:cubicBezTo>
                  <a:cubicBezTo>
                    <a:pt x="21" y="3"/>
                    <a:pt x="13" y="0"/>
                    <a:pt x="7" y="4"/>
                  </a:cubicBezTo>
                  <a:close/>
                  <a:moveTo>
                    <a:pt x="21" y="11"/>
                  </a:moveTo>
                  <a:cubicBezTo>
                    <a:pt x="23" y="15"/>
                    <a:pt x="21" y="21"/>
                    <a:pt x="17" y="23"/>
                  </a:cubicBezTo>
                  <a:cubicBezTo>
                    <a:pt x="13" y="25"/>
                    <a:pt x="8" y="24"/>
                    <a:pt x="5" y="21"/>
                  </a:cubicBezTo>
                  <a:cubicBezTo>
                    <a:pt x="5" y="21"/>
                    <a:pt x="5" y="20"/>
                    <a:pt x="5" y="20"/>
                  </a:cubicBezTo>
                  <a:cubicBezTo>
                    <a:pt x="4" y="16"/>
                    <a:pt x="4" y="10"/>
                    <a:pt x="8" y="7"/>
                  </a:cubicBezTo>
                  <a:cubicBezTo>
                    <a:pt x="12" y="4"/>
                    <a:pt x="19" y="6"/>
                    <a:pt x="21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5537200" y="2835275"/>
              <a:ext cx="57150" cy="57150"/>
            </a:xfrm>
            <a:custGeom>
              <a:avLst/>
              <a:gdLst>
                <a:gd name="T0" fmla="*/ 5 w 18"/>
                <a:gd name="T1" fmla="*/ 3 h 18"/>
                <a:gd name="T2" fmla="*/ 2 w 18"/>
                <a:gd name="T3" fmla="*/ 14 h 18"/>
                <a:gd name="T4" fmla="*/ 3 w 18"/>
                <a:gd name="T5" fmla="*/ 14 h 18"/>
                <a:gd name="T6" fmla="*/ 11 w 18"/>
                <a:gd name="T7" fmla="*/ 17 h 18"/>
                <a:gd name="T8" fmla="*/ 16 w 18"/>
                <a:gd name="T9" fmla="*/ 7 h 18"/>
                <a:gd name="T10" fmla="*/ 5 w 18"/>
                <a:gd name="T11" fmla="*/ 3 h 18"/>
                <a:gd name="T12" fmla="*/ 13 w 18"/>
                <a:gd name="T13" fmla="*/ 8 h 18"/>
                <a:gd name="T14" fmla="*/ 3 w 18"/>
                <a:gd name="T15" fmla="*/ 11 h 18"/>
                <a:gd name="T16" fmla="*/ 3 w 18"/>
                <a:gd name="T17" fmla="*/ 11 h 18"/>
                <a:gd name="T18" fmla="*/ 6 w 18"/>
                <a:gd name="T19" fmla="*/ 6 h 18"/>
                <a:gd name="T20" fmla="*/ 13 w 18"/>
                <a:gd name="T2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5" y="3"/>
                  </a:moveTo>
                  <a:cubicBezTo>
                    <a:pt x="2" y="6"/>
                    <a:pt x="0" y="11"/>
                    <a:pt x="2" y="14"/>
                  </a:cubicBezTo>
                  <a:cubicBezTo>
                    <a:pt x="2" y="14"/>
                    <a:pt x="3" y="14"/>
                    <a:pt x="3" y="14"/>
                  </a:cubicBezTo>
                  <a:cubicBezTo>
                    <a:pt x="5" y="16"/>
                    <a:pt x="8" y="18"/>
                    <a:pt x="11" y="17"/>
                  </a:cubicBezTo>
                  <a:cubicBezTo>
                    <a:pt x="15" y="16"/>
                    <a:pt x="18" y="11"/>
                    <a:pt x="16" y="7"/>
                  </a:cubicBezTo>
                  <a:cubicBezTo>
                    <a:pt x="14" y="3"/>
                    <a:pt x="9" y="0"/>
                    <a:pt x="5" y="3"/>
                  </a:cubicBezTo>
                  <a:close/>
                  <a:moveTo>
                    <a:pt x="13" y="8"/>
                  </a:moveTo>
                  <a:cubicBezTo>
                    <a:pt x="15" y="15"/>
                    <a:pt x="5" y="16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9"/>
                    <a:pt x="4" y="7"/>
                    <a:pt x="6" y="6"/>
                  </a:cubicBezTo>
                  <a:cubicBezTo>
                    <a:pt x="8" y="4"/>
                    <a:pt x="12" y="5"/>
                    <a:pt x="13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0" name="组合 1039"/>
          <p:cNvGrpSpPr/>
          <p:nvPr/>
        </p:nvGrpSpPr>
        <p:grpSpPr>
          <a:xfrm>
            <a:off x="7364308" y="3196167"/>
            <a:ext cx="1045633" cy="1547284"/>
            <a:chOff x="5588000" y="1487488"/>
            <a:chExt cx="784225" cy="1160463"/>
          </a:xfrm>
        </p:grpSpPr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5588000" y="1487488"/>
              <a:ext cx="784225" cy="1160463"/>
            </a:xfrm>
            <a:custGeom>
              <a:avLst/>
              <a:gdLst>
                <a:gd name="T0" fmla="*/ 241 w 247"/>
                <a:gd name="T1" fmla="*/ 231 h 365"/>
                <a:gd name="T2" fmla="*/ 150 w 247"/>
                <a:gd name="T3" fmla="*/ 112 h 365"/>
                <a:gd name="T4" fmla="*/ 149 w 247"/>
                <a:gd name="T5" fmla="*/ 112 h 365"/>
                <a:gd name="T6" fmla="*/ 144 w 247"/>
                <a:gd name="T7" fmla="*/ 34 h 365"/>
                <a:gd name="T8" fmla="*/ 161 w 247"/>
                <a:gd name="T9" fmla="*/ 25 h 365"/>
                <a:gd name="T10" fmla="*/ 157 w 247"/>
                <a:gd name="T11" fmla="*/ 7 h 365"/>
                <a:gd name="T12" fmla="*/ 155 w 247"/>
                <a:gd name="T13" fmla="*/ 5 h 365"/>
                <a:gd name="T14" fmla="*/ 89 w 247"/>
                <a:gd name="T15" fmla="*/ 3 h 365"/>
                <a:gd name="T16" fmla="*/ 72 w 247"/>
                <a:gd name="T17" fmla="*/ 9 h 365"/>
                <a:gd name="T18" fmla="*/ 68 w 247"/>
                <a:gd name="T19" fmla="*/ 25 h 365"/>
                <a:gd name="T20" fmla="*/ 87 w 247"/>
                <a:gd name="T21" fmla="*/ 32 h 365"/>
                <a:gd name="T22" fmla="*/ 88 w 247"/>
                <a:gd name="T23" fmla="*/ 115 h 365"/>
                <a:gd name="T24" fmla="*/ 6 w 247"/>
                <a:gd name="T25" fmla="*/ 220 h 365"/>
                <a:gd name="T26" fmla="*/ 48 w 247"/>
                <a:gd name="T27" fmla="*/ 338 h 365"/>
                <a:gd name="T28" fmla="*/ 184 w 247"/>
                <a:gd name="T29" fmla="*/ 345 h 365"/>
                <a:gd name="T30" fmla="*/ 241 w 247"/>
                <a:gd name="T31" fmla="*/ 231 h 365"/>
                <a:gd name="T32" fmla="*/ 206 w 247"/>
                <a:gd name="T33" fmla="*/ 324 h 365"/>
                <a:gd name="T34" fmla="*/ 126 w 247"/>
                <a:gd name="T35" fmla="*/ 352 h 365"/>
                <a:gd name="T36" fmla="*/ 12 w 247"/>
                <a:gd name="T37" fmla="*/ 266 h 365"/>
                <a:gd name="T38" fmla="*/ 90 w 247"/>
                <a:gd name="T39" fmla="*/ 120 h 365"/>
                <a:gd name="T40" fmla="*/ 91 w 247"/>
                <a:gd name="T41" fmla="*/ 118 h 365"/>
                <a:gd name="T42" fmla="*/ 92 w 247"/>
                <a:gd name="T43" fmla="*/ 117 h 365"/>
                <a:gd name="T44" fmla="*/ 90 w 247"/>
                <a:gd name="T45" fmla="*/ 32 h 365"/>
                <a:gd name="T46" fmla="*/ 89 w 247"/>
                <a:gd name="T47" fmla="*/ 31 h 365"/>
                <a:gd name="T48" fmla="*/ 88 w 247"/>
                <a:gd name="T49" fmla="*/ 29 h 365"/>
                <a:gd name="T50" fmla="*/ 73 w 247"/>
                <a:gd name="T51" fmla="*/ 24 h 365"/>
                <a:gd name="T52" fmla="*/ 74 w 247"/>
                <a:gd name="T53" fmla="*/ 12 h 365"/>
                <a:gd name="T54" fmla="*/ 114 w 247"/>
                <a:gd name="T55" fmla="*/ 7 h 365"/>
                <a:gd name="T56" fmla="*/ 153 w 247"/>
                <a:gd name="T57" fmla="*/ 9 h 365"/>
                <a:gd name="T58" fmla="*/ 156 w 247"/>
                <a:gd name="T59" fmla="*/ 22 h 365"/>
                <a:gd name="T60" fmla="*/ 143 w 247"/>
                <a:gd name="T61" fmla="*/ 30 h 365"/>
                <a:gd name="T62" fmla="*/ 141 w 247"/>
                <a:gd name="T63" fmla="*/ 32 h 365"/>
                <a:gd name="T64" fmla="*/ 140 w 247"/>
                <a:gd name="T65" fmla="*/ 34 h 365"/>
                <a:gd name="T66" fmla="*/ 145 w 247"/>
                <a:gd name="T67" fmla="*/ 118 h 365"/>
                <a:gd name="T68" fmla="*/ 150 w 247"/>
                <a:gd name="T69" fmla="*/ 118 h 365"/>
                <a:gd name="T70" fmla="*/ 149 w 247"/>
                <a:gd name="T71" fmla="*/ 116 h 365"/>
                <a:gd name="T72" fmla="*/ 236 w 247"/>
                <a:gd name="T73" fmla="*/ 247 h 365"/>
                <a:gd name="T74" fmla="*/ 206 w 247"/>
                <a:gd name="T75" fmla="*/ 324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7" h="365">
                  <a:moveTo>
                    <a:pt x="241" y="231"/>
                  </a:moveTo>
                  <a:cubicBezTo>
                    <a:pt x="235" y="183"/>
                    <a:pt x="199" y="124"/>
                    <a:pt x="150" y="112"/>
                  </a:cubicBezTo>
                  <a:cubicBezTo>
                    <a:pt x="150" y="112"/>
                    <a:pt x="149" y="112"/>
                    <a:pt x="149" y="112"/>
                  </a:cubicBezTo>
                  <a:cubicBezTo>
                    <a:pt x="149" y="86"/>
                    <a:pt x="147" y="59"/>
                    <a:pt x="144" y="34"/>
                  </a:cubicBezTo>
                  <a:cubicBezTo>
                    <a:pt x="151" y="35"/>
                    <a:pt x="158" y="32"/>
                    <a:pt x="161" y="25"/>
                  </a:cubicBezTo>
                  <a:cubicBezTo>
                    <a:pt x="164" y="19"/>
                    <a:pt x="162" y="11"/>
                    <a:pt x="157" y="7"/>
                  </a:cubicBezTo>
                  <a:cubicBezTo>
                    <a:pt x="157" y="6"/>
                    <a:pt x="156" y="5"/>
                    <a:pt x="155" y="5"/>
                  </a:cubicBezTo>
                  <a:cubicBezTo>
                    <a:pt x="133" y="2"/>
                    <a:pt x="111" y="0"/>
                    <a:pt x="89" y="3"/>
                  </a:cubicBezTo>
                  <a:cubicBezTo>
                    <a:pt x="82" y="3"/>
                    <a:pt x="75" y="4"/>
                    <a:pt x="72" y="9"/>
                  </a:cubicBezTo>
                  <a:cubicBezTo>
                    <a:pt x="66" y="11"/>
                    <a:pt x="65" y="20"/>
                    <a:pt x="68" y="25"/>
                  </a:cubicBezTo>
                  <a:cubicBezTo>
                    <a:pt x="71" y="33"/>
                    <a:pt x="80" y="34"/>
                    <a:pt x="87" y="32"/>
                  </a:cubicBezTo>
                  <a:cubicBezTo>
                    <a:pt x="85" y="59"/>
                    <a:pt x="85" y="88"/>
                    <a:pt x="88" y="115"/>
                  </a:cubicBezTo>
                  <a:cubicBezTo>
                    <a:pt x="38" y="123"/>
                    <a:pt x="12" y="175"/>
                    <a:pt x="6" y="220"/>
                  </a:cubicBezTo>
                  <a:cubicBezTo>
                    <a:pt x="0" y="263"/>
                    <a:pt x="12" y="311"/>
                    <a:pt x="48" y="338"/>
                  </a:cubicBezTo>
                  <a:cubicBezTo>
                    <a:pt x="86" y="365"/>
                    <a:pt x="143" y="362"/>
                    <a:pt x="184" y="345"/>
                  </a:cubicBezTo>
                  <a:cubicBezTo>
                    <a:pt x="228" y="327"/>
                    <a:pt x="247" y="275"/>
                    <a:pt x="241" y="231"/>
                  </a:cubicBezTo>
                  <a:close/>
                  <a:moveTo>
                    <a:pt x="206" y="324"/>
                  </a:moveTo>
                  <a:cubicBezTo>
                    <a:pt x="186" y="344"/>
                    <a:pt x="154" y="350"/>
                    <a:pt x="126" y="352"/>
                  </a:cubicBezTo>
                  <a:cubicBezTo>
                    <a:pt x="70" y="355"/>
                    <a:pt x="22" y="323"/>
                    <a:pt x="12" y="266"/>
                  </a:cubicBezTo>
                  <a:cubicBezTo>
                    <a:pt x="1" y="208"/>
                    <a:pt x="28" y="136"/>
                    <a:pt x="90" y="120"/>
                  </a:cubicBezTo>
                  <a:cubicBezTo>
                    <a:pt x="91" y="120"/>
                    <a:pt x="91" y="119"/>
                    <a:pt x="91" y="118"/>
                  </a:cubicBezTo>
                  <a:cubicBezTo>
                    <a:pt x="92" y="118"/>
                    <a:pt x="92" y="117"/>
                    <a:pt x="92" y="117"/>
                  </a:cubicBezTo>
                  <a:cubicBezTo>
                    <a:pt x="95" y="90"/>
                    <a:pt x="93" y="59"/>
                    <a:pt x="90" y="32"/>
                  </a:cubicBezTo>
                  <a:cubicBezTo>
                    <a:pt x="90" y="31"/>
                    <a:pt x="90" y="31"/>
                    <a:pt x="89" y="31"/>
                  </a:cubicBezTo>
                  <a:cubicBezTo>
                    <a:pt x="89" y="30"/>
                    <a:pt x="89" y="29"/>
                    <a:pt x="88" y="29"/>
                  </a:cubicBezTo>
                  <a:cubicBezTo>
                    <a:pt x="83" y="29"/>
                    <a:pt x="77" y="28"/>
                    <a:pt x="73" y="24"/>
                  </a:cubicBezTo>
                  <a:cubicBezTo>
                    <a:pt x="70" y="20"/>
                    <a:pt x="71" y="16"/>
                    <a:pt x="74" y="12"/>
                  </a:cubicBezTo>
                  <a:cubicBezTo>
                    <a:pt x="84" y="5"/>
                    <a:pt x="103" y="7"/>
                    <a:pt x="114" y="7"/>
                  </a:cubicBezTo>
                  <a:cubicBezTo>
                    <a:pt x="127" y="7"/>
                    <a:pt x="140" y="8"/>
                    <a:pt x="153" y="9"/>
                  </a:cubicBezTo>
                  <a:cubicBezTo>
                    <a:pt x="155" y="13"/>
                    <a:pt x="158" y="17"/>
                    <a:pt x="156" y="22"/>
                  </a:cubicBezTo>
                  <a:cubicBezTo>
                    <a:pt x="154" y="28"/>
                    <a:pt x="148" y="31"/>
                    <a:pt x="143" y="30"/>
                  </a:cubicBezTo>
                  <a:cubicBezTo>
                    <a:pt x="141" y="30"/>
                    <a:pt x="141" y="31"/>
                    <a:pt x="141" y="32"/>
                  </a:cubicBezTo>
                  <a:cubicBezTo>
                    <a:pt x="141" y="33"/>
                    <a:pt x="141" y="33"/>
                    <a:pt x="140" y="34"/>
                  </a:cubicBezTo>
                  <a:cubicBezTo>
                    <a:pt x="140" y="62"/>
                    <a:pt x="140" y="91"/>
                    <a:pt x="145" y="118"/>
                  </a:cubicBezTo>
                  <a:cubicBezTo>
                    <a:pt x="146" y="121"/>
                    <a:pt x="150" y="120"/>
                    <a:pt x="150" y="118"/>
                  </a:cubicBezTo>
                  <a:cubicBezTo>
                    <a:pt x="150" y="117"/>
                    <a:pt x="149" y="117"/>
                    <a:pt x="149" y="116"/>
                  </a:cubicBezTo>
                  <a:cubicBezTo>
                    <a:pt x="202" y="131"/>
                    <a:pt x="236" y="195"/>
                    <a:pt x="236" y="247"/>
                  </a:cubicBezTo>
                  <a:cubicBezTo>
                    <a:pt x="236" y="275"/>
                    <a:pt x="226" y="304"/>
                    <a:pt x="206" y="3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5829300" y="1525588"/>
              <a:ext cx="250825" cy="50800"/>
            </a:xfrm>
            <a:custGeom>
              <a:avLst/>
              <a:gdLst>
                <a:gd name="T0" fmla="*/ 74 w 79"/>
                <a:gd name="T1" fmla="*/ 2 h 16"/>
                <a:gd name="T2" fmla="*/ 36 w 79"/>
                <a:gd name="T3" fmla="*/ 6 h 16"/>
                <a:gd name="T4" fmla="*/ 2 w 79"/>
                <a:gd name="T5" fmla="*/ 2 h 16"/>
                <a:gd name="T6" fmla="*/ 1 w 79"/>
                <a:gd name="T7" fmla="*/ 4 h 16"/>
                <a:gd name="T8" fmla="*/ 38 w 79"/>
                <a:gd name="T9" fmla="*/ 11 h 16"/>
                <a:gd name="T10" fmla="*/ 77 w 79"/>
                <a:gd name="T11" fmla="*/ 6 h 16"/>
                <a:gd name="T12" fmla="*/ 74 w 79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6">
                  <a:moveTo>
                    <a:pt x="74" y="2"/>
                  </a:moveTo>
                  <a:cubicBezTo>
                    <a:pt x="66" y="10"/>
                    <a:pt x="46" y="6"/>
                    <a:pt x="36" y="6"/>
                  </a:cubicBezTo>
                  <a:cubicBezTo>
                    <a:pt x="24" y="6"/>
                    <a:pt x="13" y="8"/>
                    <a:pt x="2" y="2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11" y="13"/>
                    <a:pt x="26" y="11"/>
                    <a:pt x="38" y="11"/>
                  </a:cubicBezTo>
                  <a:cubicBezTo>
                    <a:pt x="50" y="12"/>
                    <a:pt x="69" y="16"/>
                    <a:pt x="77" y="6"/>
                  </a:cubicBezTo>
                  <a:cubicBezTo>
                    <a:pt x="79" y="3"/>
                    <a:pt x="76" y="0"/>
                    <a:pt x="74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30"/>
            <p:cNvSpPr>
              <a:spLocks noEditPoints="1"/>
            </p:cNvSpPr>
            <p:nvPr/>
          </p:nvSpPr>
          <p:spPr bwMode="auto">
            <a:xfrm>
              <a:off x="5607050" y="2106613"/>
              <a:ext cx="717550" cy="471488"/>
            </a:xfrm>
            <a:custGeom>
              <a:avLst/>
              <a:gdLst>
                <a:gd name="T0" fmla="*/ 218 w 226"/>
                <a:gd name="T1" fmla="*/ 18 h 148"/>
                <a:gd name="T2" fmla="*/ 218 w 226"/>
                <a:gd name="T3" fmla="*/ 18 h 148"/>
                <a:gd name="T4" fmla="*/ 217 w 226"/>
                <a:gd name="T5" fmla="*/ 14 h 148"/>
                <a:gd name="T6" fmla="*/ 119 w 226"/>
                <a:gd name="T7" fmla="*/ 2 h 148"/>
                <a:gd name="T8" fmla="*/ 12 w 226"/>
                <a:gd name="T9" fmla="*/ 15 h 148"/>
                <a:gd name="T10" fmla="*/ 11 w 226"/>
                <a:gd name="T11" fmla="*/ 15 h 148"/>
                <a:gd name="T12" fmla="*/ 11 w 226"/>
                <a:gd name="T13" fmla="*/ 15 h 148"/>
                <a:gd name="T14" fmla="*/ 10 w 226"/>
                <a:gd name="T15" fmla="*/ 18 h 148"/>
                <a:gd name="T16" fmla="*/ 111 w 226"/>
                <a:gd name="T17" fmla="*/ 147 h 148"/>
                <a:gd name="T18" fmla="*/ 204 w 226"/>
                <a:gd name="T19" fmla="*/ 111 h 148"/>
                <a:gd name="T20" fmla="*/ 218 w 226"/>
                <a:gd name="T21" fmla="*/ 18 h 148"/>
                <a:gd name="T22" fmla="*/ 111 w 226"/>
                <a:gd name="T23" fmla="*/ 8 h 148"/>
                <a:gd name="T24" fmla="*/ 212 w 226"/>
                <a:gd name="T25" fmla="*/ 18 h 148"/>
                <a:gd name="T26" fmla="*/ 111 w 226"/>
                <a:gd name="T27" fmla="*/ 43 h 148"/>
                <a:gd name="T28" fmla="*/ 14 w 226"/>
                <a:gd name="T29" fmla="*/ 18 h 148"/>
                <a:gd name="T30" fmla="*/ 111 w 226"/>
                <a:gd name="T31" fmla="*/ 8 h 148"/>
                <a:gd name="T32" fmla="*/ 197 w 226"/>
                <a:gd name="T33" fmla="*/ 113 h 148"/>
                <a:gd name="T34" fmla="*/ 107 w 226"/>
                <a:gd name="T35" fmla="*/ 141 h 148"/>
                <a:gd name="T36" fmla="*/ 29 w 226"/>
                <a:gd name="T37" fmla="*/ 98 h 148"/>
                <a:gd name="T38" fmla="*/ 13 w 226"/>
                <a:gd name="T39" fmla="*/ 22 h 148"/>
                <a:gd name="T40" fmla="*/ 111 w 226"/>
                <a:gd name="T41" fmla="*/ 48 h 148"/>
                <a:gd name="T42" fmla="*/ 214 w 226"/>
                <a:gd name="T43" fmla="*/ 23 h 148"/>
                <a:gd name="T44" fmla="*/ 197 w 226"/>
                <a:gd name="T45" fmla="*/ 11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6" h="148">
                  <a:moveTo>
                    <a:pt x="218" y="18"/>
                  </a:moveTo>
                  <a:cubicBezTo>
                    <a:pt x="218" y="18"/>
                    <a:pt x="218" y="18"/>
                    <a:pt x="218" y="18"/>
                  </a:cubicBezTo>
                  <a:cubicBezTo>
                    <a:pt x="219" y="16"/>
                    <a:pt x="219" y="14"/>
                    <a:pt x="217" y="14"/>
                  </a:cubicBezTo>
                  <a:cubicBezTo>
                    <a:pt x="187" y="0"/>
                    <a:pt x="151" y="3"/>
                    <a:pt x="119" y="2"/>
                  </a:cubicBezTo>
                  <a:cubicBezTo>
                    <a:pt x="83" y="2"/>
                    <a:pt x="45" y="2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9" y="16"/>
                    <a:pt x="9" y="18"/>
                    <a:pt x="10" y="18"/>
                  </a:cubicBezTo>
                  <a:cubicBezTo>
                    <a:pt x="0" y="84"/>
                    <a:pt x="43" y="144"/>
                    <a:pt x="111" y="147"/>
                  </a:cubicBezTo>
                  <a:cubicBezTo>
                    <a:pt x="143" y="148"/>
                    <a:pt x="183" y="138"/>
                    <a:pt x="204" y="111"/>
                  </a:cubicBezTo>
                  <a:cubicBezTo>
                    <a:pt x="226" y="84"/>
                    <a:pt x="225" y="50"/>
                    <a:pt x="218" y="18"/>
                  </a:cubicBezTo>
                  <a:close/>
                  <a:moveTo>
                    <a:pt x="111" y="8"/>
                  </a:moveTo>
                  <a:cubicBezTo>
                    <a:pt x="143" y="8"/>
                    <a:pt x="182" y="5"/>
                    <a:pt x="212" y="18"/>
                  </a:cubicBezTo>
                  <a:cubicBezTo>
                    <a:pt x="187" y="43"/>
                    <a:pt x="144" y="43"/>
                    <a:pt x="111" y="43"/>
                  </a:cubicBezTo>
                  <a:cubicBezTo>
                    <a:pt x="81" y="43"/>
                    <a:pt x="35" y="44"/>
                    <a:pt x="14" y="18"/>
                  </a:cubicBezTo>
                  <a:cubicBezTo>
                    <a:pt x="46" y="12"/>
                    <a:pt x="78" y="8"/>
                    <a:pt x="111" y="8"/>
                  </a:cubicBezTo>
                  <a:close/>
                  <a:moveTo>
                    <a:pt x="197" y="113"/>
                  </a:moveTo>
                  <a:cubicBezTo>
                    <a:pt x="175" y="135"/>
                    <a:pt x="137" y="143"/>
                    <a:pt x="107" y="141"/>
                  </a:cubicBezTo>
                  <a:cubicBezTo>
                    <a:pt x="76" y="139"/>
                    <a:pt x="46" y="124"/>
                    <a:pt x="29" y="98"/>
                  </a:cubicBezTo>
                  <a:cubicBezTo>
                    <a:pt x="14" y="74"/>
                    <a:pt x="14" y="48"/>
                    <a:pt x="13" y="22"/>
                  </a:cubicBezTo>
                  <a:cubicBezTo>
                    <a:pt x="30" y="50"/>
                    <a:pt x="83" y="48"/>
                    <a:pt x="111" y="48"/>
                  </a:cubicBezTo>
                  <a:cubicBezTo>
                    <a:pt x="142" y="48"/>
                    <a:pt x="192" y="49"/>
                    <a:pt x="214" y="23"/>
                  </a:cubicBezTo>
                  <a:cubicBezTo>
                    <a:pt x="222" y="54"/>
                    <a:pt x="220" y="89"/>
                    <a:pt x="19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6029325" y="1992313"/>
              <a:ext cx="92075" cy="98425"/>
            </a:xfrm>
            <a:custGeom>
              <a:avLst/>
              <a:gdLst>
                <a:gd name="T0" fmla="*/ 26 w 29"/>
                <a:gd name="T1" fmla="*/ 11 h 31"/>
                <a:gd name="T2" fmla="*/ 10 w 29"/>
                <a:gd name="T3" fmla="*/ 4 h 31"/>
                <a:gd name="T4" fmla="*/ 10 w 29"/>
                <a:gd name="T5" fmla="*/ 4 h 31"/>
                <a:gd name="T6" fmla="*/ 1 w 29"/>
                <a:gd name="T7" fmla="*/ 18 h 31"/>
                <a:gd name="T8" fmla="*/ 18 w 29"/>
                <a:gd name="T9" fmla="*/ 28 h 31"/>
                <a:gd name="T10" fmla="*/ 26 w 29"/>
                <a:gd name="T11" fmla="*/ 11 h 31"/>
                <a:gd name="T12" fmla="*/ 18 w 29"/>
                <a:gd name="T13" fmla="*/ 24 h 31"/>
                <a:gd name="T14" fmla="*/ 5 w 29"/>
                <a:gd name="T15" fmla="*/ 19 h 31"/>
                <a:gd name="T16" fmla="*/ 11 w 29"/>
                <a:gd name="T17" fmla="*/ 6 h 31"/>
                <a:gd name="T18" fmla="*/ 22 w 29"/>
                <a:gd name="T19" fmla="*/ 11 h 31"/>
                <a:gd name="T20" fmla="*/ 18 w 29"/>
                <a:gd name="T21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31">
                  <a:moveTo>
                    <a:pt x="26" y="11"/>
                  </a:moveTo>
                  <a:cubicBezTo>
                    <a:pt x="24" y="6"/>
                    <a:pt x="16" y="0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4" y="6"/>
                    <a:pt x="0" y="11"/>
                    <a:pt x="1" y="18"/>
                  </a:cubicBezTo>
                  <a:cubicBezTo>
                    <a:pt x="2" y="25"/>
                    <a:pt x="10" y="31"/>
                    <a:pt x="18" y="28"/>
                  </a:cubicBezTo>
                  <a:cubicBezTo>
                    <a:pt x="24" y="26"/>
                    <a:pt x="29" y="18"/>
                    <a:pt x="26" y="11"/>
                  </a:cubicBezTo>
                  <a:close/>
                  <a:moveTo>
                    <a:pt x="18" y="24"/>
                  </a:moveTo>
                  <a:cubicBezTo>
                    <a:pt x="13" y="26"/>
                    <a:pt x="7" y="23"/>
                    <a:pt x="5" y="19"/>
                  </a:cubicBezTo>
                  <a:cubicBezTo>
                    <a:pt x="4" y="14"/>
                    <a:pt x="7" y="9"/>
                    <a:pt x="11" y="6"/>
                  </a:cubicBezTo>
                  <a:cubicBezTo>
                    <a:pt x="15" y="7"/>
                    <a:pt x="19" y="7"/>
                    <a:pt x="22" y="11"/>
                  </a:cubicBezTo>
                  <a:cubicBezTo>
                    <a:pt x="24" y="15"/>
                    <a:pt x="22" y="21"/>
                    <a:pt x="18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4" name="Freeform 32"/>
            <p:cNvSpPr>
              <a:spLocks noEditPoints="1"/>
            </p:cNvSpPr>
            <p:nvPr/>
          </p:nvSpPr>
          <p:spPr bwMode="auto">
            <a:xfrm>
              <a:off x="5959475" y="1931988"/>
              <a:ext cx="73025" cy="69850"/>
            </a:xfrm>
            <a:custGeom>
              <a:avLst/>
              <a:gdLst>
                <a:gd name="T0" fmla="*/ 20 w 23"/>
                <a:gd name="T1" fmla="*/ 5 h 22"/>
                <a:gd name="T2" fmla="*/ 8 w 23"/>
                <a:gd name="T3" fmla="*/ 4 h 22"/>
                <a:gd name="T4" fmla="*/ 2 w 23"/>
                <a:gd name="T5" fmla="*/ 15 h 22"/>
                <a:gd name="T6" fmla="*/ 16 w 23"/>
                <a:gd name="T7" fmla="*/ 19 h 22"/>
                <a:gd name="T8" fmla="*/ 20 w 23"/>
                <a:gd name="T9" fmla="*/ 5 h 22"/>
                <a:gd name="T10" fmla="*/ 14 w 23"/>
                <a:gd name="T11" fmla="*/ 16 h 22"/>
                <a:gd name="T12" fmla="*/ 6 w 23"/>
                <a:gd name="T13" fmla="*/ 14 h 22"/>
                <a:gd name="T14" fmla="*/ 10 w 23"/>
                <a:gd name="T15" fmla="*/ 6 h 22"/>
                <a:gd name="T16" fmla="*/ 11 w 23"/>
                <a:gd name="T17" fmla="*/ 4 h 22"/>
                <a:gd name="T18" fmla="*/ 17 w 23"/>
                <a:gd name="T19" fmla="*/ 8 h 22"/>
                <a:gd name="T20" fmla="*/ 14 w 23"/>
                <a:gd name="T21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20" y="5"/>
                  </a:moveTo>
                  <a:cubicBezTo>
                    <a:pt x="17" y="1"/>
                    <a:pt x="11" y="0"/>
                    <a:pt x="8" y="4"/>
                  </a:cubicBezTo>
                  <a:cubicBezTo>
                    <a:pt x="3" y="5"/>
                    <a:pt x="0" y="10"/>
                    <a:pt x="2" y="15"/>
                  </a:cubicBezTo>
                  <a:cubicBezTo>
                    <a:pt x="4" y="20"/>
                    <a:pt x="11" y="22"/>
                    <a:pt x="16" y="19"/>
                  </a:cubicBezTo>
                  <a:cubicBezTo>
                    <a:pt x="21" y="16"/>
                    <a:pt x="23" y="10"/>
                    <a:pt x="20" y="5"/>
                  </a:cubicBezTo>
                  <a:close/>
                  <a:moveTo>
                    <a:pt x="14" y="16"/>
                  </a:moveTo>
                  <a:cubicBezTo>
                    <a:pt x="11" y="18"/>
                    <a:pt x="7" y="17"/>
                    <a:pt x="6" y="14"/>
                  </a:cubicBezTo>
                  <a:cubicBezTo>
                    <a:pt x="4" y="10"/>
                    <a:pt x="7" y="7"/>
                    <a:pt x="10" y="6"/>
                  </a:cubicBezTo>
                  <a:cubicBezTo>
                    <a:pt x="11" y="5"/>
                    <a:pt x="11" y="5"/>
                    <a:pt x="11" y="4"/>
                  </a:cubicBezTo>
                  <a:cubicBezTo>
                    <a:pt x="13" y="4"/>
                    <a:pt x="16" y="5"/>
                    <a:pt x="17" y="8"/>
                  </a:cubicBezTo>
                  <a:cubicBezTo>
                    <a:pt x="18" y="11"/>
                    <a:pt x="17" y="14"/>
                    <a:pt x="14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5" name="Freeform 33"/>
            <p:cNvSpPr>
              <a:spLocks noEditPoints="1"/>
            </p:cNvSpPr>
            <p:nvPr/>
          </p:nvSpPr>
          <p:spPr bwMode="auto">
            <a:xfrm>
              <a:off x="5978525" y="1855788"/>
              <a:ext cx="41275" cy="44450"/>
            </a:xfrm>
            <a:custGeom>
              <a:avLst/>
              <a:gdLst>
                <a:gd name="T0" fmla="*/ 7 w 13"/>
                <a:gd name="T1" fmla="*/ 1 h 14"/>
                <a:gd name="T2" fmla="*/ 7 w 13"/>
                <a:gd name="T3" fmla="*/ 2 h 14"/>
                <a:gd name="T4" fmla="*/ 6 w 13"/>
                <a:gd name="T5" fmla="*/ 1 h 14"/>
                <a:gd name="T6" fmla="*/ 0 w 13"/>
                <a:gd name="T7" fmla="*/ 7 h 14"/>
                <a:gd name="T8" fmla="*/ 6 w 13"/>
                <a:gd name="T9" fmla="*/ 14 h 14"/>
                <a:gd name="T10" fmla="*/ 13 w 13"/>
                <a:gd name="T11" fmla="*/ 8 h 14"/>
                <a:gd name="T12" fmla="*/ 7 w 13"/>
                <a:gd name="T13" fmla="*/ 1 h 14"/>
                <a:gd name="T14" fmla="*/ 6 w 13"/>
                <a:gd name="T15" fmla="*/ 11 h 14"/>
                <a:gd name="T16" fmla="*/ 3 w 13"/>
                <a:gd name="T17" fmla="*/ 7 h 14"/>
                <a:gd name="T18" fmla="*/ 4 w 13"/>
                <a:gd name="T19" fmla="*/ 5 h 14"/>
                <a:gd name="T20" fmla="*/ 6 w 13"/>
                <a:gd name="T21" fmla="*/ 3 h 14"/>
                <a:gd name="T22" fmla="*/ 7 w 13"/>
                <a:gd name="T23" fmla="*/ 3 h 14"/>
                <a:gd name="T24" fmla="*/ 10 w 13"/>
                <a:gd name="T25" fmla="*/ 8 h 14"/>
                <a:gd name="T26" fmla="*/ 6 w 13"/>
                <a:gd name="T2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4">
                  <a:moveTo>
                    <a:pt x="7" y="1"/>
                  </a:moveTo>
                  <a:cubicBezTo>
                    <a:pt x="7" y="1"/>
                    <a:pt x="7" y="2"/>
                    <a:pt x="7" y="2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1"/>
                    <a:pt x="3" y="14"/>
                    <a:pt x="6" y="14"/>
                  </a:cubicBezTo>
                  <a:cubicBezTo>
                    <a:pt x="10" y="14"/>
                    <a:pt x="13" y="12"/>
                    <a:pt x="13" y="8"/>
                  </a:cubicBezTo>
                  <a:cubicBezTo>
                    <a:pt x="13" y="4"/>
                    <a:pt x="11" y="1"/>
                    <a:pt x="7" y="1"/>
                  </a:cubicBezTo>
                  <a:close/>
                  <a:moveTo>
                    <a:pt x="6" y="11"/>
                  </a:moveTo>
                  <a:cubicBezTo>
                    <a:pt x="4" y="11"/>
                    <a:pt x="3" y="9"/>
                    <a:pt x="3" y="7"/>
                  </a:cubicBezTo>
                  <a:cubicBezTo>
                    <a:pt x="3" y="6"/>
                    <a:pt x="3" y="5"/>
                    <a:pt x="4" y="5"/>
                  </a:cubicBezTo>
                  <a:cubicBezTo>
                    <a:pt x="5" y="4"/>
                    <a:pt x="6" y="4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3"/>
                    <a:pt x="10" y="6"/>
                    <a:pt x="10" y="8"/>
                  </a:cubicBezTo>
                  <a:cubicBezTo>
                    <a:pt x="10" y="10"/>
                    <a:pt x="8" y="11"/>
                    <a:pt x="6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39" name="组合 1038"/>
          <p:cNvGrpSpPr/>
          <p:nvPr/>
        </p:nvGrpSpPr>
        <p:grpSpPr>
          <a:xfrm>
            <a:off x="7741074" y="2194983"/>
            <a:ext cx="1181100" cy="1013884"/>
            <a:chOff x="5870575" y="736600"/>
            <a:chExt cx="885825" cy="760413"/>
          </a:xfrm>
        </p:grpSpPr>
        <p:sp>
          <p:nvSpPr>
            <p:cNvPr id="1027" name="Freeform 34"/>
            <p:cNvSpPr>
              <a:spLocks noEditPoints="1"/>
            </p:cNvSpPr>
            <p:nvPr/>
          </p:nvSpPr>
          <p:spPr bwMode="auto">
            <a:xfrm>
              <a:off x="5870575" y="736600"/>
              <a:ext cx="885825" cy="760413"/>
            </a:xfrm>
            <a:custGeom>
              <a:avLst/>
              <a:gdLst>
                <a:gd name="T0" fmla="*/ 227 w 279"/>
                <a:gd name="T1" fmla="*/ 79 h 239"/>
                <a:gd name="T2" fmla="*/ 223 w 279"/>
                <a:gd name="T3" fmla="*/ 15 h 239"/>
                <a:gd name="T4" fmla="*/ 220 w 279"/>
                <a:gd name="T5" fmla="*/ 13 h 239"/>
                <a:gd name="T6" fmla="*/ 82 w 279"/>
                <a:gd name="T7" fmla="*/ 15 h 239"/>
                <a:gd name="T8" fmla="*/ 65 w 279"/>
                <a:gd name="T9" fmla="*/ 79 h 239"/>
                <a:gd name="T10" fmla="*/ 66 w 279"/>
                <a:gd name="T11" fmla="*/ 168 h 239"/>
                <a:gd name="T12" fmla="*/ 141 w 279"/>
                <a:gd name="T13" fmla="*/ 204 h 239"/>
                <a:gd name="T14" fmla="*/ 238 w 279"/>
                <a:gd name="T15" fmla="*/ 176 h 239"/>
                <a:gd name="T16" fmla="*/ 260 w 279"/>
                <a:gd name="T17" fmla="*/ 152 h 239"/>
                <a:gd name="T18" fmla="*/ 218 w 279"/>
                <a:gd name="T19" fmla="*/ 17 h 239"/>
                <a:gd name="T20" fmla="*/ 220 w 279"/>
                <a:gd name="T21" fmla="*/ 79 h 239"/>
                <a:gd name="T22" fmla="*/ 152 w 279"/>
                <a:gd name="T23" fmla="*/ 31 h 239"/>
                <a:gd name="T24" fmla="*/ 124 w 279"/>
                <a:gd name="T25" fmla="*/ 176 h 239"/>
                <a:gd name="T26" fmla="*/ 88 w 279"/>
                <a:gd name="T27" fmla="*/ 121 h 239"/>
                <a:gd name="T28" fmla="*/ 109 w 279"/>
                <a:gd name="T29" fmla="*/ 81 h 239"/>
                <a:gd name="T30" fmla="*/ 184 w 279"/>
                <a:gd name="T31" fmla="*/ 83 h 239"/>
                <a:gd name="T32" fmla="*/ 204 w 279"/>
                <a:gd name="T33" fmla="*/ 115 h 239"/>
                <a:gd name="T34" fmla="*/ 159 w 279"/>
                <a:gd name="T35" fmla="*/ 176 h 239"/>
                <a:gd name="T36" fmla="*/ 85 w 279"/>
                <a:gd name="T37" fmla="*/ 128 h 239"/>
                <a:gd name="T38" fmla="*/ 115 w 279"/>
                <a:gd name="T39" fmla="*/ 175 h 239"/>
                <a:gd name="T40" fmla="*/ 81 w 279"/>
                <a:gd name="T41" fmla="*/ 139 h 239"/>
                <a:gd name="T42" fmla="*/ 84 w 279"/>
                <a:gd name="T43" fmla="*/ 114 h 239"/>
                <a:gd name="T44" fmla="*/ 101 w 279"/>
                <a:gd name="T45" fmla="*/ 81 h 239"/>
                <a:gd name="T46" fmla="*/ 181 w 279"/>
                <a:gd name="T47" fmla="*/ 160 h 239"/>
                <a:gd name="T48" fmla="*/ 225 w 279"/>
                <a:gd name="T49" fmla="*/ 151 h 239"/>
                <a:gd name="T50" fmla="*/ 221 w 279"/>
                <a:gd name="T51" fmla="*/ 165 h 239"/>
                <a:gd name="T52" fmla="*/ 169 w 279"/>
                <a:gd name="T53" fmla="*/ 175 h 239"/>
                <a:gd name="T54" fmla="*/ 207 w 279"/>
                <a:gd name="T55" fmla="*/ 109 h 239"/>
                <a:gd name="T56" fmla="*/ 191 w 279"/>
                <a:gd name="T57" fmla="*/ 84 h 239"/>
                <a:gd name="T58" fmla="*/ 207 w 279"/>
                <a:gd name="T59" fmla="*/ 109 h 239"/>
                <a:gd name="T60" fmla="*/ 180 w 279"/>
                <a:gd name="T61" fmla="*/ 76 h 239"/>
                <a:gd name="T62" fmla="*/ 148 w 279"/>
                <a:gd name="T63" fmla="*/ 35 h 239"/>
                <a:gd name="T64" fmla="*/ 85 w 279"/>
                <a:gd name="T65" fmla="*/ 20 h 239"/>
                <a:gd name="T66" fmla="*/ 106 w 279"/>
                <a:gd name="T67" fmla="*/ 75 h 239"/>
                <a:gd name="T68" fmla="*/ 98 w 279"/>
                <a:gd name="T69" fmla="*/ 76 h 239"/>
                <a:gd name="T70" fmla="*/ 82 w 279"/>
                <a:gd name="T71" fmla="*/ 20 h 239"/>
                <a:gd name="T72" fmla="*/ 27 w 279"/>
                <a:gd name="T73" fmla="*/ 109 h 239"/>
                <a:gd name="T74" fmla="*/ 66 w 279"/>
                <a:gd name="T75" fmla="*/ 85 h 239"/>
                <a:gd name="T76" fmla="*/ 70 w 279"/>
                <a:gd name="T77" fmla="*/ 153 h 239"/>
                <a:gd name="T78" fmla="*/ 47 w 279"/>
                <a:gd name="T79" fmla="*/ 155 h 239"/>
                <a:gd name="T80" fmla="*/ 70 w 279"/>
                <a:gd name="T81" fmla="*/ 202 h 239"/>
                <a:gd name="T82" fmla="*/ 119 w 279"/>
                <a:gd name="T83" fmla="*/ 179 h 239"/>
                <a:gd name="T84" fmla="*/ 116 w 279"/>
                <a:gd name="T85" fmla="*/ 214 h 239"/>
                <a:gd name="T86" fmla="*/ 127 w 279"/>
                <a:gd name="T87" fmla="*/ 180 h 239"/>
                <a:gd name="T88" fmla="*/ 142 w 279"/>
                <a:gd name="T89" fmla="*/ 193 h 239"/>
                <a:gd name="T90" fmla="*/ 204 w 279"/>
                <a:gd name="T91" fmla="*/ 225 h 239"/>
                <a:gd name="T92" fmla="*/ 163 w 279"/>
                <a:gd name="T93" fmla="*/ 182 h 239"/>
                <a:gd name="T94" fmla="*/ 231 w 279"/>
                <a:gd name="T95" fmla="*/ 169 h 239"/>
                <a:gd name="T96" fmla="*/ 268 w 279"/>
                <a:gd name="T97" fmla="*/ 129 h 239"/>
                <a:gd name="T98" fmla="*/ 211 w 279"/>
                <a:gd name="T99" fmla="*/ 115 h 239"/>
                <a:gd name="T100" fmla="*/ 268 w 279"/>
                <a:gd name="T101" fmla="*/ 12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39">
                  <a:moveTo>
                    <a:pt x="274" y="111"/>
                  </a:moveTo>
                  <a:cubicBezTo>
                    <a:pt x="267" y="92"/>
                    <a:pt x="245" y="85"/>
                    <a:pt x="227" y="79"/>
                  </a:cubicBezTo>
                  <a:cubicBezTo>
                    <a:pt x="233" y="58"/>
                    <a:pt x="234" y="36"/>
                    <a:pt x="223" y="16"/>
                  </a:cubicBezTo>
                  <a:cubicBezTo>
                    <a:pt x="223" y="16"/>
                    <a:pt x="223" y="15"/>
                    <a:pt x="223" y="15"/>
                  </a:cubicBezTo>
                  <a:cubicBezTo>
                    <a:pt x="223" y="15"/>
                    <a:pt x="223" y="15"/>
                    <a:pt x="223" y="15"/>
                  </a:cubicBezTo>
                  <a:cubicBezTo>
                    <a:pt x="222" y="13"/>
                    <a:pt x="221" y="13"/>
                    <a:pt x="220" y="13"/>
                  </a:cubicBezTo>
                  <a:cubicBezTo>
                    <a:pt x="194" y="0"/>
                    <a:pt x="169" y="10"/>
                    <a:pt x="148" y="27"/>
                  </a:cubicBezTo>
                  <a:cubicBezTo>
                    <a:pt x="130" y="11"/>
                    <a:pt x="108" y="4"/>
                    <a:pt x="82" y="15"/>
                  </a:cubicBezTo>
                  <a:cubicBezTo>
                    <a:pt x="81" y="15"/>
                    <a:pt x="81" y="16"/>
                    <a:pt x="81" y="16"/>
                  </a:cubicBezTo>
                  <a:cubicBezTo>
                    <a:pt x="59" y="28"/>
                    <a:pt x="58" y="54"/>
                    <a:pt x="65" y="79"/>
                  </a:cubicBezTo>
                  <a:cubicBezTo>
                    <a:pt x="49" y="83"/>
                    <a:pt x="35" y="89"/>
                    <a:pt x="25" y="101"/>
                  </a:cubicBezTo>
                  <a:cubicBezTo>
                    <a:pt x="0" y="134"/>
                    <a:pt x="31" y="156"/>
                    <a:pt x="66" y="168"/>
                  </a:cubicBezTo>
                  <a:cubicBezTo>
                    <a:pt x="62" y="185"/>
                    <a:pt x="60" y="205"/>
                    <a:pt x="71" y="217"/>
                  </a:cubicBezTo>
                  <a:cubicBezTo>
                    <a:pt x="91" y="239"/>
                    <a:pt x="118" y="225"/>
                    <a:pt x="141" y="204"/>
                  </a:cubicBezTo>
                  <a:cubicBezTo>
                    <a:pt x="163" y="225"/>
                    <a:pt x="189" y="239"/>
                    <a:pt x="215" y="229"/>
                  </a:cubicBezTo>
                  <a:cubicBezTo>
                    <a:pt x="236" y="221"/>
                    <a:pt x="240" y="196"/>
                    <a:pt x="238" y="176"/>
                  </a:cubicBezTo>
                  <a:cubicBezTo>
                    <a:pt x="238" y="172"/>
                    <a:pt x="238" y="169"/>
                    <a:pt x="237" y="166"/>
                  </a:cubicBezTo>
                  <a:cubicBezTo>
                    <a:pt x="246" y="162"/>
                    <a:pt x="254" y="158"/>
                    <a:pt x="260" y="152"/>
                  </a:cubicBezTo>
                  <a:cubicBezTo>
                    <a:pt x="272" y="142"/>
                    <a:pt x="279" y="126"/>
                    <a:pt x="274" y="111"/>
                  </a:cubicBezTo>
                  <a:close/>
                  <a:moveTo>
                    <a:pt x="218" y="17"/>
                  </a:moveTo>
                  <a:cubicBezTo>
                    <a:pt x="218" y="17"/>
                    <a:pt x="218" y="17"/>
                    <a:pt x="218" y="17"/>
                  </a:cubicBezTo>
                  <a:cubicBezTo>
                    <a:pt x="227" y="37"/>
                    <a:pt x="226" y="59"/>
                    <a:pt x="220" y="79"/>
                  </a:cubicBezTo>
                  <a:cubicBezTo>
                    <a:pt x="209" y="78"/>
                    <a:pt x="198" y="77"/>
                    <a:pt x="187" y="77"/>
                  </a:cubicBezTo>
                  <a:cubicBezTo>
                    <a:pt x="177" y="61"/>
                    <a:pt x="166" y="44"/>
                    <a:pt x="152" y="31"/>
                  </a:cubicBezTo>
                  <a:cubicBezTo>
                    <a:pt x="171" y="17"/>
                    <a:pt x="193" y="9"/>
                    <a:pt x="218" y="17"/>
                  </a:cubicBezTo>
                  <a:close/>
                  <a:moveTo>
                    <a:pt x="124" y="176"/>
                  </a:moveTo>
                  <a:cubicBezTo>
                    <a:pt x="116" y="166"/>
                    <a:pt x="109" y="156"/>
                    <a:pt x="104" y="148"/>
                  </a:cubicBezTo>
                  <a:cubicBezTo>
                    <a:pt x="99" y="140"/>
                    <a:pt x="93" y="131"/>
                    <a:pt x="88" y="121"/>
                  </a:cubicBezTo>
                  <a:cubicBezTo>
                    <a:pt x="93" y="108"/>
                    <a:pt x="100" y="95"/>
                    <a:pt x="108" y="83"/>
                  </a:cubicBezTo>
                  <a:cubicBezTo>
                    <a:pt x="108" y="83"/>
                    <a:pt x="109" y="82"/>
                    <a:pt x="109" y="81"/>
                  </a:cubicBezTo>
                  <a:cubicBezTo>
                    <a:pt x="119" y="81"/>
                    <a:pt x="129" y="82"/>
                    <a:pt x="139" y="82"/>
                  </a:cubicBezTo>
                  <a:cubicBezTo>
                    <a:pt x="154" y="82"/>
                    <a:pt x="169" y="83"/>
                    <a:pt x="184" y="83"/>
                  </a:cubicBezTo>
                  <a:cubicBezTo>
                    <a:pt x="187" y="88"/>
                    <a:pt x="189" y="93"/>
                    <a:pt x="192" y="97"/>
                  </a:cubicBezTo>
                  <a:cubicBezTo>
                    <a:pt x="196" y="103"/>
                    <a:pt x="200" y="109"/>
                    <a:pt x="204" y="115"/>
                  </a:cubicBezTo>
                  <a:cubicBezTo>
                    <a:pt x="198" y="126"/>
                    <a:pt x="191" y="136"/>
                    <a:pt x="184" y="145"/>
                  </a:cubicBezTo>
                  <a:cubicBezTo>
                    <a:pt x="176" y="156"/>
                    <a:pt x="168" y="166"/>
                    <a:pt x="159" y="176"/>
                  </a:cubicBezTo>
                  <a:cubicBezTo>
                    <a:pt x="147" y="176"/>
                    <a:pt x="135" y="175"/>
                    <a:pt x="124" y="176"/>
                  </a:cubicBezTo>
                  <a:close/>
                  <a:moveTo>
                    <a:pt x="85" y="128"/>
                  </a:moveTo>
                  <a:cubicBezTo>
                    <a:pt x="88" y="135"/>
                    <a:pt x="92" y="141"/>
                    <a:pt x="95" y="145"/>
                  </a:cubicBezTo>
                  <a:cubicBezTo>
                    <a:pt x="100" y="154"/>
                    <a:pt x="107" y="164"/>
                    <a:pt x="115" y="175"/>
                  </a:cubicBezTo>
                  <a:cubicBezTo>
                    <a:pt x="101" y="172"/>
                    <a:pt x="86" y="169"/>
                    <a:pt x="73" y="165"/>
                  </a:cubicBezTo>
                  <a:cubicBezTo>
                    <a:pt x="75" y="155"/>
                    <a:pt x="78" y="146"/>
                    <a:pt x="81" y="139"/>
                  </a:cubicBezTo>
                  <a:cubicBezTo>
                    <a:pt x="82" y="136"/>
                    <a:pt x="83" y="132"/>
                    <a:pt x="85" y="128"/>
                  </a:cubicBezTo>
                  <a:close/>
                  <a:moveTo>
                    <a:pt x="84" y="114"/>
                  </a:moveTo>
                  <a:cubicBezTo>
                    <a:pt x="79" y="104"/>
                    <a:pt x="75" y="94"/>
                    <a:pt x="72" y="84"/>
                  </a:cubicBezTo>
                  <a:cubicBezTo>
                    <a:pt x="82" y="82"/>
                    <a:pt x="91" y="82"/>
                    <a:pt x="101" y="81"/>
                  </a:cubicBezTo>
                  <a:cubicBezTo>
                    <a:pt x="95" y="92"/>
                    <a:pt x="89" y="103"/>
                    <a:pt x="84" y="114"/>
                  </a:cubicBezTo>
                  <a:close/>
                  <a:moveTo>
                    <a:pt x="181" y="160"/>
                  </a:moveTo>
                  <a:cubicBezTo>
                    <a:pt x="190" y="149"/>
                    <a:pt x="199" y="136"/>
                    <a:pt x="208" y="121"/>
                  </a:cubicBezTo>
                  <a:cubicBezTo>
                    <a:pt x="214" y="131"/>
                    <a:pt x="220" y="141"/>
                    <a:pt x="225" y="151"/>
                  </a:cubicBezTo>
                  <a:cubicBezTo>
                    <a:pt x="226" y="154"/>
                    <a:pt x="228" y="158"/>
                    <a:pt x="229" y="162"/>
                  </a:cubicBezTo>
                  <a:cubicBezTo>
                    <a:pt x="226" y="163"/>
                    <a:pt x="223" y="164"/>
                    <a:pt x="221" y="165"/>
                  </a:cubicBezTo>
                  <a:cubicBezTo>
                    <a:pt x="204" y="170"/>
                    <a:pt x="187" y="174"/>
                    <a:pt x="170" y="175"/>
                  </a:cubicBezTo>
                  <a:cubicBezTo>
                    <a:pt x="169" y="175"/>
                    <a:pt x="169" y="175"/>
                    <a:pt x="169" y="175"/>
                  </a:cubicBezTo>
                  <a:cubicBezTo>
                    <a:pt x="174" y="169"/>
                    <a:pt x="178" y="164"/>
                    <a:pt x="181" y="160"/>
                  </a:cubicBezTo>
                  <a:close/>
                  <a:moveTo>
                    <a:pt x="207" y="109"/>
                  </a:moveTo>
                  <a:cubicBezTo>
                    <a:pt x="204" y="105"/>
                    <a:pt x="202" y="101"/>
                    <a:pt x="199" y="97"/>
                  </a:cubicBezTo>
                  <a:cubicBezTo>
                    <a:pt x="197" y="93"/>
                    <a:pt x="194" y="88"/>
                    <a:pt x="191" y="84"/>
                  </a:cubicBezTo>
                  <a:cubicBezTo>
                    <a:pt x="200" y="84"/>
                    <a:pt x="209" y="85"/>
                    <a:pt x="218" y="85"/>
                  </a:cubicBezTo>
                  <a:cubicBezTo>
                    <a:pt x="215" y="93"/>
                    <a:pt x="211" y="101"/>
                    <a:pt x="207" y="109"/>
                  </a:cubicBezTo>
                  <a:close/>
                  <a:moveTo>
                    <a:pt x="148" y="35"/>
                  </a:moveTo>
                  <a:cubicBezTo>
                    <a:pt x="160" y="47"/>
                    <a:pt x="171" y="62"/>
                    <a:pt x="180" y="76"/>
                  </a:cubicBezTo>
                  <a:cubicBezTo>
                    <a:pt x="157" y="75"/>
                    <a:pt x="135" y="75"/>
                    <a:pt x="113" y="75"/>
                  </a:cubicBezTo>
                  <a:cubicBezTo>
                    <a:pt x="123" y="61"/>
                    <a:pt x="135" y="46"/>
                    <a:pt x="148" y="35"/>
                  </a:cubicBezTo>
                  <a:close/>
                  <a:moveTo>
                    <a:pt x="82" y="20"/>
                  </a:moveTo>
                  <a:cubicBezTo>
                    <a:pt x="83" y="20"/>
                    <a:pt x="84" y="20"/>
                    <a:pt x="85" y="20"/>
                  </a:cubicBezTo>
                  <a:cubicBezTo>
                    <a:pt x="108" y="10"/>
                    <a:pt x="127" y="16"/>
                    <a:pt x="144" y="30"/>
                  </a:cubicBezTo>
                  <a:cubicBezTo>
                    <a:pt x="128" y="44"/>
                    <a:pt x="115" y="60"/>
                    <a:pt x="106" y="75"/>
                  </a:cubicBezTo>
                  <a:cubicBezTo>
                    <a:pt x="106" y="75"/>
                    <a:pt x="105" y="75"/>
                    <a:pt x="105" y="76"/>
                  </a:cubicBezTo>
                  <a:cubicBezTo>
                    <a:pt x="103" y="76"/>
                    <a:pt x="100" y="76"/>
                    <a:pt x="98" y="76"/>
                  </a:cubicBezTo>
                  <a:cubicBezTo>
                    <a:pt x="89" y="76"/>
                    <a:pt x="80" y="77"/>
                    <a:pt x="70" y="78"/>
                  </a:cubicBezTo>
                  <a:cubicBezTo>
                    <a:pt x="65" y="56"/>
                    <a:pt x="66" y="34"/>
                    <a:pt x="82" y="20"/>
                  </a:cubicBezTo>
                  <a:close/>
                  <a:moveTo>
                    <a:pt x="47" y="155"/>
                  </a:moveTo>
                  <a:cubicBezTo>
                    <a:pt x="31" y="146"/>
                    <a:pt x="16" y="128"/>
                    <a:pt x="27" y="109"/>
                  </a:cubicBezTo>
                  <a:cubicBezTo>
                    <a:pt x="34" y="96"/>
                    <a:pt x="50" y="90"/>
                    <a:pt x="63" y="86"/>
                  </a:cubicBezTo>
                  <a:cubicBezTo>
                    <a:pt x="64" y="86"/>
                    <a:pt x="65" y="86"/>
                    <a:pt x="66" y="85"/>
                  </a:cubicBezTo>
                  <a:cubicBezTo>
                    <a:pt x="70" y="98"/>
                    <a:pt x="76" y="110"/>
                    <a:pt x="81" y="121"/>
                  </a:cubicBezTo>
                  <a:cubicBezTo>
                    <a:pt x="77" y="132"/>
                    <a:pt x="73" y="142"/>
                    <a:pt x="70" y="153"/>
                  </a:cubicBezTo>
                  <a:cubicBezTo>
                    <a:pt x="69" y="156"/>
                    <a:pt x="68" y="160"/>
                    <a:pt x="67" y="163"/>
                  </a:cubicBezTo>
                  <a:cubicBezTo>
                    <a:pt x="60" y="161"/>
                    <a:pt x="53" y="158"/>
                    <a:pt x="47" y="155"/>
                  </a:cubicBezTo>
                  <a:close/>
                  <a:moveTo>
                    <a:pt x="116" y="214"/>
                  </a:moveTo>
                  <a:cubicBezTo>
                    <a:pt x="100" y="223"/>
                    <a:pt x="77" y="225"/>
                    <a:pt x="70" y="202"/>
                  </a:cubicBezTo>
                  <a:cubicBezTo>
                    <a:pt x="67" y="193"/>
                    <a:pt x="69" y="181"/>
                    <a:pt x="71" y="169"/>
                  </a:cubicBezTo>
                  <a:cubicBezTo>
                    <a:pt x="89" y="175"/>
                    <a:pt x="107" y="178"/>
                    <a:pt x="119" y="179"/>
                  </a:cubicBezTo>
                  <a:cubicBezTo>
                    <a:pt x="124" y="186"/>
                    <a:pt x="130" y="193"/>
                    <a:pt x="136" y="199"/>
                  </a:cubicBezTo>
                  <a:cubicBezTo>
                    <a:pt x="130" y="205"/>
                    <a:pt x="123" y="210"/>
                    <a:pt x="116" y="214"/>
                  </a:cubicBezTo>
                  <a:close/>
                  <a:moveTo>
                    <a:pt x="140" y="195"/>
                  </a:moveTo>
                  <a:cubicBezTo>
                    <a:pt x="136" y="190"/>
                    <a:pt x="131" y="185"/>
                    <a:pt x="127" y="180"/>
                  </a:cubicBezTo>
                  <a:cubicBezTo>
                    <a:pt x="135" y="182"/>
                    <a:pt x="144" y="183"/>
                    <a:pt x="153" y="182"/>
                  </a:cubicBezTo>
                  <a:cubicBezTo>
                    <a:pt x="150" y="186"/>
                    <a:pt x="146" y="190"/>
                    <a:pt x="142" y="193"/>
                  </a:cubicBezTo>
                  <a:cubicBezTo>
                    <a:pt x="142" y="194"/>
                    <a:pt x="141" y="194"/>
                    <a:pt x="140" y="195"/>
                  </a:cubicBezTo>
                  <a:close/>
                  <a:moveTo>
                    <a:pt x="204" y="225"/>
                  </a:moveTo>
                  <a:cubicBezTo>
                    <a:pt x="182" y="227"/>
                    <a:pt x="163" y="216"/>
                    <a:pt x="146" y="200"/>
                  </a:cubicBezTo>
                  <a:cubicBezTo>
                    <a:pt x="152" y="194"/>
                    <a:pt x="158" y="188"/>
                    <a:pt x="163" y="182"/>
                  </a:cubicBezTo>
                  <a:cubicBezTo>
                    <a:pt x="174" y="181"/>
                    <a:pt x="185" y="179"/>
                    <a:pt x="195" y="178"/>
                  </a:cubicBezTo>
                  <a:cubicBezTo>
                    <a:pt x="206" y="176"/>
                    <a:pt x="219" y="173"/>
                    <a:pt x="231" y="169"/>
                  </a:cubicBezTo>
                  <a:cubicBezTo>
                    <a:pt x="235" y="192"/>
                    <a:pt x="231" y="222"/>
                    <a:pt x="204" y="225"/>
                  </a:cubicBezTo>
                  <a:close/>
                  <a:moveTo>
                    <a:pt x="268" y="129"/>
                  </a:moveTo>
                  <a:cubicBezTo>
                    <a:pt x="265" y="145"/>
                    <a:pt x="250" y="154"/>
                    <a:pt x="235" y="160"/>
                  </a:cubicBezTo>
                  <a:cubicBezTo>
                    <a:pt x="231" y="144"/>
                    <a:pt x="221" y="129"/>
                    <a:pt x="211" y="115"/>
                  </a:cubicBezTo>
                  <a:cubicBezTo>
                    <a:pt x="217" y="106"/>
                    <a:pt x="221" y="96"/>
                    <a:pt x="225" y="85"/>
                  </a:cubicBezTo>
                  <a:cubicBezTo>
                    <a:pt x="245" y="92"/>
                    <a:pt x="275" y="102"/>
                    <a:pt x="268" y="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8" name="Freeform 35"/>
            <p:cNvSpPr>
              <a:spLocks noEditPoints="1"/>
            </p:cNvSpPr>
            <p:nvPr/>
          </p:nvSpPr>
          <p:spPr bwMode="auto">
            <a:xfrm>
              <a:off x="6238875" y="1022350"/>
              <a:ext cx="203200" cy="209550"/>
            </a:xfrm>
            <a:custGeom>
              <a:avLst/>
              <a:gdLst>
                <a:gd name="T0" fmla="*/ 61 w 64"/>
                <a:gd name="T1" fmla="*/ 25 h 66"/>
                <a:gd name="T2" fmla="*/ 26 w 64"/>
                <a:gd name="T3" fmla="*/ 4 h 66"/>
                <a:gd name="T4" fmla="*/ 1 w 64"/>
                <a:gd name="T5" fmla="*/ 39 h 66"/>
                <a:gd name="T6" fmla="*/ 36 w 64"/>
                <a:gd name="T7" fmla="*/ 61 h 66"/>
                <a:gd name="T8" fmla="*/ 61 w 64"/>
                <a:gd name="T9" fmla="*/ 25 h 66"/>
                <a:gd name="T10" fmla="*/ 35 w 64"/>
                <a:gd name="T11" fmla="*/ 56 h 66"/>
                <a:gd name="T12" fmla="*/ 7 w 64"/>
                <a:gd name="T13" fmla="*/ 35 h 66"/>
                <a:gd name="T14" fmla="*/ 25 w 64"/>
                <a:gd name="T15" fmla="*/ 8 h 66"/>
                <a:gd name="T16" fmla="*/ 28 w 64"/>
                <a:gd name="T17" fmla="*/ 9 h 66"/>
                <a:gd name="T18" fmla="*/ 55 w 64"/>
                <a:gd name="T19" fmla="*/ 26 h 66"/>
                <a:gd name="T20" fmla="*/ 35 w 64"/>
                <a:gd name="T21" fmla="*/ 5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6">
                  <a:moveTo>
                    <a:pt x="61" y="25"/>
                  </a:moveTo>
                  <a:cubicBezTo>
                    <a:pt x="58" y="9"/>
                    <a:pt x="42" y="0"/>
                    <a:pt x="26" y="4"/>
                  </a:cubicBezTo>
                  <a:cubicBezTo>
                    <a:pt x="10" y="7"/>
                    <a:pt x="0" y="23"/>
                    <a:pt x="1" y="39"/>
                  </a:cubicBezTo>
                  <a:cubicBezTo>
                    <a:pt x="3" y="58"/>
                    <a:pt x="18" y="66"/>
                    <a:pt x="36" y="61"/>
                  </a:cubicBezTo>
                  <a:cubicBezTo>
                    <a:pt x="52" y="57"/>
                    <a:pt x="64" y="42"/>
                    <a:pt x="61" y="25"/>
                  </a:cubicBezTo>
                  <a:close/>
                  <a:moveTo>
                    <a:pt x="35" y="56"/>
                  </a:moveTo>
                  <a:cubicBezTo>
                    <a:pt x="19" y="60"/>
                    <a:pt x="6" y="52"/>
                    <a:pt x="7" y="35"/>
                  </a:cubicBezTo>
                  <a:cubicBezTo>
                    <a:pt x="7" y="22"/>
                    <a:pt x="15" y="14"/>
                    <a:pt x="25" y="8"/>
                  </a:cubicBezTo>
                  <a:cubicBezTo>
                    <a:pt x="26" y="9"/>
                    <a:pt x="27" y="9"/>
                    <a:pt x="28" y="9"/>
                  </a:cubicBezTo>
                  <a:cubicBezTo>
                    <a:pt x="40" y="6"/>
                    <a:pt x="53" y="13"/>
                    <a:pt x="55" y="26"/>
                  </a:cubicBezTo>
                  <a:cubicBezTo>
                    <a:pt x="58" y="40"/>
                    <a:pt x="47" y="52"/>
                    <a:pt x="35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3" name="组合 1042"/>
          <p:cNvGrpSpPr/>
          <p:nvPr/>
        </p:nvGrpSpPr>
        <p:grpSpPr>
          <a:xfrm>
            <a:off x="8960274" y="1418168"/>
            <a:ext cx="1818217" cy="1858433"/>
            <a:chOff x="6784975" y="153988"/>
            <a:chExt cx="1363663" cy="1393825"/>
          </a:xfrm>
        </p:grpSpPr>
        <p:sp>
          <p:nvSpPr>
            <p:cNvPr id="1029" name="Freeform 36"/>
            <p:cNvSpPr>
              <a:spLocks noEditPoints="1"/>
            </p:cNvSpPr>
            <p:nvPr/>
          </p:nvSpPr>
          <p:spPr bwMode="auto">
            <a:xfrm>
              <a:off x="6784975" y="153988"/>
              <a:ext cx="1363663" cy="1393825"/>
            </a:xfrm>
            <a:custGeom>
              <a:avLst/>
              <a:gdLst>
                <a:gd name="T0" fmla="*/ 378 w 429"/>
                <a:gd name="T1" fmla="*/ 301 h 438"/>
                <a:gd name="T2" fmla="*/ 425 w 429"/>
                <a:gd name="T3" fmla="*/ 214 h 438"/>
                <a:gd name="T4" fmla="*/ 344 w 429"/>
                <a:gd name="T5" fmla="*/ 140 h 438"/>
                <a:gd name="T6" fmla="*/ 137 w 429"/>
                <a:gd name="T7" fmla="*/ 29 h 438"/>
                <a:gd name="T8" fmla="*/ 50 w 429"/>
                <a:gd name="T9" fmla="*/ 141 h 438"/>
                <a:gd name="T10" fmla="*/ 6 w 429"/>
                <a:gd name="T11" fmla="*/ 219 h 438"/>
                <a:gd name="T12" fmla="*/ 100 w 429"/>
                <a:gd name="T13" fmla="*/ 290 h 438"/>
                <a:gd name="T14" fmla="*/ 29 w 429"/>
                <a:gd name="T15" fmla="*/ 325 h 438"/>
                <a:gd name="T16" fmla="*/ 44 w 429"/>
                <a:gd name="T17" fmla="*/ 358 h 438"/>
                <a:gd name="T18" fmla="*/ 115 w 429"/>
                <a:gd name="T19" fmla="*/ 411 h 438"/>
                <a:gd name="T20" fmla="*/ 163 w 429"/>
                <a:gd name="T21" fmla="*/ 430 h 438"/>
                <a:gd name="T22" fmla="*/ 156 w 429"/>
                <a:gd name="T23" fmla="*/ 387 h 438"/>
                <a:gd name="T24" fmla="*/ 225 w 429"/>
                <a:gd name="T25" fmla="*/ 382 h 438"/>
                <a:gd name="T26" fmla="*/ 335 w 429"/>
                <a:gd name="T27" fmla="*/ 360 h 438"/>
                <a:gd name="T28" fmla="*/ 157 w 429"/>
                <a:gd name="T29" fmla="*/ 426 h 438"/>
                <a:gd name="T30" fmla="*/ 119 w 429"/>
                <a:gd name="T31" fmla="*/ 406 h 438"/>
                <a:gd name="T32" fmla="*/ 54 w 429"/>
                <a:gd name="T33" fmla="*/ 357 h 438"/>
                <a:gd name="T34" fmla="*/ 30 w 429"/>
                <a:gd name="T35" fmla="*/ 330 h 438"/>
                <a:gd name="T36" fmla="*/ 155 w 429"/>
                <a:gd name="T37" fmla="*/ 422 h 438"/>
                <a:gd name="T38" fmla="*/ 150 w 429"/>
                <a:gd name="T39" fmla="*/ 411 h 438"/>
                <a:gd name="T40" fmla="*/ 71 w 429"/>
                <a:gd name="T41" fmla="*/ 330 h 438"/>
                <a:gd name="T42" fmla="*/ 110 w 429"/>
                <a:gd name="T43" fmla="*/ 298 h 438"/>
                <a:gd name="T44" fmla="*/ 150 w 429"/>
                <a:gd name="T45" fmla="*/ 411 h 438"/>
                <a:gd name="T46" fmla="*/ 267 w 429"/>
                <a:gd name="T47" fmla="*/ 400 h 438"/>
                <a:gd name="T48" fmla="*/ 205 w 429"/>
                <a:gd name="T49" fmla="*/ 356 h 438"/>
                <a:gd name="T50" fmla="*/ 13 w 429"/>
                <a:gd name="T51" fmla="*/ 201 h 438"/>
                <a:gd name="T52" fmla="*/ 50 w 429"/>
                <a:gd name="T53" fmla="*/ 154 h 438"/>
                <a:gd name="T54" fmla="*/ 321 w 429"/>
                <a:gd name="T55" fmla="*/ 359 h 438"/>
                <a:gd name="T56" fmla="*/ 189 w 429"/>
                <a:gd name="T57" fmla="*/ 252 h 438"/>
                <a:gd name="T58" fmla="*/ 68 w 429"/>
                <a:gd name="T59" fmla="*/ 130 h 438"/>
                <a:gd name="T60" fmla="*/ 142 w 429"/>
                <a:gd name="T61" fmla="*/ 35 h 438"/>
                <a:gd name="T62" fmla="*/ 246 w 429"/>
                <a:gd name="T63" fmla="*/ 79 h 438"/>
                <a:gd name="T64" fmla="*/ 373 w 429"/>
                <a:gd name="T65" fmla="*/ 174 h 438"/>
                <a:gd name="T66" fmla="*/ 394 w 429"/>
                <a:gd name="T67" fmla="*/ 265 h 438"/>
                <a:gd name="T68" fmla="*/ 302 w 429"/>
                <a:gd name="T69" fmla="*/ 38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9" h="438">
                  <a:moveTo>
                    <a:pt x="335" y="360"/>
                  </a:moveTo>
                  <a:cubicBezTo>
                    <a:pt x="349" y="341"/>
                    <a:pt x="364" y="321"/>
                    <a:pt x="378" y="301"/>
                  </a:cubicBezTo>
                  <a:cubicBezTo>
                    <a:pt x="391" y="284"/>
                    <a:pt x="404" y="268"/>
                    <a:pt x="415" y="251"/>
                  </a:cubicBezTo>
                  <a:cubicBezTo>
                    <a:pt x="422" y="240"/>
                    <a:pt x="429" y="227"/>
                    <a:pt x="425" y="214"/>
                  </a:cubicBezTo>
                  <a:cubicBezTo>
                    <a:pt x="422" y="202"/>
                    <a:pt x="412" y="194"/>
                    <a:pt x="403" y="187"/>
                  </a:cubicBezTo>
                  <a:cubicBezTo>
                    <a:pt x="384" y="171"/>
                    <a:pt x="364" y="155"/>
                    <a:pt x="344" y="140"/>
                  </a:cubicBezTo>
                  <a:cubicBezTo>
                    <a:pt x="302" y="108"/>
                    <a:pt x="258" y="77"/>
                    <a:pt x="214" y="49"/>
                  </a:cubicBezTo>
                  <a:cubicBezTo>
                    <a:pt x="198" y="39"/>
                    <a:pt x="152" y="0"/>
                    <a:pt x="137" y="29"/>
                  </a:cubicBezTo>
                  <a:cubicBezTo>
                    <a:pt x="137" y="29"/>
                    <a:pt x="137" y="30"/>
                    <a:pt x="137" y="30"/>
                  </a:cubicBezTo>
                  <a:cubicBezTo>
                    <a:pt x="106" y="66"/>
                    <a:pt x="79" y="104"/>
                    <a:pt x="50" y="141"/>
                  </a:cubicBezTo>
                  <a:cubicBezTo>
                    <a:pt x="36" y="159"/>
                    <a:pt x="21" y="177"/>
                    <a:pt x="8" y="197"/>
                  </a:cubicBezTo>
                  <a:cubicBezTo>
                    <a:pt x="2" y="205"/>
                    <a:pt x="0" y="211"/>
                    <a:pt x="6" y="219"/>
                  </a:cubicBezTo>
                  <a:cubicBezTo>
                    <a:pt x="16" y="233"/>
                    <a:pt x="37" y="243"/>
                    <a:pt x="50" y="253"/>
                  </a:cubicBezTo>
                  <a:cubicBezTo>
                    <a:pt x="66" y="265"/>
                    <a:pt x="83" y="277"/>
                    <a:pt x="100" y="290"/>
                  </a:cubicBezTo>
                  <a:cubicBezTo>
                    <a:pt x="82" y="314"/>
                    <a:pt x="65" y="334"/>
                    <a:pt x="32" y="324"/>
                  </a:cubicBezTo>
                  <a:cubicBezTo>
                    <a:pt x="31" y="324"/>
                    <a:pt x="30" y="324"/>
                    <a:pt x="29" y="325"/>
                  </a:cubicBezTo>
                  <a:cubicBezTo>
                    <a:pt x="22" y="325"/>
                    <a:pt x="17" y="329"/>
                    <a:pt x="20" y="338"/>
                  </a:cubicBezTo>
                  <a:cubicBezTo>
                    <a:pt x="24" y="346"/>
                    <a:pt x="37" y="353"/>
                    <a:pt x="44" y="358"/>
                  </a:cubicBezTo>
                  <a:cubicBezTo>
                    <a:pt x="56" y="367"/>
                    <a:pt x="68" y="376"/>
                    <a:pt x="80" y="385"/>
                  </a:cubicBezTo>
                  <a:cubicBezTo>
                    <a:pt x="92" y="394"/>
                    <a:pt x="103" y="403"/>
                    <a:pt x="115" y="411"/>
                  </a:cubicBezTo>
                  <a:cubicBezTo>
                    <a:pt x="125" y="419"/>
                    <a:pt x="136" y="431"/>
                    <a:pt x="147" y="435"/>
                  </a:cubicBezTo>
                  <a:cubicBezTo>
                    <a:pt x="155" y="438"/>
                    <a:pt x="162" y="437"/>
                    <a:pt x="163" y="430"/>
                  </a:cubicBezTo>
                  <a:cubicBezTo>
                    <a:pt x="165" y="430"/>
                    <a:pt x="168" y="429"/>
                    <a:pt x="166" y="426"/>
                  </a:cubicBezTo>
                  <a:cubicBezTo>
                    <a:pt x="160" y="413"/>
                    <a:pt x="154" y="402"/>
                    <a:pt x="156" y="387"/>
                  </a:cubicBezTo>
                  <a:cubicBezTo>
                    <a:pt x="157" y="371"/>
                    <a:pt x="166" y="358"/>
                    <a:pt x="179" y="348"/>
                  </a:cubicBezTo>
                  <a:cubicBezTo>
                    <a:pt x="194" y="359"/>
                    <a:pt x="210" y="371"/>
                    <a:pt x="225" y="382"/>
                  </a:cubicBezTo>
                  <a:cubicBezTo>
                    <a:pt x="246" y="397"/>
                    <a:pt x="276" y="428"/>
                    <a:pt x="302" y="404"/>
                  </a:cubicBezTo>
                  <a:cubicBezTo>
                    <a:pt x="314" y="392"/>
                    <a:pt x="324" y="374"/>
                    <a:pt x="335" y="360"/>
                  </a:cubicBezTo>
                  <a:close/>
                  <a:moveTo>
                    <a:pt x="158" y="425"/>
                  </a:moveTo>
                  <a:cubicBezTo>
                    <a:pt x="157" y="426"/>
                    <a:pt x="157" y="426"/>
                    <a:pt x="157" y="426"/>
                  </a:cubicBezTo>
                  <a:cubicBezTo>
                    <a:pt x="157" y="436"/>
                    <a:pt x="136" y="419"/>
                    <a:pt x="136" y="419"/>
                  </a:cubicBezTo>
                  <a:cubicBezTo>
                    <a:pt x="130" y="415"/>
                    <a:pt x="124" y="410"/>
                    <a:pt x="119" y="406"/>
                  </a:cubicBezTo>
                  <a:cubicBezTo>
                    <a:pt x="108" y="398"/>
                    <a:pt x="98" y="390"/>
                    <a:pt x="87" y="382"/>
                  </a:cubicBezTo>
                  <a:cubicBezTo>
                    <a:pt x="76" y="374"/>
                    <a:pt x="65" y="366"/>
                    <a:pt x="54" y="357"/>
                  </a:cubicBezTo>
                  <a:cubicBezTo>
                    <a:pt x="48" y="353"/>
                    <a:pt x="41" y="349"/>
                    <a:pt x="36" y="344"/>
                  </a:cubicBezTo>
                  <a:cubicBezTo>
                    <a:pt x="33" y="341"/>
                    <a:pt x="24" y="332"/>
                    <a:pt x="30" y="330"/>
                  </a:cubicBezTo>
                  <a:cubicBezTo>
                    <a:pt x="32" y="332"/>
                    <a:pt x="34" y="333"/>
                    <a:pt x="36" y="334"/>
                  </a:cubicBezTo>
                  <a:cubicBezTo>
                    <a:pt x="72" y="368"/>
                    <a:pt x="114" y="396"/>
                    <a:pt x="155" y="422"/>
                  </a:cubicBezTo>
                  <a:cubicBezTo>
                    <a:pt x="156" y="423"/>
                    <a:pt x="157" y="424"/>
                    <a:pt x="158" y="425"/>
                  </a:cubicBezTo>
                  <a:close/>
                  <a:moveTo>
                    <a:pt x="150" y="411"/>
                  </a:moveTo>
                  <a:cubicBezTo>
                    <a:pt x="114" y="388"/>
                    <a:pt x="81" y="362"/>
                    <a:pt x="47" y="336"/>
                  </a:cubicBezTo>
                  <a:cubicBezTo>
                    <a:pt x="55" y="336"/>
                    <a:pt x="64" y="334"/>
                    <a:pt x="71" y="330"/>
                  </a:cubicBezTo>
                  <a:cubicBezTo>
                    <a:pt x="87" y="322"/>
                    <a:pt x="96" y="308"/>
                    <a:pt x="104" y="293"/>
                  </a:cubicBezTo>
                  <a:cubicBezTo>
                    <a:pt x="106" y="294"/>
                    <a:pt x="108" y="296"/>
                    <a:pt x="110" y="298"/>
                  </a:cubicBezTo>
                  <a:cubicBezTo>
                    <a:pt x="132" y="313"/>
                    <a:pt x="153" y="329"/>
                    <a:pt x="174" y="345"/>
                  </a:cubicBezTo>
                  <a:cubicBezTo>
                    <a:pt x="153" y="359"/>
                    <a:pt x="142" y="388"/>
                    <a:pt x="150" y="411"/>
                  </a:cubicBezTo>
                  <a:close/>
                  <a:moveTo>
                    <a:pt x="302" y="389"/>
                  </a:moveTo>
                  <a:cubicBezTo>
                    <a:pt x="291" y="402"/>
                    <a:pt x="282" y="406"/>
                    <a:pt x="267" y="400"/>
                  </a:cubicBezTo>
                  <a:cubicBezTo>
                    <a:pt x="260" y="397"/>
                    <a:pt x="255" y="393"/>
                    <a:pt x="250" y="389"/>
                  </a:cubicBezTo>
                  <a:cubicBezTo>
                    <a:pt x="235" y="378"/>
                    <a:pt x="220" y="367"/>
                    <a:pt x="205" y="356"/>
                  </a:cubicBezTo>
                  <a:cubicBezTo>
                    <a:pt x="147" y="314"/>
                    <a:pt x="90" y="272"/>
                    <a:pt x="32" y="230"/>
                  </a:cubicBezTo>
                  <a:cubicBezTo>
                    <a:pt x="22" y="223"/>
                    <a:pt x="10" y="217"/>
                    <a:pt x="13" y="201"/>
                  </a:cubicBezTo>
                  <a:cubicBezTo>
                    <a:pt x="15" y="193"/>
                    <a:pt x="27" y="183"/>
                    <a:pt x="32" y="176"/>
                  </a:cubicBezTo>
                  <a:cubicBezTo>
                    <a:pt x="38" y="169"/>
                    <a:pt x="44" y="161"/>
                    <a:pt x="50" y="154"/>
                  </a:cubicBezTo>
                  <a:cubicBezTo>
                    <a:pt x="91" y="192"/>
                    <a:pt x="139" y="224"/>
                    <a:pt x="184" y="258"/>
                  </a:cubicBezTo>
                  <a:cubicBezTo>
                    <a:pt x="230" y="291"/>
                    <a:pt x="274" y="328"/>
                    <a:pt x="321" y="359"/>
                  </a:cubicBezTo>
                  <a:cubicBezTo>
                    <a:pt x="324" y="361"/>
                    <a:pt x="328" y="357"/>
                    <a:pt x="324" y="354"/>
                  </a:cubicBezTo>
                  <a:cubicBezTo>
                    <a:pt x="281" y="318"/>
                    <a:pt x="234" y="286"/>
                    <a:pt x="189" y="252"/>
                  </a:cubicBezTo>
                  <a:cubicBezTo>
                    <a:pt x="144" y="218"/>
                    <a:pt x="100" y="180"/>
                    <a:pt x="51" y="152"/>
                  </a:cubicBezTo>
                  <a:cubicBezTo>
                    <a:pt x="57" y="144"/>
                    <a:pt x="62" y="137"/>
                    <a:pt x="68" y="130"/>
                  </a:cubicBezTo>
                  <a:cubicBezTo>
                    <a:pt x="92" y="99"/>
                    <a:pt x="116" y="69"/>
                    <a:pt x="138" y="37"/>
                  </a:cubicBezTo>
                  <a:cubicBezTo>
                    <a:pt x="140" y="37"/>
                    <a:pt x="141" y="37"/>
                    <a:pt x="142" y="35"/>
                  </a:cubicBezTo>
                  <a:cubicBezTo>
                    <a:pt x="151" y="12"/>
                    <a:pt x="187" y="41"/>
                    <a:pt x="199" y="48"/>
                  </a:cubicBezTo>
                  <a:cubicBezTo>
                    <a:pt x="215" y="58"/>
                    <a:pt x="230" y="69"/>
                    <a:pt x="246" y="79"/>
                  </a:cubicBezTo>
                  <a:cubicBezTo>
                    <a:pt x="275" y="99"/>
                    <a:pt x="304" y="120"/>
                    <a:pt x="333" y="142"/>
                  </a:cubicBezTo>
                  <a:cubicBezTo>
                    <a:pt x="346" y="152"/>
                    <a:pt x="360" y="163"/>
                    <a:pt x="373" y="174"/>
                  </a:cubicBezTo>
                  <a:cubicBezTo>
                    <a:pt x="388" y="185"/>
                    <a:pt x="409" y="198"/>
                    <a:pt x="415" y="216"/>
                  </a:cubicBezTo>
                  <a:cubicBezTo>
                    <a:pt x="420" y="235"/>
                    <a:pt x="405" y="250"/>
                    <a:pt x="394" y="265"/>
                  </a:cubicBezTo>
                  <a:cubicBezTo>
                    <a:pt x="383" y="279"/>
                    <a:pt x="373" y="294"/>
                    <a:pt x="362" y="308"/>
                  </a:cubicBezTo>
                  <a:cubicBezTo>
                    <a:pt x="342" y="335"/>
                    <a:pt x="323" y="363"/>
                    <a:pt x="302" y="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0" name="Freeform 37"/>
            <p:cNvSpPr>
              <a:spLocks/>
            </p:cNvSpPr>
            <p:nvPr/>
          </p:nvSpPr>
          <p:spPr bwMode="auto">
            <a:xfrm>
              <a:off x="7035800" y="293688"/>
              <a:ext cx="1030288" cy="903288"/>
            </a:xfrm>
            <a:custGeom>
              <a:avLst/>
              <a:gdLst>
                <a:gd name="T0" fmla="*/ 323 w 324"/>
                <a:gd name="T1" fmla="*/ 173 h 284"/>
                <a:gd name="T2" fmla="*/ 319 w 324"/>
                <a:gd name="T3" fmla="*/ 171 h 284"/>
                <a:gd name="T4" fmla="*/ 241 w 324"/>
                <a:gd name="T5" fmla="*/ 278 h 284"/>
                <a:gd name="T6" fmla="*/ 240 w 324"/>
                <a:gd name="T7" fmla="*/ 280 h 284"/>
                <a:gd name="T8" fmla="*/ 238 w 324"/>
                <a:gd name="T9" fmla="*/ 279 h 284"/>
                <a:gd name="T10" fmla="*/ 238 w 324"/>
                <a:gd name="T11" fmla="*/ 276 h 284"/>
                <a:gd name="T12" fmla="*/ 122 w 324"/>
                <a:gd name="T13" fmla="*/ 186 h 284"/>
                <a:gd name="T14" fmla="*/ 5 w 324"/>
                <a:gd name="T15" fmla="*/ 97 h 284"/>
                <a:gd name="T16" fmla="*/ 78 w 324"/>
                <a:gd name="T17" fmla="*/ 6 h 284"/>
                <a:gd name="T18" fmla="*/ 79 w 324"/>
                <a:gd name="T19" fmla="*/ 4 h 284"/>
                <a:gd name="T20" fmla="*/ 198 w 324"/>
                <a:gd name="T21" fmla="*/ 85 h 284"/>
                <a:gd name="T22" fmla="*/ 314 w 324"/>
                <a:gd name="T23" fmla="*/ 173 h 284"/>
                <a:gd name="T24" fmla="*/ 317 w 324"/>
                <a:gd name="T25" fmla="*/ 169 h 284"/>
                <a:gd name="T26" fmla="*/ 81 w 324"/>
                <a:gd name="T27" fmla="*/ 1 h 284"/>
                <a:gd name="T28" fmla="*/ 78 w 324"/>
                <a:gd name="T29" fmla="*/ 3 h 284"/>
                <a:gd name="T30" fmla="*/ 74 w 324"/>
                <a:gd name="T31" fmla="*/ 3 h 284"/>
                <a:gd name="T32" fmla="*/ 1 w 324"/>
                <a:gd name="T33" fmla="*/ 95 h 284"/>
                <a:gd name="T34" fmla="*/ 1 w 324"/>
                <a:gd name="T35" fmla="*/ 99 h 284"/>
                <a:gd name="T36" fmla="*/ 2 w 324"/>
                <a:gd name="T37" fmla="*/ 101 h 284"/>
                <a:gd name="T38" fmla="*/ 118 w 324"/>
                <a:gd name="T39" fmla="*/ 191 h 284"/>
                <a:gd name="T40" fmla="*/ 236 w 324"/>
                <a:gd name="T41" fmla="*/ 279 h 284"/>
                <a:gd name="T42" fmla="*/ 236 w 324"/>
                <a:gd name="T43" fmla="*/ 280 h 284"/>
                <a:gd name="T44" fmla="*/ 241 w 324"/>
                <a:gd name="T45" fmla="*/ 283 h 284"/>
                <a:gd name="T46" fmla="*/ 241 w 324"/>
                <a:gd name="T47" fmla="*/ 283 h 284"/>
                <a:gd name="T48" fmla="*/ 245 w 324"/>
                <a:gd name="T49" fmla="*/ 283 h 284"/>
                <a:gd name="T50" fmla="*/ 323 w 324"/>
                <a:gd name="T51" fmla="*/ 17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4" h="284">
                  <a:moveTo>
                    <a:pt x="323" y="173"/>
                  </a:moveTo>
                  <a:cubicBezTo>
                    <a:pt x="324" y="171"/>
                    <a:pt x="321" y="169"/>
                    <a:pt x="319" y="171"/>
                  </a:cubicBezTo>
                  <a:cubicBezTo>
                    <a:pt x="297" y="211"/>
                    <a:pt x="275" y="247"/>
                    <a:pt x="241" y="278"/>
                  </a:cubicBezTo>
                  <a:cubicBezTo>
                    <a:pt x="240" y="279"/>
                    <a:pt x="240" y="280"/>
                    <a:pt x="240" y="280"/>
                  </a:cubicBezTo>
                  <a:cubicBezTo>
                    <a:pt x="239" y="280"/>
                    <a:pt x="239" y="280"/>
                    <a:pt x="238" y="279"/>
                  </a:cubicBezTo>
                  <a:cubicBezTo>
                    <a:pt x="239" y="278"/>
                    <a:pt x="239" y="277"/>
                    <a:pt x="238" y="276"/>
                  </a:cubicBezTo>
                  <a:cubicBezTo>
                    <a:pt x="202" y="243"/>
                    <a:pt x="160" y="216"/>
                    <a:pt x="122" y="186"/>
                  </a:cubicBezTo>
                  <a:cubicBezTo>
                    <a:pt x="83" y="157"/>
                    <a:pt x="45" y="126"/>
                    <a:pt x="5" y="97"/>
                  </a:cubicBezTo>
                  <a:cubicBezTo>
                    <a:pt x="29" y="66"/>
                    <a:pt x="53" y="36"/>
                    <a:pt x="78" y="6"/>
                  </a:cubicBezTo>
                  <a:cubicBezTo>
                    <a:pt x="79" y="5"/>
                    <a:pt x="79" y="5"/>
                    <a:pt x="79" y="4"/>
                  </a:cubicBezTo>
                  <a:cubicBezTo>
                    <a:pt x="118" y="32"/>
                    <a:pt x="159" y="57"/>
                    <a:pt x="198" y="85"/>
                  </a:cubicBezTo>
                  <a:cubicBezTo>
                    <a:pt x="238" y="114"/>
                    <a:pt x="276" y="143"/>
                    <a:pt x="314" y="173"/>
                  </a:cubicBezTo>
                  <a:cubicBezTo>
                    <a:pt x="317" y="176"/>
                    <a:pt x="320" y="171"/>
                    <a:pt x="317" y="169"/>
                  </a:cubicBezTo>
                  <a:cubicBezTo>
                    <a:pt x="241" y="110"/>
                    <a:pt x="164" y="48"/>
                    <a:pt x="81" y="1"/>
                  </a:cubicBezTo>
                  <a:cubicBezTo>
                    <a:pt x="79" y="0"/>
                    <a:pt x="77" y="1"/>
                    <a:pt x="78" y="3"/>
                  </a:cubicBezTo>
                  <a:cubicBezTo>
                    <a:pt x="77" y="2"/>
                    <a:pt x="75" y="2"/>
                    <a:pt x="74" y="3"/>
                  </a:cubicBezTo>
                  <a:cubicBezTo>
                    <a:pt x="47" y="31"/>
                    <a:pt x="22" y="63"/>
                    <a:pt x="1" y="95"/>
                  </a:cubicBezTo>
                  <a:cubicBezTo>
                    <a:pt x="0" y="97"/>
                    <a:pt x="0" y="98"/>
                    <a:pt x="1" y="99"/>
                  </a:cubicBezTo>
                  <a:cubicBezTo>
                    <a:pt x="1" y="99"/>
                    <a:pt x="1" y="100"/>
                    <a:pt x="2" y="101"/>
                  </a:cubicBezTo>
                  <a:cubicBezTo>
                    <a:pt x="39" y="133"/>
                    <a:pt x="79" y="162"/>
                    <a:pt x="118" y="191"/>
                  </a:cubicBezTo>
                  <a:cubicBezTo>
                    <a:pt x="157" y="221"/>
                    <a:pt x="194" y="254"/>
                    <a:pt x="236" y="279"/>
                  </a:cubicBezTo>
                  <a:cubicBezTo>
                    <a:pt x="236" y="280"/>
                    <a:pt x="236" y="280"/>
                    <a:pt x="236" y="280"/>
                  </a:cubicBezTo>
                  <a:cubicBezTo>
                    <a:pt x="238" y="281"/>
                    <a:pt x="239" y="282"/>
                    <a:pt x="241" y="283"/>
                  </a:cubicBezTo>
                  <a:cubicBezTo>
                    <a:pt x="241" y="283"/>
                    <a:pt x="241" y="283"/>
                    <a:pt x="241" y="283"/>
                  </a:cubicBezTo>
                  <a:cubicBezTo>
                    <a:pt x="242" y="284"/>
                    <a:pt x="243" y="284"/>
                    <a:pt x="245" y="283"/>
                  </a:cubicBezTo>
                  <a:cubicBezTo>
                    <a:pt x="277" y="253"/>
                    <a:pt x="308" y="216"/>
                    <a:pt x="323" y="1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5" name="组合 1044"/>
          <p:cNvGrpSpPr/>
          <p:nvPr/>
        </p:nvGrpSpPr>
        <p:grpSpPr>
          <a:xfrm>
            <a:off x="9737091" y="4722283"/>
            <a:ext cx="465667" cy="1145117"/>
            <a:chOff x="7367588" y="2632075"/>
            <a:chExt cx="349250" cy="858838"/>
          </a:xfrm>
        </p:grpSpPr>
        <p:sp>
          <p:nvSpPr>
            <p:cNvPr id="1031" name="Freeform 38"/>
            <p:cNvSpPr>
              <a:spLocks noEditPoints="1"/>
            </p:cNvSpPr>
            <p:nvPr/>
          </p:nvSpPr>
          <p:spPr bwMode="auto">
            <a:xfrm>
              <a:off x="7367588" y="2632075"/>
              <a:ext cx="349250" cy="858838"/>
            </a:xfrm>
            <a:custGeom>
              <a:avLst/>
              <a:gdLst>
                <a:gd name="T0" fmla="*/ 48 w 110"/>
                <a:gd name="T1" fmla="*/ 23 h 270"/>
                <a:gd name="T2" fmla="*/ 45 w 110"/>
                <a:gd name="T3" fmla="*/ 23 h 270"/>
                <a:gd name="T4" fmla="*/ 41 w 110"/>
                <a:gd name="T5" fmla="*/ 113 h 270"/>
                <a:gd name="T6" fmla="*/ 66 w 110"/>
                <a:gd name="T7" fmla="*/ 137 h 270"/>
                <a:gd name="T8" fmla="*/ 67 w 110"/>
                <a:gd name="T9" fmla="*/ 162 h 270"/>
                <a:gd name="T10" fmla="*/ 80 w 110"/>
                <a:gd name="T11" fmla="*/ 184 h 270"/>
                <a:gd name="T12" fmla="*/ 40 w 110"/>
                <a:gd name="T13" fmla="*/ 224 h 270"/>
                <a:gd name="T14" fmla="*/ 10 w 110"/>
                <a:gd name="T15" fmla="*/ 226 h 270"/>
                <a:gd name="T16" fmla="*/ 10 w 110"/>
                <a:gd name="T17" fmla="*/ 267 h 270"/>
                <a:gd name="T18" fmla="*/ 15 w 110"/>
                <a:gd name="T19" fmla="*/ 266 h 270"/>
                <a:gd name="T20" fmla="*/ 11 w 110"/>
                <a:gd name="T21" fmla="*/ 248 h 270"/>
                <a:gd name="T22" fmla="*/ 20 w 110"/>
                <a:gd name="T23" fmla="*/ 235 h 270"/>
                <a:gd name="T24" fmla="*/ 32 w 110"/>
                <a:gd name="T25" fmla="*/ 229 h 270"/>
                <a:gd name="T26" fmla="*/ 53 w 110"/>
                <a:gd name="T27" fmla="*/ 235 h 270"/>
                <a:gd name="T28" fmla="*/ 84 w 110"/>
                <a:gd name="T29" fmla="*/ 220 h 270"/>
                <a:gd name="T30" fmla="*/ 91 w 110"/>
                <a:gd name="T31" fmla="*/ 192 h 270"/>
                <a:gd name="T32" fmla="*/ 72 w 110"/>
                <a:gd name="T33" fmla="*/ 136 h 270"/>
                <a:gd name="T34" fmla="*/ 93 w 110"/>
                <a:gd name="T35" fmla="*/ 119 h 270"/>
                <a:gd name="T36" fmla="*/ 97 w 110"/>
                <a:gd name="T37" fmla="*/ 39 h 270"/>
                <a:gd name="T38" fmla="*/ 48 w 110"/>
                <a:gd name="T39" fmla="*/ 23 h 270"/>
                <a:gd name="T40" fmla="*/ 94 w 110"/>
                <a:gd name="T41" fmla="*/ 50 h 270"/>
                <a:gd name="T42" fmla="*/ 98 w 110"/>
                <a:gd name="T43" fmla="*/ 76 h 270"/>
                <a:gd name="T44" fmla="*/ 81 w 110"/>
                <a:gd name="T45" fmla="*/ 124 h 270"/>
                <a:gd name="T46" fmla="*/ 41 w 110"/>
                <a:gd name="T47" fmla="*/ 76 h 270"/>
                <a:gd name="T48" fmla="*/ 46 w 110"/>
                <a:gd name="T49" fmla="*/ 34 h 270"/>
                <a:gd name="T50" fmla="*/ 49 w 110"/>
                <a:gd name="T51" fmla="*/ 32 h 270"/>
                <a:gd name="T52" fmla="*/ 94 w 110"/>
                <a:gd name="T53" fmla="*/ 5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0" h="270">
                  <a:moveTo>
                    <a:pt x="48" y="23"/>
                  </a:moveTo>
                  <a:cubicBezTo>
                    <a:pt x="47" y="22"/>
                    <a:pt x="46" y="22"/>
                    <a:pt x="45" y="23"/>
                  </a:cubicBezTo>
                  <a:cubicBezTo>
                    <a:pt x="31" y="51"/>
                    <a:pt x="29" y="84"/>
                    <a:pt x="41" y="113"/>
                  </a:cubicBezTo>
                  <a:cubicBezTo>
                    <a:pt x="47" y="128"/>
                    <a:pt x="56" y="136"/>
                    <a:pt x="66" y="137"/>
                  </a:cubicBezTo>
                  <a:cubicBezTo>
                    <a:pt x="62" y="144"/>
                    <a:pt x="63" y="153"/>
                    <a:pt x="67" y="162"/>
                  </a:cubicBezTo>
                  <a:cubicBezTo>
                    <a:pt x="70" y="169"/>
                    <a:pt x="77" y="176"/>
                    <a:pt x="80" y="184"/>
                  </a:cubicBezTo>
                  <a:cubicBezTo>
                    <a:pt x="93" y="213"/>
                    <a:pt x="65" y="232"/>
                    <a:pt x="40" y="224"/>
                  </a:cubicBezTo>
                  <a:cubicBezTo>
                    <a:pt x="30" y="220"/>
                    <a:pt x="18" y="217"/>
                    <a:pt x="10" y="226"/>
                  </a:cubicBezTo>
                  <a:cubicBezTo>
                    <a:pt x="0" y="236"/>
                    <a:pt x="6" y="256"/>
                    <a:pt x="10" y="267"/>
                  </a:cubicBezTo>
                  <a:cubicBezTo>
                    <a:pt x="11" y="270"/>
                    <a:pt x="15" y="269"/>
                    <a:pt x="15" y="266"/>
                  </a:cubicBezTo>
                  <a:cubicBezTo>
                    <a:pt x="13" y="261"/>
                    <a:pt x="11" y="254"/>
                    <a:pt x="11" y="248"/>
                  </a:cubicBezTo>
                  <a:cubicBezTo>
                    <a:pt x="9" y="241"/>
                    <a:pt x="12" y="237"/>
                    <a:pt x="20" y="235"/>
                  </a:cubicBezTo>
                  <a:cubicBezTo>
                    <a:pt x="23" y="228"/>
                    <a:pt x="27" y="226"/>
                    <a:pt x="32" y="229"/>
                  </a:cubicBezTo>
                  <a:cubicBezTo>
                    <a:pt x="39" y="229"/>
                    <a:pt x="46" y="234"/>
                    <a:pt x="53" y="235"/>
                  </a:cubicBezTo>
                  <a:cubicBezTo>
                    <a:pt x="65" y="235"/>
                    <a:pt x="77" y="230"/>
                    <a:pt x="84" y="220"/>
                  </a:cubicBezTo>
                  <a:cubicBezTo>
                    <a:pt x="90" y="212"/>
                    <a:pt x="93" y="202"/>
                    <a:pt x="91" y="192"/>
                  </a:cubicBezTo>
                  <a:cubicBezTo>
                    <a:pt x="88" y="173"/>
                    <a:pt x="63" y="156"/>
                    <a:pt x="72" y="136"/>
                  </a:cubicBezTo>
                  <a:cubicBezTo>
                    <a:pt x="79" y="135"/>
                    <a:pt x="87" y="129"/>
                    <a:pt x="93" y="119"/>
                  </a:cubicBezTo>
                  <a:cubicBezTo>
                    <a:pt x="108" y="96"/>
                    <a:pt x="110" y="64"/>
                    <a:pt x="97" y="39"/>
                  </a:cubicBezTo>
                  <a:cubicBezTo>
                    <a:pt x="88" y="22"/>
                    <a:pt x="61" y="5"/>
                    <a:pt x="48" y="23"/>
                  </a:cubicBezTo>
                  <a:close/>
                  <a:moveTo>
                    <a:pt x="94" y="50"/>
                  </a:moveTo>
                  <a:cubicBezTo>
                    <a:pt x="97" y="58"/>
                    <a:pt x="98" y="67"/>
                    <a:pt x="98" y="76"/>
                  </a:cubicBezTo>
                  <a:cubicBezTo>
                    <a:pt x="98" y="91"/>
                    <a:pt x="94" y="113"/>
                    <a:pt x="81" y="124"/>
                  </a:cubicBezTo>
                  <a:cubicBezTo>
                    <a:pt x="51" y="149"/>
                    <a:pt x="43" y="93"/>
                    <a:pt x="41" y="76"/>
                  </a:cubicBezTo>
                  <a:cubicBezTo>
                    <a:pt x="41" y="62"/>
                    <a:pt x="42" y="48"/>
                    <a:pt x="46" y="34"/>
                  </a:cubicBezTo>
                  <a:cubicBezTo>
                    <a:pt x="47" y="34"/>
                    <a:pt x="48" y="34"/>
                    <a:pt x="49" y="32"/>
                  </a:cubicBezTo>
                  <a:cubicBezTo>
                    <a:pt x="64" y="0"/>
                    <a:pt x="89" y="37"/>
                    <a:pt x="94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2" name="Freeform 39"/>
            <p:cNvSpPr>
              <a:spLocks noEditPoints="1"/>
            </p:cNvSpPr>
            <p:nvPr/>
          </p:nvSpPr>
          <p:spPr bwMode="auto">
            <a:xfrm>
              <a:off x="7551738" y="2759075"/>
              <a:ext cx="73025" cy="66675"/>
            </a:xfrm>
            <a:custGeom>
              <a:avLst/>
              <a:gdLst>
                <a:gd name="T0" fmla="*/ 16 w 23"/>
                <a:gd name="T1" fmla="*/ 2 h 21"/>
                <a:gd name="T2" fmla="*/ 9 w 23"/>
                <a:gd name="T3" fmla="*/ 2 h 21"/>
                <a:gd name="T4" fmla="*/ 7 w 23"/>
                <a:gd name="T5" fmla="*/ 0 h 21"/>
                <a:gd name="T6" fmla="*/ 4 w 23"/>
                <a:gd name="T7" fmla="*/ 16 h 21"/>
                <a:gd name="T8" fmla="*/ 19 w 23"/>
                <a:gd name="T9" fmla="*/ 16 h 21"/>
                <a:gd name="T10" fmla="*/ 16 w 23"/>
                <a:gd name="T11" fmla="*/ 2 h 21"/>
                <a:gd name="T12" fmla="*/ 15 w 23"/>
                <a:gd name="T13" fmla="*/ 12 h 21"/>
                <a:gd name="T14" fmla="*/ 8 w 23"/>
                <a:gd name="T15" fmla="*/ 13 h 21"/>
                <a:gd name="T16" fmla="*/ 6 w 23"/>
                <a:gd name="T17" fmla="*/ 9 h 21"/>
                <a:gd name="T18" fmla="*/ 7 w 23"/>
                <a:gd name="T19" fmla="*/ 9 h 21"/>
                <a:gd name="T20" fmla="*/ 10 w 23"/>
                <a:gd name="T21" fmla="*/ 6 h 21"/>
                <a:gd name="T22" fmla="*/ 14 w 23"/>
                <a:gd name="T23" fmla="*/ 6 h 21"/>
                <a:gd name="T24" fmla="*/ 15 w 23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1">
                  <a:moveTo>
                    <a:pt x="16" y="2"/>
                  </a:moveTo>
                  <a:cubicBezTo>
                    <a:pt x="14" y="1"/>
                    <a:pt x="11" y="1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  <a:cubicBezTo>
                    <a:pt x="2" y="3"/>
                    <a:pt x="0" y="11"/>
                    <a:pt x="4" y="16"/>
                  </a:cubicBezTo>
                  <a:cubicBezTo>
                    <a:pt x="8" y="21"/>
                    <a:pt x="15" y="20"/>
                    <a:pt x="19" y="16"/>
                  </a:cubicBezTo>
                  <a:cubicBezTo>
                    <a:pt x="23" y="11"/>
                    <a:pt x="22" y="4"/>
                    <a:pt x="16" y="2"/>
                  </a:cubicBezTo>
                  <a:close/>
                  <a:moveTo>
                    <a:pt x="15" y="12"/>
                  </a:moveTo>
                  <a:cubicBezTo>
                    <a:pt x="13" y="14"/>
                    <a:pt x="10" y="15"/>
                    <a:pt x="8" y="13"/>
                  </a:cubicBezTo>
                  <a:cubicBezTo>
                    <a:pt x="7" y="11"/>
                    <a:pt x="7" y="10"/>
                    <a:pt x="6" y="9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1" y="6"/>
                    <a:pt x="13" y="6"/>
                    <a:pt x="14" y="6"/>
                  </a:cubicBezTo>
                  <a:cubicBezTo>
                    <a:pt x="17" y="7"/>
                    <a:pt x="17" y="10"/>
                    <a:pt x="15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4" name="组合 1043"/>
          <p:cNvGrpSpPr/>
          <p:nvPr/>
        </p:nvGrpSpPr>
        <p:grpSpPr>
          <a:xfrm>
            <a:off x="9491557" y="3268133"/>
            <a:ext cx="1380067" cy="1339851"/>
            <a:chOff x="7183438" y="1541463"/>
            <a:chExt cx="1035050" cy="1004888"/>
          </a:xfrm>
        </p:grpSpPr>
        <p:sp>
          <p:nvSpPr>
            <p:cNvPr id="1033" name="Freeform 40"/>
            <p:cNvSpPr>
              <a:spLocks noEditPoints="1"/>
            </p:cNvSpPr>
            <p:nvPr/>
          </p:nvSpPr>
          <p:spPr bwMode="auto">
            <a:xfrm>
              <a:off x="7183438" y="1541463"/>
              <a:ext cx="1035050" cy="1004888"/>
            </a:xfrm>
            <a:custGeom>
              <a:avLst/>
              <a:gdLst>
                <a:gd name="T0" fmla="*/ 326 w 326"/>
                <a:gd name="T1" fmla="*/ 77 h 316"/>
                <a:gd name="T2" fmla="*/ 258 w 326"/>
                <a:gd name="T3" fmla="*/ 2 h 316"/>
                <a:gd name="T4" fmla="*/ 255 w 326"/>
                <a:gd name="T5" fmla="*/ 1 h 316"/>
                <a:gd name="T6" fmla="*/ 251 w 326"/>
                <a:gd name="T7" fmla="*/ 1 h 316"/>
                <a:gd name="T8" fmla="*/ 126 w 326"/>
                <a:gd name="T9" fmla="*/ 117 h 316"/>
                <a:gd name="T10" fmla="*/ 7 w 326"/>
                <a:gd name="T11" fmla="*/ 230 h 316"/>
                <a:gd name="T12" fmla="*/ 3 w 326"/>
                <a:gd name="T13" fmla="*/ 231 h 316"/>
                <a:gd name="T14" fmla="*/ 3 w 326"/>
                <a:gd name="T15" fmla="*/ 233 h 316"/>
                <a:gd name="T16" fmla="*/ 1 w 326"/>
                <a:gd name="T17" fmla="*/ 235 h 316"/>
                <a:gd name="T18" fmla="*/ 3 w 326"/>
                <a:gd name="T19" fmla="*/ 237 h 316"/>
                <a:gd name="T20" fmla="*/ 4 w 326"/>
                <a:gd name="T21" fmla="*/ 236 h 316"/>
                <a:gd name="T22" fmla="*/ 27 w 326"/>
                <a:gd name="T23" fmla="*/ 266 h 316"/>
                <a:gd name="T24" fmla="*/ 75 w 326"/>
                <a:gd name="T25" fmla="*/ 314 h 316"/>
                <a:gd name="T26" fmla="*/ 80 w 326"/>
                <a:gd name="T27" fmla="*/ 314 h 316"/>
                <a:gd name="T28" fmla="*/ 83 w 326"/>
                <a:gd name="T29" fmla="*/ 314 h 316"/>
                <a:gd name="T30" fmla="*/ 210 w 326"/>
                <a:gd name="T31" fmla="*/ 204 h 316"/>
                <a:gd name="T32" fmla="*/ 271 w 326"/>
                <a:gd name="T33" fmla="*/ 141 h 316"/>
                <a:gd name="T34" fmla="*/ 323 w 326"/>
                <a:gd name="T35" fmla="*/ 81 h 316"/>
                <a:gd name="T36" fmla="*/ 326 w 326"/>
                <a:gd name="T37" fmla="*/ 77 h 316"/>
                <a:gd name="T38" fmla="*/ 263 w 326"/>
                <a:gd name="T39" fmla="*/ 139 h 316"/>
                <a:gd name="T40" fmla="*/ 204 w 326"/>
                <a:gd name="T41" fmla="*/ 198 h 316"/>
                <a:gd name="T42" fmla="*/ 80 w 326"/>
                <a:gd name="T43" fmla="*/ 310 h 316"/>
                <a:gd name="T44" fmla="*/ 80 w 326"/>
                <a:gd name="T45" fmla="*/ 309 h 316"/>
                <a:gd name="T46" fmla="*/ 43 w 326"/>
                <a:gd name="T47" fmla="*/ 272 h 316"/>
                <a:gd name="T48" fmla="*/ 8 w 326"/>
                <a:gd name="T49" fmla="*/ 233 h 316"/>
                <a:gd name="T50" fmla="*/ 130 w 326"/>
                <a:gd name="T51" fmla="*/ 122 h 316"/>
                <a:gd name="T52" fmla="*/ 254 w 326"/>
                <a:gd name="T53" fmla="*/ 6 h 316"/>
                <a:gd name="T54" fmla="*/ 292 w 326"/>
                <a:gd name="T55" fmla="*/ 40 h 316"/>
                <a:gd name="T56" fmla="*/ 319 w 326"/>
                <a:gd name="T57" fmla="*/ 77 h 316"/>
                <a:gd name="T58" fmla="*/ 263 w 326"/>
                <a:gd name="T59" fmla="*/ 139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6" h="316">
                  <a:moveTo>
                    <a:pt x="326" y="77"/>
                  </a:moveTo>
                  <a:cubicBezTo>
                    <a:pt x="321" y="43"/>
                    <a:pt x="282" y="21"/>
                    <a:pt x="258" y="2"/>
                  </a:cubicBezTo>
                  <a:cubicBezTo>
                    <a:pt x="257" y="1"/>
                    <a:pt x="256" y="1"/>
                    <a:pt x="255" y="1"/>
                  </a:cubicBezTo>
                  <a:cubicBezTo>
                    <a:pt x="254" y="0"/>
                    <a:pt x="253" y="0"/>
                    <a:pt x="251" y="1"/>
                  </a:cubicBezTo>
                  <a:cubicBezTo>
                    <a:pt x="208" y="38"/>
                    <a:pt x="167" y="79"/>
                    <a:pt x="126" y="117"/>
                  </a:cubicBezTo>
                  <a:cubicBezTo>
                    <a:pt x="86" y="154"/>
                    <a:pt x="45" y="191"/>
                    <a:pt x="7" y="230"/>
                  </a:cubicBezTo>
                  <a:cubicBezTo>
                    <a:pt x="6" y="229"/>
                    <a:pt x="3" y="230"/>
                    <a:pt x="3" y="231"/>
                  </a:cubicBezTo>
                  <a:cubicBezTo>
                    <a:pt x="3" y="232"/>
                    <a:pt x="3" y="232"/>
                    <a:pt x="3" y="233"/>
                  </a:cubicBezTo>
                  <a:cubicBezTo>
                    <a:pt x="3" y="234"/>
                    <a:pt x="2" y="234"/>
                    <a:pt x="1" y="235"/>
                  </a:cubicBezTo>
                  <a:cubicBezTo>
                    <a:pt x="0" y="236"/>
                    <a:pt x="2" y="238"/>
                    <a:pt x="3" y="237"/>
                  </a:cubicBezTo>
                  <a:cubicBezTo>
                    <a:pt x="3" y="237"/>
                    <a:pt x="4" y="237"/>
                    <a:pt x="4" y="236"/>
                  </a:cubicBezTo>
                  <a:cubicBezTo>
                    <a:pt x="6" y="249"/>
                    <a:pt x="18" y="257"/>
                    <a:pt x="27" y="266"/>
                  </a:cubicBezTo>
                  <a:cubicBezTo>
                    <a:pt x="43" y="282"/>
                    <a:pt x="59" y="298"/>
                    <a:pt x="75" y="314"/>
                  </a:cubicBezTo>
                  <a:cubicBezTo>
                    <a:pt x="77" y="316"/>
                    <a:pt x="79" y="315"/>
                    <a:pt x="80" y="314"/>
                  </a:cubicBezTo>
                  <a:cubicBezTo>
                    <a:pt x="81" y="314"/>
                    <a:pt x="82" y="315"/>
                    <a:pt x="83" y="314"/>
                  </a:cubicBezTo>
                  <a:cubicBezTo>
                    <a:pt x="129" y="282"/>
                    <a:pt x="170" y="243"/>
                    <a:pt x="210" y="204"/>
                  </a:cubicBezTo>
                  <a:cubicBezTo>
                    <a:pt x="231" y="184"/>
                    <a:pt x="251" y="163"/>
                    <a:pt x="271" y="141"/>
                  </a:cubicBezTo>
                  <a:cubicBezTo>
                    <a:pt x="288" y="122"/>
                    <a:pt x="309" y="103"/>
                    <a:pt x="323" y="81"/>
                  </a:cubicBezTo>
                  <a:cubicBezTo>
                    <a:pt x="325" y="80"/>
                    <a:pt x="326" y="79"/>
                    <a:pt x="326" y="77"/>
                  </a:cubicBezTo>
                  <a:close/>
                  <a:moveTo>
                    <a:pt x="263" y="139"/>
                  </a:moveTo>
                  <a:cubicBezTo>
                    <a:pt x="244" y="159"/>
                    <a:pt x="224" y="179"/>
                    <a:pt x="204" y="198"/>
                  </a:cubicBezTo>
                  <a:cubicBezTo>
                    <a:pt x="164" y="237"/>
                    <a:pt x="121" y="272"/>
                    <a:pt x="80" y="310"/>
                  </a:cubicBezTo>
                  <a:cubicBezTo>
                    <a:pt x="80" y="310"/>
                    <a:pt x="80" y="310"/>
                    <a:pt x="80" y="309"/>
                  </a:cubicBezTo>
                  <a:cubicBezTo>
                    <a:pt x="68" y="297"/>
                    <a:pt x="55" y="284"/>
                    <a:pt x="43" y="272"/>
                  </a:cubicBezTo>
                  <a:cubicBezTo>
                    <a:pt x="32" y="261"/>
                    <a:pt x="13" y="248"/>
                    <a:pt x="8" y="233"/>
                  </a:cubicBezTo>
                  <a:cubicBezTo>
                    <a:pt x="50" y="197"/>
                    <a:pt x="90" y="159"/>
                    <a:pt x="130" y="122"/>
                  </a:cubicBezTo>
                  <a:cubicBezTo>
                    <a:pt x="171" y="83"/>
                    <a:pt x="214" y="47"/>
                    <a:pt x="254" y="6"/>
                  </a:cubicBezTo>
                  <a:cubicBezTo>
                    <a:pt x="266" y="18"/>
                    <a:pt x="279" y="29"/>
                    <a:pt x="292" y="40"/>
                  </a:cubicBezTo>
                  <a:cubicBezTo>
                    <a:pt x="304" y="50"/>
                    <a:pt x="315" y="61"/>
                    <a:pt x="319" y="77"/>
                  </a:cubicBezTo>
                  <a:cubicBezTo>
                    <a:pt x="298" y="96"/>
                    <a:pt x="281" y="119"/>
                    <a:pt x="263" y="1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4" name="Freeform 41"/>
            <p:cNvSpPr>
              <a:spLocks noEditPoints="1"/>
            </p:cNvSpPr>
            <p:nvPr/>
          </p:nvSpPr>
          <p:spPr bwMode="auto">
            <a:xfrm>
              <a:off x="7250113" y="1614488"/>
              <a:ext cx="781050" cy="871538"/>
            </a:xfrm>
            <a:custGeom>
              <a:avLst/>
              <a:gdLst>
                <a:gd name="T0" fmla="*/ 233 w 246"/>
                <a:gd name="T1" fmla="*/ 83 h 274"/>
                <a:gd name="T2" fmla="*/ 201 w 246"/>
                <a:gd name="T3" fmla="*/ 58 h 274"/>
                <a:gd name="T4" fmla="*/ 240 w 246"/>
                <a:gd name="T5" fmla="*/ 22 h 274"/>
                <a:gd name="T6" fmla="*/ 229 w 246"/>
                <a:gd name="T7" fmla="*/ 6 h 274"/>
                <a:gd name="T8" fmla="*/ 192 w 246"/>
                <a:gd name="T9" fmla="*/ 34 h 274"/>
                <a:gd name="T10" fmla="*/ 2 w 246"/>
                <a:gd name="T11" fmla="*/ 211 h 274"/>
                <a:gd name="T12" fmla="*/ 67 w 246"/>
                <a:gd name="T13" fmla="*/ 272 h 274"/>
                <a:gd name="T14" fmla="*/ 113 w 246"/>
                <a:gd name="T15" fmla="*/ 224 h 274"/>
                <a:gd name="T16" fmla="*/ 241 w 246"/>
                <a:gd name="T17" fmla="*/ 93 h 274"/>
                <a:gd name="T18" fmla="*/ 113 w 246"/>
                <a:gd name="T19" fmla="*/ 165 h 274"/>
                <a:gd name="T20" fmla="*/ 100 w 246"/>
                <a:gd name="T21" fmla="*/ 184 h 274"/>
                <a:gd name="T22" fmla="*/ 148 w 246"/>
                <a:gd name="T23" fmla="*/ 142 h 274"/>
                <a:gd name="T24" fmla="*/ 159 w 246"/>
                <a:gd name="T25" fmla="*/ 122 h 274"/>
                <a:gd name="T26" fmla="*/ 184 w 246"/>
                <a:gd name="T27" fmla="*/ 109 h 274"/>
                <a:gd name="T28" fmla="*/ 187 w 246"/>
                <a:gd name="T29" fmla="*/ 106 h 274"/>
                <a:gd name="T30" fmla="*/ 177 w 246"/>
                <a:gd name="T31" fmla="*/ 97 h 274"/>
                <a:gd name="T32" fmla="*/ 154 w 246"/>
                <a:gd name="T33" fmla="*/ 118 h 274"/>
                <a:gd name="T34" fmla="*/ 126 w 246"/>
                <a:gd name="T35" fmla="*/ 144 h 274"/>
                <a:gd name="T36" fmla="*/ 100 w 246"/>
                <a:gd name="T37" fmla="*/ 154 h 274"/>
                <a:gd name="T38" fmla="*/ 96 w 246"/>
                <a:gd name="T39" fmla="*/ 157 h 274"/>
                <a:gd name="T40" fmla="*/ 80 w 246"/>
                <a:gd name="T41" fmla="*/ 193 h 274"/>
                <a:gd name="T42" fmla="*/ 88 w 246"/>
                <a:gd name="T43" fmla="*/ 179 h 274"/>
                <a:gd name="T44" fmla="*/ 61 w 246"/>
                <a:gd name="T45" fmla="*/ 205 h 274"/>
                <a:gd name="T46" fmla="*/ 34 w 246"/>
                <a:gd name="T47" fmla="*/ 208 h 274"/>
                <a:gd name="T48" fmla="*/ 49 w 246"/>
                <a:gd name="T49" fmla="*/ 221 h 274"/>
                <a:gd name="T50" fmla="*/ 70 w 246"/>
                <a:gd name="T51" fmla="*/ 221 h 274"/>
                <a:gd name="T52" fmla="*/ 90 w 246"/>
                <a:gd name="T53" fmla="*/ 203 h 274"/>
                <a:gd name="T54" fmla="*/ 118 w 246"/>
                <a:gd name="T55" fmla="*/ 177 h 274"/>
                <a:gd name="T56" fmla="*/ 135 w 246"/>
                <a:gd name="T57" fmla="*/ 160 h 274"/>
                <a:gd name="T58" fmla="*/ 161 w 246"/>
                <a:gd name="T59" fmla="*/ 153 h 274"/>
                <a:gd name="T60" fmla="*/ 163 w 246"/>
                <a:gd name="T61" fmla="*/ 150 h 274"/>
                <a:gd name="T62" fmla="*/ 172 w 246"/>
                <a:gd name="T63" fmla="*/ 126 h 274"/>
                <a:gd name="T64" fmla="*/ 217 w 246"/>
                <a:gd name="T65" fmla="*/ 82 h 274"/>
                <a:gd name="T66" fmla="*/ 193 w 246"/>
                <a:gd name="T67" fmla="*/ 83 h 274"/>
                <a:gd name="T68" fmla="*/ 222 w 246"/>
                <a:gd name="T69" fmla="*/ 28 h 274"/>
                <a:gd name="T70" fmla="*/ 198 w 246"/>
                <a:gd name="T71" fmla="*/ 37 h 274"/>
                <a:gd name="T72" fmla="*/ 196 w 246"/>
                <a:gd name="T73" fmla="*/ 39 h 274"/>
                <a:gd name="T74" fmla="*/ 186 w 246"/>
                <a:gd name="T75" fmla="*/ 49 h 274"/>
                <a:gd name="T76" fmla="*/ 155 w 246"/>
                <a:gd name="T77" fmla="*/ 80 h 274"/>
                <a:gd name="T78" fmla="*/ 142 w 246"/>
                <a:gd name="T79" fmla="*/ 106 h 274"/>
                <a:gd name="T80" fmla="*/ 126 w 246"/>
                <a:gd name="T81" fmla="*/ 121 h 274"/>
                <a:gd name="T82" fmla="*/ 94 w 246"/>
                <a:gd name="T83" fmla="*/ 149 h 274"/>
                <a:gd name="T84" fmla="*/ 74 w 246"/>
                <a:gd name="T85" fmla="*/ 159 h 274"/>
                <a:gd name="T86" fmla="*/ 55 w 246"/>
                <a:gd name="T87" fmla="*/ 171 h 274"/>
                <a:gd name="T88" fmla="*/ 36 w 246"/>
                <a:gd name="T89" fmla="*/ 187 h 274"/>
                <a:gd name="T90" fmla="*/ 20 w 246"/>
                <a:gd name="T91" fmla="*/ 199 h 274"/>
                <a:gd name="T92" fmla="*/ 31 w 246"/>
                <a:gd name="T93" fmla="*/ 210 h 274"/>
                <a:gd name="T94" fmla="*/ 51 w 246"/>
                <a:gd name="T95" fmla="*/ 231 h 274"/>
                <a:gd name="T96" fmla="*/ 35 w 246"/>
                <a:gd name="T97" fmla="*/ 234 h 274"/>
                <a:gd name="T98" fmla="*/ 78 w 246"/>
                <a:gd name="T99" fmla="*/ 251 h 274"/>
                <a:gd name="T100" fmla="*/ 98 w 246"/>
                <a:gd name="T101" fmla="*/ 217 h 274"/>
                <a:gd name="T102" fmla="*/ 119 w 246"/>
                <a:gd name="T103" fmla="*/ 210 h 274"/>
                <a:gd name="T104" fmla="*/ 130 w 246"/>
                <a:gd name="T105" fmla="*/ 188 h 274"/>
                <a:gd name="T106" fmla="*/ 148 w 246"/>
                <a:gd name="T107" fmla="*/ 171 h 274"/>
                <a:gd name="T108" fmla="*/ 166 w 246"/>
                <a:gd name="T109" fmla="*/ 154 h 274"/>
                <a:gd name="T110" fmla="*/ 188 w 246"/>
                <a:gd name="T111" fmla="*/ 141 h 274"/>
                <a:gd name="T112" fmla="*/ 214 w 246"/>
                <a:gd name="T113" fmla="*/ 108 h 274"/>
                <a:gd name="T114" fmla="*/ 235 w 246"/>
                <a:gd name="T115" fmla="*/ 9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6" h="274">
                  <a:moveTo>
                    <a:pt x="241" y="93"/>
                  </a:moveTo>
                  <a:cubicBezTo>
                    <a:pt x="240" y="94"/>
                    <a:pt x="239" y="95"/>
                    <a:pt x="238" y="95"/>
                  </a:cubicBezTo>
                  <a:cubicBezTo>
                    <a:pt x="238" y="95"/>
                    <a:pt x="238" y="95"/>
                    <a:pt x="238" y="95"/>
                  </a:cubicBezTo>
                  <a:cubicBezTo>
                    <a:pt x="236" y="93"/>
                    <a:pt x="235" y="91"/>
                    <a:pt x="233" y="89"/>
                  </a:cubicBezTo>
                  <a:cubicBezTo>
                    <a:pt x="234" y="88"/>
                    <a:pt x="235" y="87"/>
                    <a:pt x="236" y="86"/>
                  </a:cubicBezTo>
                  <a:cubicBezTo>
                    <a:pt x="237" y="84"/>
                    <a:pt x="235" y="81"/>
                    <a:pt x="233" y="83"/>
                  </a:cubicBezTo>
                  <a:cubicBezTo>
                    <a:pt x="232" y="84"/>
                    <a:pt x="231" y="85"/>
                    <a:pt x="230" y="86"/>
                  </a:cubicBezTo>
                  <a:cubicBezTo>
                    <a:pt x="225" y="80"/>
                    <a:pt x="220" y="75"/>
                    <a:pt x="214" y="70"/>
                  </a:cubicBezTo>
                  <a:cubicBezTo>
                    <a:pt x="217" y="67"/>
                    <a:pt x="220" y="65"/>
                    <a:pt x="222" y="62"/>
                  </a:cubicBezTo>
                  <a:cubicBezTo>
                    <a:pt x="224" y="60"/>
                    <a:pt x="221" y="58"/>
                    <a:pt x="220" y="60"/>
                  </a:cubicBezTo>
                  <a:cubicBezTo>
                    <a:pt x="217" y="62"/>
                    <a:pt x="214" y="65"/>
                    <a:pt x="211" y="67"/>
                  </a:cubicBezTo>
                  <a:cubicBezTo>
                    <a:pt x="208" y="64"/>
                    <a:pt x="204" y="61"/>
                    <a:pt x="201" y="58"/>
                  </a:cubicBezTo>
                  <a:cubicBezTo>
                    <a:pt x="204" y="54"/>
                    <a:pt x="207" y="51"/>
                    <a:pt x="210" y="48"/>
                  </a:cubicBezTo>
                  <a:cubicBezTo>
                    <a:pt x="212" y="48"/>
                    <a:pt x="212" y="47"/>
                    <a:pt x="212" y="46"/>
                  </a:cubicBezTo>
                  <a:cubicBezTo>
                    <a:pt x="216" y="42"/>
                    <a:pt x="220" y="38"/>
                    <a:pt x="224" y="34"/>
                  </a:cubicBezTo>
                  <a:cubicBezTo>
                    <a:pt x="225" y="34"/>
                    <a:pt x="227" y="33"/>
                    <a:pt x="226" y="32"/>
                  </a:cubicBezTo>
                  <a:cubicBezTo>
                    <a:pt x="229" y="28"/>
                    <a:pt x="233" y="24"/>
                    <a:pt x="237" y="20"/>
                  </a:cubicBezTo>
                  <a:cubicBezTo>
                    <a:pt x="238" y="21"/>
                    <a:pt x="239" y="21"/>
                    <a:pt x="240" y="22"/>
                  </a:cubicBezTo>
                  <a:cubicBezTo>
                    <a:pt x="242" y="23"/>
                    <a:pt x="243" y="20"/>
                    <a:pt x="242" y="19"/>
                  </a:cubicBezTo>
                  <a:cubicBezTo>
                    <a:pt x="241" y="18"/>
                    <a:pt x="240" y="18"/>
                    <a:pt x="239" y="17"/>
                  </a:cubicBezTo>
                  <a:cubicBezTo>
                    <a:pt x="239" y="17"/>
                    <a:pt x="239" y="17"/>
                    <a:pt x="239" y="17"/>
                  </a:cubicBezTo>
                  <a:cubicBezTo>
                    <a:pt x="242" y="15"/>
                    <a:pt x="238" y="11"/>
                    <a:pt x="236" y="14"/>
                  </a:cubicBezTo>
                  <a:cubicBezTo>
                    <a:pt x="236" y="14"/>
                    <a:pt x="236" y="14"/>
                    <a:pt x="235" y="14"/>
                  </a:cubicBezTo>
                  <a:cubicBezTo>
                    <a:pt x="233" y="12"/>
                    <a:pt x="231" y="9"/>
                    <a:pt x="229" y="6"/>
                  </a:cubicBezTo>
                  <a:cubicBezTo>
                    <a:pt x="230" y="5"/>
                    <a:pt x="231" y="4"/>
                    <a:pt x="233" y="2"/>
                  </a:cubicBezTo>
                  <a:cubicBezTo>
                    <a:pt x="234" y="1"/>
                    <a:pt x="232" y="0"/>
                    <a:pt x="231" y="1"/>
                  </a:cubicBezTo>
                  <a:cubicBezTo>
                    <a:pt x="218" y="11"/>
                    <a:pt x="206" y="22"/>
                    <a:pt x="194" y="33"/>
                  </a:cubicBezTo>
                  <a:cubicBezTo>
                    <a:pt x="193" y="33"/>
                    <a:pt x="193" y="32"/>
                    <a:pt x="193" y="32"/>
                  </a:cubicBezTo>
                  <a:cubicBezTo>
                    <a:pt x="192" y="31"/>
                    <a:pt x="191" y="33"/>
                    <a:pt x="191" y="34"/>
                  </a:cubicBezTo>
                  <a:cubicBezTo>
                    <a:pt x="192" y="34"/>
                    <a:pt x="192" y="34"/>
                    <a:pt x="192" y="34"/>
                  </a:cubicBezTo>
                  <a:cubicBezTo>
                    <a:pt x="129" y="91"/>
                    <a:pt x="71" y="153"/>
                    <a:pt x="5" y="206"/>
                  </a:cubicBezTo>
                  <a:cubicBezTo>
                    <a:pt x="5" y="206"/>
                    <a:pt x="5" y="206"/>
                    <a:pt x="5" y="206"/>
                  </a:cubicBezTo>
                  <a:cubicBezTo>
                    <a:pt x="4" y="205"/>
                    <a:pt x="2" y="207"/>
                    <a:pt x="3" y="208"/>
                  </a:cubicBezTo>
                  <a:cubicBezTo>
                    <a:pt x="3" y="208"/>
                    <a:pt x="3" y="208"/>
                    <a:pt x="3" y="208"/>
                  </a:cubicBezTo>
                  <a:cubicBezTo>
                    <a:pt x="2" y="209"/>
                    <a:pt x="2" y="209"/>
                    <a:pt x="1" y="210"/>
                  </a:cubicBezTo>
                  <a:cubicBezTo>
                    <a:pt x="0" y="210"/>
                    <a:pt x="1" y="212"/>
                    <a:pt x="2" y="211"/>
                  </a:cubicBezTo>
                  <a:cubicBezTo>
                    <a:pt x="3" y="211"/>
                    <a:pt x="4" y="210"/>
                    <a:pt x="4" y="210"/>
                  </a:cubicBezTo>
                  <a:cubicBezTo>
                    <a:pt x="8" y="213"/>
                    <a:pt x="11" y="216"/>
                    <a:pt x="14" y="219"/>
                  </a:cubicBezTo>
                  <a:cubicBezTo>
                    <a:pt x="14" y="219"/>
                    <a:pt x="14" y="219"/>
                    <a:pt x="14" y="219"/>
                  </a:cubicBezTo>
                  <a:cubicBezTo>
                    <a:pt x="12" y="221"/>
                    <a:pt x="14" y="223"/>
                    <a:pt x="16" y="222"/>
                  </a:cubicBezTo>
                  <a:cubicBezTo>
                    <a:pt x="16" y="222"/>
                    <a:pt x="16" y="222"/>
                    <a:pt x="16" y="222"/>
                  </a:cubicBezTo>
                  <a:cubicBezTo>
                    <a:pt x="32" y="239"/>
                    <a:pt x="49" y="257"/>
                    <a:pt x="67" y="272"/>
                  </a:cubicBezTo>
                  <a:cubicBezTo>
                    <a:pt x="69" y="274"/>
                    <a:pt x="72" y="271"/>
                    <a:pt x="70" y="269"/>
                  </a:cubicBezTo>
                  <a:cubicBezTo>
                    <a:pt x="69" y="268"/>
                    <a:pt x="68" y="268"/>
                    <a:pt x="68" y="267"/>
                  </a:cubicBezTo>
                  <a:cubicBezTo>
                    <a:pt x="71" y="263"/>
                    <a:pt x="75" y="260"/>
                    <a:pt x="79" y="256"/>
                  </a:cubicBezTo>
                  <a:cubicBezTo>
                    <a:pt x="80" y="256"/>
                    <a:pt x="80" y="256"/>
                    <a:pt x="80" y="255"/>
                  </a:cubicBezTo>
                  <a:cubicBezTo>
                    <a:pt x="90" y="246"/>
                    <a:pt x="100" y="236"/>
                    <a:pt x="110" y="226"/>
                  </a:cubicBezTo>
                  <a:cubicBezTo>
                    <a:pt x="112" y="227"/>
                    <a:pt x="113" y="226"/>
                    <a:pt x="113" y="224"/>
                  </a:cubicBezTo>
                  <a:cubicBezTo>
                    <a:pt x="122" y="215"/>
                    <a:pt x="132" y="206"/>
                    <a:pt x="141" y="196"/>
                  </a:cubicBezTo>
                  <a:cubicBezTo>
                    <a:pt x="141" y="196"/>
                    <a:pt x="142" y="196"/>
                    <a:pt x="142" y="196"/>
                  </a:cubicBezTo>
                  <a:cubicBezTo>
                    <a:pt x="143" y="197"/>
                    <a:pt x="145" y="195"/>
                    <a:pt x="144" y="194"/>
                  </a:cubicBezTo>
                  <a:cubicBezTo>
                    <a:pt x="148" y="190"/>
                    <a:pt x="152" y="186"/>
                    <a:pt x="156" y="182"/>
                  </a:cubicBezTo>
                  <a:cubicBezTo>
                    <a:pt x="185" y="153"/>
                    <a:pt x="217" y="126"/>
                    <a:pt x="244" y="96"/>
                  </a:cubicBezTo>
                  <a:cubicBezTo>
                    <a:pt x="246" y="94"/>
                    <a:pt x="243" y="91"/>
                    <a:pt x="241" y="93"/>
                  </a:cubicBezTo>
                  <a:close/>
                  <a:moveTo>
                    <a:pt x="226" y="90"/>
                  </a:moveTo>
                  <a:cubicBezTo>
                    <a:pt x="222" y="94"/>
                    <a:pt x="218" y="97"/>
                    <a:pt x="215" y="101"/>
                  </a:cubicBezTo>
                  <a:cubicBezTo>
                    <a:pt x="212" y="99"/>
                    <a:pt x="210" y="97"/>
                    <a:pt x="208" y="95"/>
                  </a:cubicBezTo>
                  <a:cubicBezTo>
                    <a:pt x="212" y="92"/>
                    <a:pt x="216" y="89"/>
                    <a:pt x="221" y="85"/>
                  </a:cubicBezTo>
                  <a:cubicBezTo>
                    <a:pt x="222" y="87"/>
                    <a:pt x="224" y="89"/>
                    <a:pt x="226" y="90"/>
                  </a:cubicBezTo>
                  <a:close/>
                  <a:moveTo>
                    <a:pt x="113" y="165"/>
                  </a:moveTo>
                  <a:cubicBezTo>
                    <a:pt x="117" y="160"/>
                    <a:pt x="122" y="156"/>
                    <a:pt x="127" y="152"/>
                  </a:cubicBezTo>
                  <a:cubicBezTo>
                    <a:pt x="128" y="153"/>
                    <a:pt x="130" y="155"/>
                    <a:pt x="131" y="156"/>
                  </a:cubicBezTo>
                  <a:cubicBezTo>
                    <a:pt x="127" y="161"/>
                    <a:pt x="122" y="165"/>
                    <a:pt x="117" y="169"/>
                  </a:cubicBezTo>
                  <a:cubicBezTo>
                    <a:pt x="116" y="167"/>
                    <a:pt x="114" y="166"/>
                    <a:pt x="113" y="165"/>
                  </a:cubicBezTo>
                  <a:close/>
                  <a:moveTo>
                    <a:pt x="113" y="173"/>
                  </a:moveTo>
                  <a:cubicBezTo>
                    <a:pt x="109" y="176"/>
                    <a:pt x="104" y="180"/>
                    <a:pt x="100" y="184"/>
                  </a:cubicBezTo>
                  <a:cubicBezTo>
                    <a:pt x="99" y="182"/>
                    <a:pt x="97" y="181"/>
                    <a:pt x="96" y="180"/>
                  </a:cubicBezTo>
                  <a:cubicBezTo>
                    <a:pt x="100" y="176"/>
                    <a:pt x="104" y="172"/>
                    <a:pt x="109" y="168"/>
                  </a:cubicBezTo>
                  <a:cubicBezTo>
                    <a:pt x="110" y="170"/>
                    <a:pt x="112" y="171"/>
                    <a:pt x="113" y="173"/>
                  </a:cubicBezTo>
                  <a:close/>
                  <a:moveTo>
                    <a:pt x="130" y="148"/>
                  </a:moveTo>
                  <a:cubicBezTo>
                    <a:pt x="135" y="145"/>
                    <a:pt x="139" y="141"/>
                    <a:pt x="143" y="137"/>
                  </a:cubicBezTo>
                  <a:cubicBezTo>
                    <a:pt x="145" y="139"/>
                    <a:pt x="146" y="140"/>
                    <a:pt x="148" y="142"/>
                  </a:cubicBezTo>
                  <a:cubicBezTo>
                    <a:pt x="144" y="145"/>
                    <a:pt x="140" y="149"/>
                    <a:pt x="136" y="153"/>
                  </a:cubicBezTo>
                  <a:cubicBezTo>
                    <a:pt x="136" y="153"/>
                    <a:pt x="136" y="153"/>
                    <a:pt x="135" y="153"/>
                  </a:cubicBezTo>
                  <a:cubicBezTo>
                    <a:pt x="134" y="152"/>
                    <a:pt x="133" y="151"/>
                    <a:pt x="132" y="150"/>
                  </a:cubicBezTo>
                  <a:cubicBezTo>
                    <a:pt x="132" y="149"/>
                    <a:pt x="131" y="149"/>
                    <a:pt x="130" y="148"/>
                  </a:cubicBezTo>
                  <a:close/>
                  <a:moveTo>
                    <a:pt x="146" y="134"/>
                  </a:moveTo>
                  <a:cubicBezTo>
                    <a:pt x="150" y="130"/>
                    <a:pt x="155" y="126"/>
                    <a:pt x="159" y="122"/>
                  </a:cubicBezTo>
                  <a:cubicBezTo>
                    <a:pt x="161" y="124"/>
                    <a:pt x="162" y="125"/>
                    <a:pt x="164" y="127"/>
                  </a:cubicBezTo>
                  <a:cubicBezTo>
                    <a:pt x="160" y="131"/>
                    <a:pt x="155" y="135"/>
                    <a:pt x="151" y="139"/>
                  </a:cubicBezTo>
                  <a:cubicBezTo>
                    <a:pt x="149" y="137"/>
                    <a:pt x="148" y="136"/>
                    <a:pt x="146" y="134"/>
                  </a:cubicBezTo>
                  <a:close/>
                  <a:moveTo>
                    <a:pt x="163" y="119"/>
                  </a:moveTo>
                  <a:cubicBezTo>
                    <a:pt x="168" y="114"/>
                    <a:pt x="173" y="109"/>
                    <a:pt x="178" y="104"/>
                  </a:cubicBezTo>
                  <a:cubicBezTo>
                    <a:pt x="180" y="106"/>
                    <a:pt x="182" y="107"/>
                    <a:pt x="184" y="109"/>
                  </a:cubicBezTo>
                  <a:cubicBezTo>
                    <a:pt x="179" y="114"/>
                    <a:pt x="173" y="118"/>
                    <a:pt x="168" y="123"/>
                  </a:cubicBezTo>
                  <a:cubicBezTo>
                    <a:pt x="166" y="122"/>
                    <a:pt x="165" y="120"/>
                    <a:pt x="163" y="119"/>
                  </a:cubicBezTo>
                  <a:close/>
                  <a:moveTo>
                    <a:pt x="182" y="101"/>
                  </a:moveTo>
                  <a:cubicBezTo>
                    <a:pt x="185" y="98"/>
                    <a:pt x="189" y="94"/>
                    <a:pt x="193" y="90"/>
                  </a:cubicBezTo>
                  <a:cubicBezTo>
                    <a:pt x="195" y="92"/>
                    <a:pt x="197" y="94"/>
                    <a:pt x="199" y="96"/>
                  </a:cubicBezTo>
                  <a:cubicBezTo>
                    <a:pt x="195" y="99"/>
                    <a:pt x="191" y="102"/>
                    <a:pt x="187" y="106"/>
                  </a:cubicBezTo>
                  <a:cubicBezTo>
                    <a:pt x="185" y="104"/>
                    <a:pt x="183" y="103"/>
                    <a:pt x="182" y="101"/>
                  </a:cubicBezTo>
                  <a:close/>
                  <a:moveTo>
                    <a:pt x="177" y="97"/>
                  </a:moveTo>
                  <a:cubicBezTo>
                    <a:pt x="174" y="95"/>
                    <a:pt x="171" y="93"/>
                    <a:pt x="168" y="90"/>
                  </a:cubicBezTo>
                  <a:cubicBezTo>
                    <a:pt x="172" y="86"/>
                    <a:pt x="176" y="82"/>
                    <a:pt x="180" y="79"/>
                  </a:cubicBezTo>
                  <a:cubicBezTo>
                    <a:pt x="183" y="81"/>
                    <a:pt x="186" y="84"/>
                    <a:pt x="189" y="87"/>
                  </a:cubicBezTo>
                  <a:cubicBezTo>
                    <a:pt x="185" y="90"/>
                    <a:pt x="181" y="94"/>
                    <a:pt x="177" y="97"/>
                  </a:cubicBezTo>
                  <a:close/>
                  <a:moveTo>
                    <a:pt x="174" y="100"/>
                  </a:moveTo>
                  <a:cubicBezTo>
                    <a:pt x="168" y="105"/>
                    <a:pt x="163" y="110"/>
                    <a:pt x="158" y="114"/>
                  </a:cubicBezTo>
                  <a:cubicBezTo>
                    <a:pt x="155" y="112"/>
                    <a:pt x="152" y="110"/>
                    <a:pt x="150" y="108"/>
                  </a:cubicBezTo>
                  <a:cubicBezTo>
                    <a:pt x="155" y="103"/>
                    <a:pt x="161" y="98"/>
                    <a:pt x="166" y="92"/>
                  </a:cubicBezTo>
                  <a:cubicBezTo>
                    <a:pt x="169" y="95"/>
                    <a:pt x="171" y="97"/>
                    <a:pt x="174" y="100"/>
                  </a:cubicBezTo>
                  <a:close/>
                  <a:moveTo>
                    <a:pt x="154" y="118"/>
                  </a:moveTo>
                  <a:cubicBezTo>
                    <a:pt x="150" y="122"/>
                    <a:pt x="145" y="126"/>
                    <a:pt x="141" y="130"/>
                  </a:cubicBezTo>
                  <a:cubicBezTo>
                    <a:pt x="139" y="127"/>
                    <a:pt x="136" y="125"/>
                    <a:pt x="134" y="123"/>
                  </a:cubicBezTo>
                  <a:cubicBezTo>
                    <a:pt x="138" y="119"/>
                    <a:pt x="142" y="115"/>
                    <a:pt x="147" y="111"/>
                  </a:cubicBezTo>
                  <a:cubicBezTo>
                    <a:pt x="149" y="113"/>
                    <a:pt x="152" y="115"/>
                    <a:pt x="154" y="118"/>
                  </a:cubicBezTo>
                  <a:close/>
                  <a:moveTo>
                    <a:pt x="138" y="132"/>
                  </a:moveTo>
                  <a:cubicBezTo>
                    <a:pt x="134" y="136"/>
                    <a:pt x="130" y="140"/>
                    <a:pt x="126" y="144"/>
                  </a:cubicBezTo>
                  <a:cubicBezTo>
                    <a:pt x="123" y="141"/>
                    <a:pt x="121" y="139"/>
                    <a:pt x="119" y="137"/>
                  </a:cubicBezTo>
                  <a:cubicBezTo>
                    <a:pt x="123" y="133"/>
                    <a:pt x="127" y="129"/>
                    <a:pt x="131" y="126"/>
                  </a:cubicBezTo>
                  <a:cubicBezTo>
                    <a:pt x="133" y="128"/>
                    <a:pt x="136" y="130"/>
                    <a:pt x="138" y="132"/>
                  </a:cubicBezTo>
                  <a:close/>
                  <a:moveTo>
                    <a:pt x="122" y="147"/>
                  </a:moveTo>
                  <a:cubicBezTo>
                    <a:pt x="117" y="151"/>
                    <a:pt x="113" y="156"/>
                    <a:pt x="108" y="161"/>
                  </a:cubicBezTo>
                  <a:cubicBezTo>
                    <a:pt x="105" y="158"/>
                    <a:pt x="102" y="156"/>
                    <a:pt x="100" y="154"/>
                  </a:cubicBezTo>
                  <a:cubicBezTo>
                    <a:pt x="105" y="149"/>
                    <a:pt x="110" y="145"/>
                    <a:pt x="116" y="140"/>
                  </a:cubicBezTo>
                  <a:cubicBezTo>
                    <a:pt x="118" y="142"/>
                    <a:pt x="120" y="145"/>
                    <a:pt x="122" y="147"/>
                  </a:cubicBezTo>
                  <a:close/>
                  <a:moveTo>
                    <a:pt x="104" y="164"/>
                  </a:moveTo>
                  <a:cubicBezTo>
                    <a:pt x="100" y="168"/>
                    <a:pt x="96" y="172"/>
                    <a:pt x="91" y="176"/>
                  </a:cubicBezTo>
                  <a:cubicBezTo>
                    <a:pt x="89" y="173"/>
                    <a:pt x="86" y="171"/>
                    <a:pt x="83" y="168"/>
                  </a:cubicBezTo>
                  <a:cubicBezTo>
                    <a:pt x="88" y="164"/>
                    <a:pt x="92" y="161"/>
                    <a:pt x="96" y="157"/>
                  </a:cubicBezTo>
                  <a:cubicBezTo>
                    <a:pt x="99" y="159"/>
                    <a:pt x="101" y="162"/>
                    <a:pt x="104" y="164"/>
                  </a:cubicBezTo>
                  <a:close/>
                  <a:moveTo>
                    <a:pt x="80" y="193"/>
                  </a:moveTo>
                  <a:cubicBezTo>
                    <a:pt x="84" y="190"/>
                    <a:pt x="88" y="187"/>
                    <a:pt x="92" y="183"/>
                  </a:cubicBezTo>
                  <a:cubicBezTo>
                    <a:pt x="93" y="185"/>
                    <a:pt x="94" y="186"/>
                    <a:pt x="96" y="187"/>
                  </a:cubicBezTo>
                  <a:cubicBezTo>
                    <a:pt x="92" y="191"/>
                    <a:pt x="88" y="194"/>
                    <a:pt x="84" y="197"/>
                  </a:cubicBezTo>
                  <a:cubicBezTo>
                    <a:pt x="83" y="196"/>
                    <a:pt x="82" y="195"/>
                    <a:pt x="80" y="193"/>
                  </a:cubicBezTo>
                  <a:close/>
                  <a:moveTo>
                    <a:pt x="81" y="200"/>
                  </a:moveTo>
                  <a:cubicBezTo>
                    <a:pt x="77" y="204"/>
                    <a:pt x="73" y="208"/>
                    <a:pt x="69" y="212"/>
                  </a:cubicBezTo>
                  <a:cubicBezTo>
                    <a:pt x="67" y="211"/>
                    <a:pt x="66" y="209"/>
                    <a:pt x="64" y="208"/>
                  </a:cubicBezTo>
                  <a:cubicBezTo>
                    <a:pt x="68" y="204"/>
                    <a:pt x="73" y="200"/>
                    <a:pt x="77" y="196"/>
                  </a:cubicBezTo>
                  <a:cubicBezTo>
                    <a:pt x="78" y="198"/>
                    <a:pt x="80" y="199"/>
                    <a:pt x="81" y="200"/>
                  </a:cubicBezTo>
                  <a:close/>
                  <a:moveTo>
                    <a:pt x="88" y="179"/>
                  </a:moveTo>
                  <a:cubicBezTo>
                    <a:pt x="84" y="183"/>
                    <a:pt x="80" y="186"/>
                    <a:pt x="77" y="190"/>
                  </a:cubicBezTo>
                  <a:cubicBezTo>
                    <a:pt x="74" y="187"/>
                    <a:pt x="71" y="184"/>
                    <a:pt x="68" y="181"/>
                  </a:cubicBezTo>
                  <a:cubicBezTo>
                    <a:pt x="72" y="178"/>
                    <a:pt x="76" y="174"/>
                    <a:pt x="80" y="171"/>
                  </a:cubicBezTo>
                  <a:cubicBezTo>
                    <a:pt x="83" y="173"/>
                    <a:pt x="85" y="176"/>
                    <a:pt x="88" y="179"/>
                  </a:cubicBezTo>
                  <a:close/>
                  <a:moveTo>
                    <a:pt x="74" y="193"/>
                  </a:moveTo>
                  <a:cubicBezTo>
                    <a:pt x="69" y="197"/>
                    <a:pt x="65" y="201"/>
                    <a:pt x="61" y="205"/>
                  </a:cubicBezTo>
                  <a:cubicBezTo>
                    <a:pt x="57" y="202"/>
                    <a:pt x="54" y="199"/>
                    <a:pt x="50" y="196"/>
                  </a:cubicBezTo>
                  <a:cubicBezTo>
                    <a:pt x="55" y="192"/>
                    <a:pt x="60" y="187"/>
                    <a:pt x="65" y="183"/>
                  </a:cubicBezTo>
                  <a:cubicBezTo>
                    <a:pt x="68" y="186"/>
                    <a:pt x="71" y="190"/>
                    <a:pt x="74" y="193"/>
                  </a:cubicBezTo>
                  <a:close/>
                  <a:moveTo>
                    <a:pt x="57" y="208"/>
                  </a:moveTo>
                  <a:cubicBezTo>
                    <a:pt x="54" y="212"/>
                    <a:pt x="50" y="215"/>
                    <a:pt x="46" y="219"/>
                  </a:cubicBezTo>
                  <a:cubicBezTo>
                    <a:pt x="42" y="215"/>
                    <a:pt x="38" y="212"/>
                    <a:pt x="34" y="208"/>
                  </a:cubicBezTo>
                  <a:cubicBezTo>
                    <a:pt x="39" y="205"/>
                    <a:pt x="43" y="201"/>
                    <a:pt x="47" y="198"/>
                  </a:cubicBezTo>
                  <a:cubicBezTo>
                    <a:pt x="50" y="201"/>
                    <a:pt x="54" y="205"/>
                    <a:pt x="57" y="208"/>
                  </a:cubicBezTo>
                  <a:close/>
                  <a:moveTo>
                    <a:pt x="60" y="211"/>
                  </a:moveTo>
                  <a:cubicBezTo>
                    <a:pt x="62" y="213"/>
                    <a:pt x="63" y="214"/>
                    <a:pt x="65" y="216"/>
                  </a:cubicBezTo>
                  <a:cubicBezTo>
                    <a:pt x="61" y="219"/>
                    <a:pt x="58" y="223"/>
                    <a:pt x="55" y="226"/>
                  </a:cubicBezTo>
                  <a:cubicBezTo>
                    <a:pt x="53" y="225"/>
                    <a:pt x="51" y="223"/>
                    <a:pt x="49" y="221"/>
                  </a:cubicBezTo>
                  <a:cubicBezTo>
                    <a:pt x="53" y="218"/>
                    <a:pt x="57" y="215"/>
                    <a:pt x="60" y="211"/>
                  </a:cubicBezTo>
                  <a:close/>
                  <a:moveTo>
                    <a:pt x="70" y="221"/>
                  </a:moveTo>
                  <a:cubicBezTo>
                    <a:pt x="73" y="224"/>
                    <a:pt x="76" y="226"/>
                    <a:pt x="79" y="228"/>
                  </a:cubicBezTo>
                  <a:cubicBezTo>
                    <a:pt x="75" y="232"/>
                    <a:pt x="71" y="235"/>
                    <a:pt x="67" y="239"/>
                  </a:cubicBezTo>
                  <a:cubicBezTo>
                    <a:pt x="65" y="236"/>
                    <a:pt x="62" y="233"/>
                    <a:pt x="59" y="230"/>
                  </a:cubicBezTo>
                  <a:cubicBezTo>
                    <a:pt x="63" y="227"/>
                    <a:pt x="67" y="224"/>
                    <a:pt x="70" y="221"/>
                  </a:cubicBezTo>
                  <a:close/>
                  <a:moveTo>
                    <a:pt x="74" y="218"/>
                  </a:moveTo>
                  <a:cubicBezTo>
                    <a:pt x="79" y="214"/>
                    <a:pt x="83" y="210"/>
                    <a:pt x="87" y="206"/>
                  </a:cubicBezTo>
                  <a:cubicBezTo>
                    <a:pt x="89" y="209"/>
                    <a:pt x="92" y="211"/>
                    <a:pt x="95" y="214"/>
                  </a:cubicBezTo>
                  <a:cubicBezTo>
                    <a:pt x="91" y="218"/>
                    <a:pt x="86" y="222"/>
                    <a:pt x="82" y="225"/>
                  </a:cubicBezTo>
                  <a:cubicBezTo>
                    <a:pt x="80" y="223"/>
                    <a:pt x="77" y="220"/>
                    <a:pt x="74" y="218"/>
                  </a:cubicBezTo>
                  <a:close/>
                  <a:moveTo>
                    <a:pt x="90" y="203"/>
                  </a:moveTo>
                  <a:cubicBezTo>
                    <a:pt x="94" y="200"/>
                    <a:pt x="97" y="196"/>
                    <a:pt x="101" y="193"/>
                  </a:cubicBezTo>
                  <a:cubicBezTo>
                    <a:pt x="104" y="196"/>
                    <a:pt x="106" y="198"/>
                    <a:pt x="109" y="201"/>
                  </a:cubicBezTo>
                  <a:cubicBezTo>
                    <a:pt x="105" y="204"/>
                    <a:pt x="102" y="207"/>
                    <a:pt x="98" y="211"/>
                  </a:cubicBezTo>
                  <a:cubicBezTo>
                    <a:pt x="96" y="208"/>
                    <a:pt x="93" y="206"/>
                    <a:pt x="90" y="203"/>
                  </a:cubicBezTo>
                  <a:close/>
                  <a:moveTo>
                    <a:pt x="105" y="189"/>
                  </a:moveTo>
                  <a:cubicBezTo>
                    <a:pt x="109" y="185"/>
                    <a:pt x="114" y="181"/>
                    <a:pt x="118" y="177"/>
                  </a:cubicBezTo>
                  <a:cubicBezTo>
                    <a:pt x="121" y="179"/>
                    <a:pt x="124" y="182"/>
                    <a:pt x="127" y="185"/>
                  </a:cubicBezTo>
                  <a:cubicBezTo>
                    <a:pt x="122" y="189"/>
                    <a:pt x="118" y="193"/>
                    <a:pt x="113" y="197"/>
                  </a:cubicBezTo>
                  <a:cubicBezTo>
                    <a:pt x="111" y="194"/>
                    <a:pt x="108" y="191"/>
                    <a:pt x="105" y="189"/>
                  </a:cubicBezTo>
                  <a:close/>
                  <a:moveTo>
                    <a:pt x="122" y="173"/>
                  </a:moveTo>
                  <a:cubicBezTo>
                    <a:pt x="125" y="170"/>
                    <a:pt x="128" y="167"/>
                    <a:pt x="131" y="164"/>
                  </a:cubicBezTo>
                  <a:cubicBezTo>
                    <a:pt x="132" y="163"/>
                    <a:pt x="134" y="162"/>
                    <a:pt x="135" y="160"/>
                  </a:cubicBezTo>
                  <a:cubicBezTo>
                    <a:pt x="138" y="163"/>
                    <a:pt x="141" y="166"/>
                    <a:pt x="144" y="168"/>
                  </a:cubicBezTo>
                  <a:cubicBezTo>
                    <a:pt x="140" y="172"/>
                    <a:pt x="135" y="177"/>
                    <a:pt x="131" y="181"/>
                  </a:cubicBezTo>
                  <a:cubicBezTo>
                    <a:pt x="128" y="178"/>
                    <a:pt x="125" y="175"/>
                    <a:pt x="122" y="173"/>
                  </a:cubicBezTo>
                  <a:close/>
                  <a:moveTo>
                    <a:pt x="139" y="157"/>
                  </a:moveTo>
                  <a:cubicBezTo>
                    <a:pt x="144" y="153"/>
                    <a:pt x="148" y="149"/>
                    <a:pt x="152" y="145"/>
                  </a:cubicBezTo>
                  <a:cubicBezTo>
                    <a:pt x="155" y="148"/>
                    <a:pt x="158" y="150"/>
                    <a:pt x="161" y="153"/>
                  </a:cubicBezTo>
                  <a:cubicBezTo>
                    <a:pt x="156" y="157"/>
                    <a:pt x="152" y="161"/>
                    <a:pt x="148" y="164"/>
                  </a:cubicBezTo>
                  <a:cubicBezTo>
                    <a:pt x="145" y="162"/>
                    <a:pt x="142" y="159"/>
                    <a:pt x="139" y="157"/>
                  </a:cubicBezTo>
                  <a:close/>
                  <a:moveTo>
                    <a:pt x="155" y="142"/>
                  </a:moveTo>
                  <a:cubicBezTo>
                    <a:pt x="159" y="138"/>
                    <a:pt x="164" y="134"/>
                    <a:pt x="168" y="130"/>
                  </a:cubicBezTo>
                  <a:cubicBezTo>
                    <a:pt x="171" y="133"/>
                    <a:pt x="174" y="135"/>
                    <a:pt x="177" y="137"/>
                  </a:cubicBezTo>
                  <a:cubicBezTo>
                    <a:pt x="172" y="142"/>
                    <a:pt x="168" y="146"/>
                    <a:pt x="163" y="150"/>
                  </a:cubicBezTo>
                  <a:cubicBezTo>
                    <a:pt x="160" y="148"/>
                    <a:pt x="158" y="145"/>
                    <a:pt x="155" y="142"/>
                  </a:cubicBezTo>
                  <a:close/>
                  <a:moveTo>
                    <a:pt x="172" y="126"/>
                  </a:moveTo>
                  <a:cubicBezTo>
                    <a:pt x="178" y="122"/>
                    <a:pt x="183" y="117"/>
                    <a:pt x="188" y="112"/>
                  </a:cubicBezTo>
                  <a:cubicBezTo>
                    <a:pt x="191" y="114"/>
                    <a:pt x="194" y="117"/>
                    <a:pt x="196" y="119"/>
                  </a:cubicBezTo>
                  <a:cubicBezTo>
                    <a:pt x="191" y="124"/>
                    <a:pt x="186" y="129"/>
                    <a:pt x="181" y="134"/>
                  </a:cubicBezTo>
                  <a:cubicBezTo>
                    <a:pt x="178" y="131"/>
                    <a:pt x="175" y="129"/>
                    <a:pt x="172" y="126"/>
                  </a:cubicBezTo>
                  <a:close/>
                  <a:moveTo>
                    <a:pt x="192" y="109"/>
                  </a:moveTo>
                  <a:cubicBezTo>
                    <a:pt x="196" y="106"/>
                    <a:pt x="199" y="103"/>
                    <a:pt x="203" y="99"/>
                  </a:cubicBezTo>
                  <a:cubicBezTo>
                    <a:pt x="206" y="101"/>
                    <a:pt x="208" y="103"/>
                    <a:pt x="210" y="105"/>
                  </a:cubicBezTo>
                  <a:cubicBezTo>
                    <a:pt x="207" y="109"/>
                    <a:pt x="203" y="112"/>
                    <a:pt x="200" y="116"/>
                  </a:cubicBezTo>
                  <a:cubicBezTo>
                    <a:pt x="197" y="113"/>
                    <a:pt x="194" y="111"/>
                    <a:pt x="192" y="109"/>
                  </a:cubicBezTo>
                  <a:close/>
                  <a:moveTo>
                    <a:pt x="217" y="82"/>
                  </a:moveTo>
                  <a:cubicBezTo>
                    <a:pt x="213" y="85"/>
                    <a:pt x="208" y="89"/>
                    <a:pt x="204" y="92"/>
                  </a:cubicBezTo>
                  <a:cubicBezTo>
                    <a:pt x="202" y="90"/>
                    <a:pt x="199" y="88"/>
                    <a:pt x="197" y="87"/>
                  </a:cubicBezTo>
                  <a:cubicBezTo>
                    <a:pt x="201" y="82"/>
                    <a:pt x="205" y="78"/>
                    <a:pt x="210" y="74"/>
                  </a:cubicBezTo>
                  <a:cubicBezTo>
                    <a:pt x="212" y="77"/>
                    <a:pt x="215" y="79"/>
                    <a:pt x="217" y="82"/>
                  </a:cubicBezTo>
                  <a:close/>
                  <a:moveTo>
                    <a:pt x="207" y="71"/>
                  </a:moveTo>
                  <a:cubicBezTo>
                    <a:pt x="202" y="75"/>
                    <a:pt x="197" y="79"/>
                    <a:pt x="193" y="83"/>
                  </a:cubicBezTo>
                  <a:cubicBezTo>
                    <a:pt x="189" y="81"/>
                    <a:pt x="186" y="78"/>
                    <a:pt x="183" y="76"/>
                  </a:cubicBezTo>
                  <a:cubicBezTo>
                    <a:pt x="188" y="71"/>
                    <a:pt x="193" y="66"/>
                    <a:pt x="198" y="61"/>
                  </a:cubicBezTo>
                  <a:cubicBezTo>
                    <a:pt x="201" y="64"/>
                    <a:pt x="204" y="68"/>
                    <a:pt x="207" y="71"/>
                  </a:cubicBezTo>
                  <a:close/>
                  <a:moveTo>
                    <a:pt x="226" y="9"/>
                  </a:moveTo>
                  <a:cubicBezTo>
                    <a:pt x="228" y="12"/>
                    <a:pt x="230" y="15"/>
                    <a:pt x="233" y="17"/>
                  </a:cubicBezTo>
                  <a:cubicBezTo>
                    <a:pt x="229" y="21"/>
                    <a:pt x="225" y="25"/>
                    <a:pt x="222" y="28"/>
                  </a:cubicBezTo>
                  <a:cubicBezTo>
                    <a:pt x="219" y="26"/>
                    <a:pt x="216" y="24"/>
                    <a:pt x="214" y="22"/>
                  </a:cubicBezTo>
                  <a:cubicBezTo>
                    <a:pt x="218" y="18"/>
                    <a:pt x="222" y="13"/>
                    <a:pt x="226" y="9"/>
                  </a:cubicBezTo>
                  <a:close/>
                  <a:moveTo>
                    <a:pt x="212" y="24"/>
                  </a:moveTo>
                  <a:cubicBezTo>
                    <a:pt x="215" y="26"/>
                    <a:pt x="217" y="28"/>
                    <a:pt x="220" y="30"/>
                  </a:cubicBezTo>
                  <a:cubicBezTo>
                    <a:pt x="216" y="35"/>
                    <a:pt x="212" y="39"/>
                    <a:pt x="207" y="43"/>
                  </a:cubicBezTo>
                  <a:cubicBezTo>
                    <a:pt x="204" y="41"/>
                    <a:pt x="201" y="39"/>
                    <a:pt x="198" y="37"/>
                  </a:cubicBezTo>
                  <a:cubicBezTo>
                    <a:pt x="203" y="33"/>
                    <a:pt x="207" y="28"/>
                    <a:pt x="212" y="24"/>
                  </a:cubicBezTo>
                  <a:close/>
                  <a:moveTo>
                    <a:pt x="196" y="39"/>
                  </a:moveTo>
                  <a:cubicBezTo>
                    <a:pt x="199" y="42"/>
                    <a:pt x="202" y="44"/>
                    <a:pt x="205" y="45"/>
                  </a:cubicBezTo>
                  <a:cubicBezTo>
                    <a:pt x="202" y="48"/>
                    <a:pt x="199" y="51"/>
                    <a:pt x="197" y="54"/>
                  </a:cubicBezTo>
                  <a:cubicBezTo>
                    <a:pt x="194" y="51"/>
                    <a:pt x="191" y="49"/>
                    <a:pt x="189" y="46"/>
                  </a:cubicBezTo>
                  <a:cubicBezTo>
                    <a:pt x="191" y="44"/>
                    <a:pt x="194" y="41"/>
                    <a:pt x="196" y="39"/>
                  </a:cubicBezTo>
                  <a:close/>
                  <a:moveTo>
                    <a:pt x="186" y="49"/>
                  </a:moveTo>
                  <a:cubicBezTo>
                    <a:pt x="189" y="51"/>
                    <a:pt x="191" y="54"/>
                    <a:pt x="194" y="57"/>
                  </a:cubicBezTo>
                  <a:cubicBezTo>
                    <a:pt x="188" y="62"/>
                    <a:pt x="183" y="67"/>
                    <a:pt x="178" y="72"/>
                  </a:cubicBezTo>
                  <a:cubicBezTo>
                    <a:pt x="175" y="70"/>
                    <a:pt x="172" y="68"/>
                    <a:pt x="170" y="66"/>
                  </a:cubicBezTo>
                  <a:cubicBezTo>
                    <a:pt x="169" y="65"/>
                    <a:pt x="169" y="65"/>
                    <a:pt x="169" y="65"/>
                  </a:cubicBezTo>
                  <a:cubicBezTo>
                    <a:pt x="174" y="60"/>
                    <a:pt x="180" y="54"/>
                    <a:pt x="186" y="49"/>
                  </a:cubicBezTo>
                  <a:close/>
                  <a:moveTo>
                    <a:pt x="167" y="67"/>
                  </a:moveTo>
                  <a:cubicBezTo>
                    <a:pt x="167" y="67"/>
                    <a:pt x="167" y="67"/>
                    <a:pt x="168" y="68"/>
                  </a:cubicBezTo>
                  <a:cubicBezTo>
                    <a:pt x="170" y="70"/>
                    <a:pt x="173" y="72"/>
                    <a:pt x="175" y="74"/>
                  </a:cubicBezTo>
                  <a:cubicBezTo>
                    <a:pt x="171" y="78"/>
                    <a:pt x="167" y="82"/>
                    <a:pt x="164" y="86"/>
                  </a:cubicBezTo>
                  <a:cubicBezTo>
                    <a:pt x="161" y="83"/>
                    <a:pt x="159" y="81"/>
                    <a:pt x="156" y="79"/>
                  </a:cubicBezTo>
                  <a:cubicBezTo>
                    <a:pt x="156" y="78"/>
                    <a:pt x="154" y="79"/>
                    <a:pt x="155" y="80"/>
                  </a:cubicBezTo>
                  <a:cubicBezTo>
                    <a:pt x="157" y="82"/>
                    <a:pt x="159" y="85"/>
                    <a:pt x="162" y="87"/>
                  </a:cubicBezTo>
                  <a:cubicBezTo>
                    <a:pt x="156" y="93"/>
                    <a:pt x="150" y="98"/>
                    <a:pt x="144" y="104"/>
                  </a:cubicBezTo>
                  <a:cubicBezTo>
                    <a:pt x="141" y="101"/>
                    <a:pt x="138" y="99"/>
                    <a:pt x="135" y="96"/>
                  </a:cubicBezTo>
                  <a:cubicBezTo>
                    <a:pt x="146" y="86"/>
                    <a:pt x="156" y="77"/>
                    <a:pt x="167" y="67"/>
                  </a:cubicBezTo>
                  <a:close/>
                  <a:moveTo>
                    <a:pt x="133" y="98"/>
                  </a:moveTo>
                  <a:cubicBezTo>
                    <a:pt x="136" y="101"/>
                    <a:pt x="139" y="104"/>
                    <a:pt x="142" y="106"/>
                  </a:cubicBezTo>
                  <a:cubicBezTo>
                    <a:pt x="137" y="110"/>
                    <a:pt x="133" y="114"/>
                    <a:pt x="128" y="118"/>
                  </a:cubicBezTo>
                  <a:cubicBezTo>
                    <a:pt x="125" y="116"/>
                    <a:pt x="122" y="113"/>
                    <a:pt x="119" y="111"/>
                  </a:cubicBezTo>
                  <a:cubicBezTo>
                    <a:pt x="124" y="107"/>
                    <a:pt x="128" y="102"/>
                    <a:pt x="133" y="98"/>
                  </a:cubicBezTo>
                  <a:close/>
                  <a:moveTo>
                    <a:pt x="114" y="115"/>
                  </a:moveTo>
                  <a:cubicBezTo>
                    <a:pt x="115" y="114"/>
                    <a:pt x="116" y="114"/>
                    <a:pt x="117" y="113"/>
                  </a:cubicBezTo>
                  <a:cubicBezTo>
                    <a:pt x="120" y="115"/>
                    <a:pt x="123" y="118"/>
                    <a:pt x="126" y="121"/>
                  </a:cubicBezTo>
                  <a:cubicBezTo>
                    <a:pt x="122" y="124"/>
                    <a:pt x="118" y="128"/>
                    <a:pt x="114" y="132"/>
                  </a:cubicBezTo>
                  <a:cubicBezTo>
                    <a:pt x="111" y="129"/>
                    <a:pt x="108" y="126"/>
                    <a:pt x="106" y="124"/>
                  </a:cubicBezTo>
                  <a:cubicBezTo>
                    <a:pt x="108" y="121"/>
                    <a:pt x="111" y="118"/>
                    <a:pt x="114" y="115"/>
                  </a:cubicBezTo>
                  <a:close/>
                  <a:moveTo>
                    <a:pt x="103" y="126"/>
                  </a:moveTo>
                  <a:cubicBezTo>
                    <a:pt x="106" y="129"/>
                    <a:pt x="108" y="131"/>
                    <a:pt x="111" y="134"/>
                  </a:cubicBezTo>
                  <a:cubicBezTo>
                    <a:pt x="105" y="139"/>
                    <a:pt x="100" y="144"/>
                    <a:pt x="94" y="149"/>
                  </a:cubicBezTo>
                  <a:cubicBezTo>
                    <a:pt x="91" y="147"/>
                    <a:pt x="89" y="145"/>
                    <a:pt x="86" y="143"/>
                  </a:cubicBezTo>
                  <a:cubicBezTo>
                    <a:pt x="92" y="137"/>
                    <a:pt x="98" y="131"/>
                    <a:pt x="103" y="126"/>
                  </a:cubicBezTo>
                  <a:close/>
                  <a:moveTo>
                    <a:pt x="84" y="144"/>
                  </a:moveTo>
                  <a:cubicBezTo>
                    <a:pt x="86" y="147"/>
                    <a:pt x="89" y="149"/>
                    <a:pt x="91" y="152"/>
                  </a:cubicBezTo>
                  <a:cubicBezTo>
                    <a:pt x="87" y="156"/>
                    <a:pt x="83" y="160"/>
                    <a:pt x="78" y="163"/>
                  </a:cubicBezTo>
                  <a:cubicBezTo>
                    <a:pt x="77" y="162"/>
                    <a:pt x="75" y="161"/>
                    <a:pt x="74" y="159"/>
                  </a:cubicBezTo>
                  <a:cubicBezTo>
                    <a:pt x="73" y="158"/>
                    <a:pt x="71" y="160"/>
                    <a:pt x="72" y="161"/>
                  </a:cubicBezTo>
                  <a:cubicBezTo>
                    <a:pt x="73" y="163"/>
                    <a:pt x="75" y="164"/>
                    <a:pt x="76" y="165"/>
                  </a:cubicBezTo>
                  <a:cubicBezTo>
                    <a:pt x="72" y="169"/>
                    <a:pt x="68" y="173"/>
                    <a:pt x="63" y="176"/>
                  </a:cubicBezTo>
                  <a:cubicBezTo>
                    <a:pt x="61" y="174"/>
                    <a:pt x="59" y="172"/>
                    <a:pt x="57" y="169"/>
                  </a:cubicBezTo>
                  <a:cubicBezTo>
                    <a:pt x="66" y="161"/>
                    <a:pt x="75" y="153"/>
                    <a:pt x="84" y="144"/>
                  </a:cubicBezTo>
                  <a:close/>
                  <a:moveTo>
                    <a:pt x="55" y="171"/>
                  </a:moveTo>
                  <a:cubicBezTo>
                    <a:pt x="57" y="174"/>
                    <a:pt x="59" y="176"/>
                    <a:pt x="61" y="178"/>
                  </a:cubicBezTo>
                  <a:cubicBezTo>
                    <a:pt x="56" y="183"/>
                    <a:pt x="51" y="187"/>
                    <a:pt x="46" y="192"/>
                  </a:cubicBezTo>
                  <a:cubicBezTo>
                    <a:pt x="43" y="190"/>
                    <a:pt x="41" y="187"/>
                    <a:pt x="38" y="185"/>
                  </a:cubicBezTo>
                  <a:cubicBezTo>
                    <a:pt x="44" y="181"/>
                    <a:pt x="49" y="176"/>
                    <a:pt x="55" y="171"/>
                  </a:cubicBezTo>
                  <a:close/>
                  <a:moveTo>
                    <a:pt x="36" y="187"/>
                  </a:moveTo>
                  <a:cubicBezTo>
                    <a:pt x="36" y="187"/>
                    <a:pt x="36" y="187"/>
                    <a:pt x="36" y="187"/>
                  </a:cubicBezTo>
                  <a:cubicBezTo>
                    <a:pt x="39" y="189"/>
                    <a:pt x="41" y="192"/>
                    <a:pt x="43" y="194"/>
                  </a:cubicBezTo>
                  <a:cubicBezTo>
                    <a:pt x="39" y="198"/>
                    <a:pt x="35" y="201"/>
                    <a:pt x="31" y="205"/>
                  </a:cubicBezTo>
                  <a:cubicBezTo>
                    <a:pt x="28" y="202"/>
                    <a:pt x="25" y="200"/>
                    <a:pt x="22" y="197"/>
                  </a:cubicBezTo>
                  <a:cubicBezTo>
                    <a:pt x="27" y="194"/>
                    <a:pt x="31" y="190"/>
                    <a:pt x="36" y="187"/>
                  </a:cubicBezTo>
                  <a:close/>
                  <a:moveTo>
                    <a:pt x="7" y="208"/>
                  </a:moveTo>
                  <a:cubicBezTo>
                    <a:pt x="11" y="205"/>
                    <a:pt x="16" y="202"/>
                    <a:pt x="20" y="199"/>
                  </a:cubicBezTo>
                  <a:cubicBezTo>
                    <a:pt x="20" y="199"/>
                    <a:pt x="20" y="199"/>
                    <a:pt x="20" y="199"/>
                  </a:cubicBezTo>
                  <a:cubicBezTo>
                    <a:pt x="23" y="202"/>
                    <a:pt x="25" y="204"/>
                    <a:pt x="28" y="207"/>
                  </a:cubicBezTo>
                  <a:cubicBezTo>
                    <a:pt x="24" y="210"/>
                    <a:pt x="20" y="214"/>
                    <a:pt x="17" y="217"/>
                  </a:cubicBezTo>
                  <a:cubicBezTo>
                    <a:pt x="13" y="214"/>
                    <a:pt x="10" y="211"/>
                    <a:pt x="7" y="208"/>
                  </a:cubicBezTo>
                  <a:close/>
                  <a:moveTo>
                    <a:pt x="19" y="219"/>
                  </a:moveTo>
                  <a:cubicBezTo>
                    <a:pt x="23" y="216"/>
                    <a:pt x="27" y="213"/>
                    <a:pt x="31" y="210"/>
                  </a:cubicBezTo>
                  <a:cubicBezTo>
                    <a:pt x="35" y="214"/>
                    <a:pt x="39" y="218"/>
                    <a:pt x="43" y="222"/>
                  </a:cubicBezTo>
                  <a:cubicBezTo>
                    <a:pt x="39" y="225"/>
                    <a:pt x="36" y="228"/>
                    <a:pt x="33" y="232"/>
                  </a:cubicBezTo>
                  <a:cubicBezTo>
                    <a:pt x="28" y="227"/>
                    <a:pt x="24" y="223"/>
                    <a:pt x="19" y="219"/>
                  </a:cubicBezTo>
                  <a:close/>
                  <a:moveTo>
                    <a:pt x="35" y="234"/>
                  </a:moveTo>
                  <a:cubicBezTo>
                    <a:pt x="38" y="231"/>
                    <a:pt x="42" y="228"/>
                    <a:pt x="45" y="225"/>
                  </a:cubicBezTo>
                  <a:cubicBezTo>
                    <a:pt x="47" y="227"/>
                    <a:pt x="49" y="229"/>
                    <a:pt x="51" y="231"/>
                  </a:cubicBezTo>
                  <a:cubicBezTo>
                    <a:pt x="49" y="232"/>
                    <a:pt x="48" y="234"/>
                    <a:pt x="46" y="236"/>
                  </a:cubicBezTo>
                  <a:cubicBezTo>
                    <a:pt x="45" y="237"/>
                    <a:pt x="46" y="239"/>
                    <a:pt x="48" y="238"/>
                  </a:cubicBezTo>
                  <a:cubicBezTo>
                    <a:pt x="50" y="237"/>
                    <a:pt x="52" y="235"/>
                    <a:pt x="54" y="234"/>
                  </a:cubicBezTo>
                  <a:cubicBezTo>
                    <a:pt x="57" y="237"/>
                    <a:pt x="60" y="240"/>
                    <a:pt x="63" y="243"/>
                  </a:cubicBezTo>
                  <a:cubicBezTo>
                    <a:pt x="60" y="246"/>
                    <a:pt x="57" y="248"/>
                    <a:pt x="53" y="251"/>
                  </a:cubicBezTo>
                  <a:cubicBezTo>
                    <a:pt x="47" y="245"/>
                    <a:pt x="41" y="239"/>
                    <a:pt x="35" y="234"/>
                  </a:cubicBezTo>
                  <a:close/>
                  <a:moveTo>
                    <a:pt x="65" y="264"/>
                  </a:moveTo>
                  <a:cubicBezTo>
                    <a:pt x="62" y="260"/>
                    <a:pt x="59" y="257"/>
                    <a:pt x="55" y="253"/>
                  </a:cubicBezTo>
                  <a:cubicBezTo>
                    <a:pt x="59" y="250"/>
                    <a:pt x="62" y="248"/>
                    <a:pt x="65" y="245"/>
                  </a:cubicBezTo>
                  <a:cubicBezTo>
                    <a:pt x="68" y="248"/>
                    <a:pt x="72" y="251"/>
                    <a:pt x="75" y="254"/>
                  </a:cubicBezTo>
                  <a:cubicBezTo>
                    <a:pt x="72" y="257"/>
                    <a:pt x="69" y="261"/>
                    <a:pt x="65" y="264"/>
                  </a:cubicBezTo>
                  <a:close/>
                  <a:moveTo>
                    <a:pt x="78" y="251"/>
                  </a:moveTo>
                  <a:cubicBezTo>
                    <a:pt x="75" y="248"/>
                    <a:pt x="73" y="244"/>
                    <a:pt x="70" y="241"/>
                  </a:cubicBezTo>
                  <a:cubicBezTo>
                    <a:pt x="74" y="238"/>
                    <a:pt x="78" y="234"/>
                    <a:pt x="82" y="231"/>
                  </a:cubicBezTo>
                  <a:cubicBezTo>
                    <a:pt x="83" y="232"/>
                    <a:pt x="84" y="233"/>
                    <a:pt x="86" y="234"/>
                  </a:cubicBezTo>
                  <a:cubicBezTo>
                    <a:pt x="87" y="235"/>
                    <a:pt x="89" y="233"/>
                    <a:pt x="88" y="232"/>
                  </a:cubicBezTo>
                  <a:cubicBezTo>
                    <a:pt x="87" y="230"/>
                    <a:pt x="86" y="229"/>
                    <a:pt x="85" y="228"/>
                  </a:cubicBezTo>
                  <a:cubicBezTo>
                    <a:pt x="89" y="224"/>
                    <a:pt x="93" y="220"/>
                    <a:pt x="98" y="217"/>
                  </a:cubicBezTo>
                  <a:cubicBezTo>
                    <a:pt x="101" y="219"/>
                    <a:pt x="103" y="221"/>
                    <a:pt x="106" y="224"/>
                  </a:cubicBezTo>
                  <a:cubicBezTo>
                    <a:pt x="97" y="233"/>
                    <a:pt x="87" y="242"/>
                    <a:pt x="78" y="251"/>
                  </a:cubicBezTo>
                  <a:close/>
                  <a:moveTo>
                    <a:pt x="109" y="221"/>
                  </a:moveTo>
                  <a:cubicBezTo>
                    <a:pt x="107" y="218"/>
                    <a:pt x="104" y="216"/>
                    <a:pt x="102" y="213"/>
                  </a:cubicBezTo>
                  <a:cubicBezTo>
                    <a:pt x="105" y="210"/>
                    <a:pt x="109" y="207"/>
                    <a:pt x="112" y="204"/>
                  </a:cubicBezTo>
                  <a:cubicBezTo>
                    <a:pt x="114" y="206"/>
                    <a:pt x="117" y="208"/>
                    <a:pt x="119" y="210"/>
                  </a:cubicBezTo>
                  <a:cubicBezTo>
                    <a:pt x="119" y="210"/>
                    <a:pt x="119" y="210"/>
                    <a:pt x="120" y="210"/>
                  </a:cubicBezTo>
                  <a:cubicBezTo>
                    <a:pt x="116" y="214"/>
                    <a:pt x="113" y="217"/>
                    <a:pt x="109" y="221"/>
                  </a:cubicBezTo>
                  <a:close/>
                  <a:moveTo>
                    <a:pt x="122" y="208"/>
                  </a:moveTo>
                  <a:cubicBezTo>
                    <a:pt x="122" y="208"/>
                    <a:pt x="122" y="207"/>
                    <a:pt x="122" y="207"/>
                  </a:cubicBezTo>
                  <a:cubicBezTo>
                    <a:pt x="120" y="205"/>
                    <a:pt x="118" y="203"/>
                    <a:pt x="116" y="200"/>
                  </a:cubicBezTo>
                  <a:cubicBezTo>
                    <a:pt x="121" y="196"/>
                    <a:pt x="126" y="192"/>
                    <a:pt x="130" y="188"/>
                  </a:cubicBezTo>
                  <a:cubicBezTo>
                    <a:pt x="133" y="190"/>
                    <a:pt x="135" y="191"/>
                    <a:pt x="138" y="193"/>
                  </a:cubicBezTo>
                  <a:cubicBezTo>
                    <a:pt x="132" y="198"/>
                    <a:pt x="127" y="203"/>
                    <a:pt x="122" y="208"/>
                  </a:cubicBezTo>
                  <a:close/>
                  <a:moveTo>
                    <a:pt x="153" y="179"/>
                  </a:moveTo>
                  <a:cubicBezTo>
                    <a:pt x="149" y="182"/>
                    <a:pt x="145" y="186"/>
                    <a:pt x="141" y="190"/>
                  </a:cubicBezTo>
                  <a:cubicBezTo>
                    <a:pt x="139" y="188"/>
                    <a:pt x="136" y="186"/>
                    <a:pt x="134" y="184"/>
                  </a:cubicBezTo>
                  <a:cubicBezTo>
                    <a:pt x="139" y="180"/>
                    <a:pt x="144" y="176"/>
                    <a:pt x="148" y="171"/>
                  </a:cubicBezTo>
                  <a:cubicBezTo>
                    <a:pt x="150" y="173"/>
                    <a:pt x="153" y="175"/>
                    <a:pt x="155" y="176"/>
                  </a:cubicBezTo>
                  <a:cubicBezTo>
                    <a:pt x="154" y="177"/>
                    <a:pt x="153" y="178"/>
                    <a:pt x="153" y="179"/>
                  </a:cubicBezTo>
                  <a:close/>
                  <a:moveTo>
                    <a:pt x="157" y="174"/>
                  </a:moveTo>
                  <a:cubicBezTo>
                    <a:pt x="156" y="172"/>
                    <a:pt x="154" y="170"/>
                    <a:pt x="152" y="168"/>
                  </a:cubicBezTo>
                  <a:cubicBezTo>
                    <a:pt x="156" y="164"/>
                    <a:pt x="160" y="160"/>
                    <a:pt x="165" y="156"/>
                  </a:cubicBezTo>
                  <a:cubicBezTo>
                    <a:pt x="166" y="156"/>
                    <a:pt x="167" y="155"/>
                    <a:pt x="166" y="154"/>
                  </a:cubicBezTo>
                  <a:cubicBezTo>
                    <a:pt x="171" y="150"/>
                    <a:pt x="176" y="145"/>
                    <a:pt x="181" y="141"/>
                  </a:cubicBezTo>
                  <a:cubicBezTo>
                    <a:pt x="182" y="142"/>
                    <a:pt x="184" y="143"/>
                    <a:pt x="186" y="144"/>
                  </a:cubicBezTo>
                  <a:cubicBezTo>
                    <a:pt x="186" y="145"/>
                    <a:pt x="186" y="145"/>
                    <a:pt x="187" y="145"/>
                  </a:cubicBezTo>
                  <a:cubicBezTo>
                    <a:pt x="177" y="154"/>
                    <a:pt x="167" y="164"/>
                    <a:pt x="157" y="174"/>
                  </a:cubicBezTo>
                  <a:close/>
                  <a:moveTo>
                    <a:pt x="189" y="142"/>
                  </a:moveTo>
                  <a:cubicBezTo>
                    <a:pt x="189" y="142"/>
                    <a:pt x="189" y="141"/>
                    <a:pt x="188" y="141"/>
                  </a:cubicBezTo>
                  <a:cubicBezTo>
                    <a:pt x="187" y="140"/>
                    <a:pt x="186" y="138"/>
                    <a:pt x="184" y="137"/>
                  </a:cubicBezTo>
                  <a:cubicBezTo>
                    <a:pt x="190" y="132"/>
                    <a:pt x="195" y="127"/>
                    <a:pt x="201" y="121"/>
                  </a:cubicBezTo>
                  <a:cubicBezTo>
                    <a:pt x="202" y="122"/>
                    <a:pt x="204" y="123"/>
                    <a:pt x="206" y="124"/>
                  </a:cubicBezTo>
                  <a:cubicBezTo>
                    <a:pt x="207" y="125"/>
                    <a:pt x="209" y="123"/>
                    <a:pt x="208" y="122"/>
                  </a:cubicBezTo>
                  <a:cubicBezTo>
                    <a:pt x="206" y="121"/>
                    <a:pt x="205" y="120"/>
                    <a:pt x="203" y="118"/>
                  </a:cubicBezTo>
                  <a:cubicBezTo>
                    <a:pt x="207" y="115"/>
                    <a:pt x="211" y="111"/>
                    <a:pt x="214" y="108"/>
                  </a:cubicBezTo>
                  <a:cubicBezTo>
                    <a:pt x="215" y="109"/>
                    <a:pt x="216" y="110"/>
                    <a:pt x="218" y="110"/>
                  </a:cubicBezTo>
                  <a:cubicBezTo>
                    <a:pt x="220" y="112"/>
                    <a:pt x="223" y="108"/>
                    <a:pt x="221" y="107"/>
                  </a:cubicBezTo>
                  <a:cubicBezTo>
                    <a:pt x="220" y="106"/>
                    <a:pt x="219" y="105"/>
                    <a:pt x="218" y="104"/>
                  </a:cubicBezTo>
                  <a:cubicBezTo>
                    <a:pt x="221" y="100"/>
                    <a:pt x="225" y="97"/>
                    <a:pt x="229" y="93"/>
                  </a:cubicBezTo>
                  <a:cubicBezTo>
                    <a:pt x="231" y="95"/>
                    <a:pt x="233" y="96"/>
                    <a:pt x="235" y="98"/>
                  </a:cubicBezTo>
                  <a:cubicBezTo>
                    <a:pt x="235" y="98"/>
                    <a:pt x="235" y="98"/>
                    <a:pt x="235" y="98"/>
                  </a:cubicBezTo>
                  <a:cubicBezTo>
                    <a:pt x="219" y="112"/>
                    <a:pt x="204" y="127"/>
                    <a:pt x="189" y="1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5" name="Freeform 42"/>
            <p:cNvSpPr>
              <a:spLocks noEditPoints="1"/>
            </p:cNvSpPr>
            <p:nvPr/>
          </p:nvSpPr>
          <p:spPr bwMode="auto">
            <a:xfrm>
              <a:off x="7945438" y="1687513"/>
              <a:ext cx="212725" cy="177800"/>
            </a:xfrm>
            <a:custGeom>
              <a:avLst/>
              <a:gdLst>
                <a:gd name="T0" fmla="*/ 61 w 67"/>
                <a:gd name="T1" fmla="*/ 27 h 56"/>
                <a:gd name="T2" fmla="*/ 61 w 67"/>
                <a:gd name="T3" fmla="*/ 22 h 56"/>
                <a:gd name="T4" fmla="*/ 34 w 67"/>
                <a:gd name="T5" fmla="*/ 2 h 56"/>
                <a:gd name="T6" fmla="*/ 35 w 67"/>
                <a:gd name="T7" fmla="*/ 10 h 56"/>
                <a:gd name="T8" fmla="*/ 27 w 67"/>
                <a:gd name="T9" fmla="*/ 9 h 56"/>
                <a:gd name="T10" fmla="*/ 27 w 67"/>
                <a:gd name="T11" fmla="*/ 4 h 56"/>
                <a:gd name="T12" fmla="*/ 10 w 67"/>
                <a:gd name="T13" fmla="*/ 28 h 56"/>
                <a:gd name="T14" fmla="*/ 23 w 67"/>
                <a:gd name="T15" fmla="*/ 23 h 56"/>
                <a:gd name="T16" fmla="*/ 4 w 67"/>
                <a:gd name="T17" fmla="*/ 27 h 56"/>
                <a:gd name="T18" fmla="*/ 17 w 67"/>
                <a:gd name="T19" fmla="*/ 43 h 56"/>
                <a:gd name="T20" fmla="*/ 29 w 67"/>
                <a:gd name="T21" fmla="*/ 53 h 56"/>
                <a:gd name="T22" fmla="*/ 33 w 67"/>
                <a:gd name="T23" fmla="*/ 52 h 56"/>
                <a:gd name="T24" fmla="*/ 44 w 67"/>
                <a:gd name="T25" fmla="*/ 43 h 56"/>
                <a:gd name="T26" fmla="*/ 47 w 67"/>
                <a:gd name="T27" fmla="*/ 40 h 56"/>
                <a:gd name="T28" fmla="*/ 63 w 67"/>
                <a:gd name="T29" fmla="*/ 35 h 56"/>
                <a:gd name="T30" fmla="*/ 44 w 67"/>
                <a:gd name="T31" fmla="*/ 19 h 56"/>
                <a:gd name="T32" fmla="*/ 35 w 67"/>
                <a:gd name="T33" fmla="*/ 15 h 56"/>
                <a:gd name="T34" fmla="*/ 44 w 67"/>
                <a:gd name="T35" fmla="*/ 19 h 56"/>
                <a:gd name="T36" fmla="*/ 38 w 67"/>
                <a:gd name="T37" fmla="*/ 23 h 56"/>
                <a:gd name="T38" fmla="*/ 33 w 67"/>
                <a:gd name="T39" fmla="*/ 28 h 56"/>
                <a:gd name="T40" fmla="*/ 28 w 67"/>
                <a:gd name="T41" fmla="*/ 23 h 56"/>
                <a:gd name="T42" fmla="*/ 20 w 67"/>
                <a:gd name="T43" fmla="*/ 16 h 56"/>
                <a:gd name="T44" fmla="*/ 30 w 67"/>
                <a:gd name="T45" fmla="*/ 15 h 56"/>
                <a:gd name="T46" fmla="*/ 25 w 67"/>
                <a:gd name="T47" fmla="*/ 21 h 56"/>
                <a:gd name="T48" fmla="*/ 21 w 67"/>
                <a:gd name="T49" fmla="*/ 41 h 56"/>
                <a:gd name="T50" fmla="*/ 15 w 67"/>
                <a:gd name="T51" fmla="*/ 36 h 56"/>
                <a:gd name="T52" fmla="*/ 30 w 67"/>
                <a:gd name="T53" fmla="*/ 31 h 56"/>
                <a:gd name="T54" fmla="*/ 21 w 67"/>
                <a:gd name="T55" fmla="*/ 40 h 56"/>
                <a:gd name="T56" fmla="*/ 30 w 67"/>
                <a:gd name="T57" fmla="*/ 49 h 56"/>
                <a:gd name="T58" fmla="*/ 33 w 67"/>
                <a:gd name="T59" fmla="*/ 34 h 56"/>
                <a:gd name="T60" fmla="*/ 30 w 67"/>
                <a:gd name="T61" fmla="*/ 49 h 56"/>
                <a:gd name="T62" fmla="*/ 43 w 67"/>
                <a:gd name="T63" fmla="*/ 38 h 56"/>
                <a:gd name="T64" fmla="*/ 41 w 67"/>
                <a:gd name="T65" fmla="*/ 27 h 56"/>
                <a:gd name="T66" fmla="*/ 45 w 67"/>
                <a:gd name="T67" fmla="*/ 37 h 56"/>
                <a:gd name="T68" fmla="*/ 44 w 67"/>
                <a:gd name="T69" fmla="*/ 24 h 56"/>
                <a:gd name="T70" fmla="*/ 54 w 67"/>
                <a:gd name="T7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" h="56">
                  <a:moveTo>
                    <a:pt x="65" y="32"/>
                  </a:moveTo>
                  <a:cubicBezTo>
                    <a:pt x="64" y="30"/>
                    <a:pt x="62" y="29"/>
                    <a:pt x="61" y="27"/>
                  </a:cubicBezTo>
                  <a:cubicBezTo>
                    <a:pt x="62" y="26"/>
                    <a:pt x="62" y="25"/>
                    <a:pt x="63" y="24"/>
                  </a:cubicBezTo>
                  <a:cubicBezTo>
                    <a:pt x="63" y="23"/>
                    <a:pt x="62" y="21"/>
                    <a:pt x="61" y="22"/>
                  </a:cubicBezTo>
                  <a:cubicBezTo>
                    <a:pt x="60" y="22"/>
                    <a:pt x="59" y="23"/>
                    <a:pt x="58" y="24"/>
                  </a:cubicBezTo>
                  <a:cubicBezTo>
                    <a:pt x="50" y="16"/>
                    <a:pt x="42" y="9"/>
                    <a:pt x="34" y="2"/>
                  </a:cubicBezTo>
                  <a:cubicBezTo>
                    <a:pt x="31" y="0"/>
                    <a:pt x="28" y="3"/>
                    <a:pt x="30" y="5"/>
                  </a:cubicBezTo>
                  <a:cubicBezTo>
                    <a:pt x="32" y="7"/>
                    <a:pt x="33" y="8"/>
                    <a:pt x="35" y="10"/>
                  </a:cubicBezTo>
                  <a:cubicBezTo>
                    <a:pt x="34" y="11"/>
                    <a:pt x="33" y="12"/>
                    <a:pt x="32" y="13"/>
                  </a:cubicBezTo>
                  <a:cubicBezTo>
                    <a:pt x="30" y="11"/>
                    <a:pt x="28" y="10"/>
                    <a:pt x="27" y="9"/>
                  </a:cubicBezTo>
                  <a:cubicBezTo>
                    <a:pt x="27" y="8"/>
                    <a:pt x="28" y="7"/>
                    <a:pt x="29" y="6"/>
                  </a:cubicBezTo>
                  <a:cubicBezTo>
                    <a:pt x="29" y="6"/>
                    <a:pt x="29" y="4"/>
                    <a:pt x="27" y="4"/>
                  </a:cubicBezTo>
                  <a:cubicBezTo>
                    <a:pt x="18" y="8"/>
                    <a:pt x="12" y="18"/>
                    <a:pt x="8" y="26"/>
                  </a:cubicBezTo>
                  <a:cubicBezTo>
                    <a:pt x="7" y="28"/>
                    <a:pt x="9" y="29"/>
                    <a:pt x="10" y="28"/>
                  </a:cubicBezTo>
                  <a:cubicBezTo>
                    <a:pt x="12" y="24"/>
                    <a:pt x="15" y="21"/>
                    <a:pt x="18" y="18"/>
                  </a:cubicBezTo>
                  <a:cubicBezTo>
                    <a:pt x="19" y="20"/>
                    <a:pt x="21" y="21"/>
                    <a:pt x="23" y="2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2"/>
                    <a:pt x="7" y="29"/>
                    <a:pt x="4" y="27"/>
                  </a:cubicBezTo>
                  <a:cubicBezTo>
                    <a:pt x="3" y="26"/>
                    <a:pt x="0" y="28"/>
                    <a:pt x="2" y="2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0" y="46"/>
                    <a:pt x="23" y="49"/>
                    <a:pt x="27" y="52"/>
                  </a:cubicBezTo>
                  <a:cubicBezTo>
                    <a:pt x="27" y="53"/>
                    <a:pt x="28" y="54"/>
                    <a:pt x="29" y="53"/>
                  </a:cubicBezTo>
                  <a:cubicBezTo>
                    <a:pt x="30" y="54"/>
                    <a:pt x="30" y="54"/>
                    <a:pt x="31" y="55"/>
                  </a:cubicBezTo>
                  <a:cubicBezTo>
                    <a:pt x="33" y="56"/>
                    <a:pt x="35" y="54"/>
                    <a:pt x="33" y="52"/>
                  </a:cubicBezTo>
                  <a:cubicBezTo>
                    <a:pt x="33" y="52"/>
                    <a:pt x="33" y="52"/>
                    <a:pt x="33" y="51"/>
                  </a:cubicBezTo>
                  <a:cubicBezTo>
                    <a:pt x="36" y="49"/>
                    <a:pt x="40" y="46"/>
                    <a:pt x="44" y="43"/>
                  </a:cubicBezTo>
                  <a:cubicBezTo>
                    <a:pt x="44" y="43"/>
                    <a:pt x="45" y="43"/>
                    <a:pt x="45" y="42"/>
                  </a:cubicBezTo>
                  <a:cubicBezTo>
                    <a:pt x="46" y="41"/>
                    <a:pt x="47" y="41"/>
                    <a:pt x="47" y="40"/>
                  </a:cubicBezTo>
                  <a:cubicBezTo>
                    <a:pt x="51" y="38"/>
                    <a:pt x="55" y="35"/>
                    <a:pt x="58" y="31"/>
                  </a:cubicBezTo>
                  <a:cubicBezTo>
                    <a:pt x="59" y="32"/>
                    <a:pt x="61" y="34"/>
                    <a:pt x="63" y="35"/>
                  </a:cubicBezTo>
                  <a:cubicBezTo>
                    <a:pt x="65" y="37"/>
                    <a:pt x="67" y="33"/>
                    <a:pt x="65" y="32"/>
                  </a:cubicBezTo>
                  <a:close/>
                  <a:moveTo>
                    <a:pt x="44" y="19"/>
                  </a:moveTo>
                  <a:cubicBezTo>
                    <a:pt x="43" y="19"/>
                    <a:pt x="42" y="20"/>
                    <a:pt x="41" y="21"/>
                  </a:cubicBezTo>
                  <a:cubicBezTo>
                    <a:pt x="39" y="19"/>
                    <a:pt x="37" y="17"/>
                    <a:pt x="35" y="15"/>
                  </a:cubicBezTo>
                  <a:cubicBezTo>
                    <a:pt x="36" y="14"/>
                    <a:pt x="37" y="13"/>
                    <a:pt x="37" y="12"/>
                  </a:cubicBezTo>
                  <a:cubicBezTo>
                    <a:pt x="40" y="14"/>
                    <a:pt x="42" y="16"/>
                    <a:pt x="44" y="19"/>
                  </a:cubicBezTo>
                  <a:close/>
                  <a:moveTo>
                    <a:pt x="33" y="18"/>
                  </a:moveTo>
                  <a:cubicBezTo>
                    <a:pt x="35" y="19"/>
                    <a:pt x="36" y="21"/>
                    <a:pt x="38" y="23"/>
                  </a:cubicBezTo>
                  <a:cubicBezTo>
                    <a:pt x="36" y="25"/>
                    <a:pt x="35" y="26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1" y="26"/>
                    <a:pt x="29" y="25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1"/>
                    <a:pt x="31" y="19"/>
                    <a:pt x="33" y="18"/>
                  </a:cubicBezTo>
                  <a:close/>
                  <a:moveTo>
                    <a:pt x="20" y="16"/>
                  </a:moveTo>
                  <a:cubicBezTo>
                    <a:pt x="21" y="14"/>
                    <a:pt x="23" y="12"/>
                    <a:pt x="25" y="11"/>
                  </a:cubicBezTo>
                  <a:cubicBezTo>
                    <a:pt x="27" y="12"/>
                    <a:pt x="28" y="13"/>
                    <a:pt x="30" y="15"/>
                  </a:cubicBezTo>
                  <a:cubicBezTo>
                    <a:pt x="28" y="17"/>
                    <a:pt x="27" y="19"/>
                    <a:pt x="25" y="20"/>
                  </a:cubicBezTo>
                  <a:cubicBezTo>
                    <a:pt x="25" y="21"/>
                    <a:pt x="25" y="21"/>
                    <a:pt x="25" y="21"/>
                  </a:cubicBezTo>
                  <a:lnTo>
                    <a:pt x="20" y="16"/>
                  </a:lnTo>
                  <a:close/>
                  <a:moveTo>
                    <a:pt x="21" y="41"/>
                  </a:moveTo>
                  <a:cubicBezTo>
                    <a:pt x="20" y="40"/>
                    <a:pt x="19" y="40"/>
                    <a:pt x="19" y="39"/>
                  </a:cubicBezTo>
                  <a:cubicBezTo>
                    <a:pt x="18" y="38"/>
                    <a:pt x="17" y="37"/>
                    <a:pt x="15" y="36"/>
                  </a:cubicBezTo>
                  <a:cubicBezTo>
                    <a:pt x="19" y="33"/>
                    <a:pt x="22" y="29"/>
                    <a:pt x="25" y="26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7" y="34"/>
                    <a:pt x="24" y="37"/>
                    <a:pt x="21" y="40"/>
                  </a:cubicBezTo>
                  <a:cubicBezTo>
                    <a:pt x="21" y="40"/>
                    <a:pt x="21" y="41"/>
                    <a:pt x="21" y="41"/>
                  </a:cubicBezTo>
                  <a:close/>
                  <a:moveTo>
                    <a:pt x="30" y="49"/>
                  </a:moveTo>
                  <a:cubicBezTo>
                    <a:pt x="28" y="47"/>
                    <a:pt x="26" y="45"/>
                    <a:pt x="23" y="42"/>
                  </a:cubicBezTo>
                  <a:cubicBezTo>
                    <a:pt x="26" y="40"/>
                    <a:pt x="30" y="37"/>
                    <a:pt x="33" y="34"/>
                  </a:cubicBezTo>
                  <a:cubicBezTo>
                    <a:pt x="35" y="36"/>
                    <a:pt x="38" y="39"/>
                    <a:pt x="40" y="41"/>
                  </a:cubicBezTo>
                  <a:cubicBezTo>
                    <a:pt x="37" y="44"/>
                    <a:pt x="34" y="46"/>
                    <a:pt x="30" y="49"/>
                  </a:cubicBezTo>
                  <a:close/>
                  <a:moveTo>
                    <a:pt x="45" y="37"/>
                  </a:moveTo>
                  <a:cubicBezTo>
                    <a:pt x="45" y="37"/>
                    <a:pt x="44" y="38"/>
                    <a:pt x="43" y="38"/>
                  </a:cubicBezTo>
                  <a:cubicBezTo>
                    <a:pt x="41" y="36"/>
                    <a:pt x="39" y="34"/>
                    <a:pt x="36" y="31"/>
                  </a:cubicBezTo>
                  <a:cubicBezTo>
                    <a:pt x="38" y="30"/>
                    <a:pt x="40" y="28"/>
                    <a:pt x="41" y="27"/>
                  </a:cubicBezTo>
                  <a:cubicBezTo>
                    <a:pt x="43" y="29"/>
                    <a:pt x="46" y="32"/>
                    <a:pt x="48" y="34"/>
                  </a:cubicBezTo>
                  <a:cubicBezTo>
                    <a:pt x="47" y="35"/>
                    <a:pt x="46" y="36"/>
                    <a:pt x="45" y="37"/>
                  </a:cubicBezTo>
                  <a:close/>
                  <a:moveTo>
                    <a:pt x="50" y="31"/>
                  </a:moveTo>
                  <a:cubicBezTo>
                    <a:pt x="49" y="29"/>
                    <a:pt x="46" y="26"/>
                    <a:pt x="44" y="24"/>
                  </a:cubicBezTo>
                  <a:cubicBezTo>
                    <a:pt x="45" y="23"/>
                    <a:pt x="46" y="22"/>
                    <a:pt x="47" y="21"/>
                  </a:cubicBezTo>
                  <a:cubicBezTo>
                    <a:pt x="49" y="23"/>
                    <a:pt x="51" y="26"/>
                    <a:pt x="54" y="28"/>
                  </a:cubicBezTo>
                  <a:cubicBezTo>
                    <a:pt x="53" y="29"/>
                    <a:pt x="51" y="30"/>
                    <a:pt x="50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036" name="Freeform 43"/>
          <p:cNvSpPr>
            <a:spLocks noEditPoints="1"/>
          </p:cNvSpPr>
          <p:nvPr/>
        </p:nvSpPr>
        <p:spPr bwMode="auto">
          <a:xfrm>
            <a:off x="6316558" y="3225801"/>
            <a:ext cx="1174751" cy="1166284"/>
          </a:xfrm>
          <a:custGeom>
            <a:avLst/>
            <a:gdLst>
              <a:gd name="T0" fmla="*/ 275 w 277"/>
              <a:gd name="T1" fmla="*/ 3 h 275"/>
              <a:gd name="T2" fmla="*/ 271 w 277"/>
              <a:gd name="T3" fmla="*/ 1 h 275"/>
              <a:gd name="T4" fmla="*/ 136 w 277"/>
              <a:gd name="T5" fmla="*/ 77 h 275"/>
              <a:gd name="T6" fmla="*/ 3 w 277"/>
              <a:gd name="T7" fmla="*/ 154 h 275"/>
              <a:gd name="T8" fmla="*/ 4 w 277"/>
              <a:gd name="T9" fmla="*/ 160 h 275"/>
              <a:gd name="T10" fmla="*/ 6 w 277"/>
              <a:gd name="T11" fmla="*/ 163 h 275"/>
              <a:gd name="T12" fmla="*/ 10 w 277"/>
              <a:gd name="T13" fmla="*/ 166 h 275"/>
              <a:gd name="T14" fmla="*/ 13 w 277"/>
              <a:gd name="T15" fmla="*/ 168 h 275"/>
              <a:gd name="T16" fmla="*/ 85 w 277"/>
              <a:gd name="T17" fmla="*/ 205 h 275"/>
              <a:gd name="T18" fmla="*/ 86 w 277"/>
              <a:gd name="T19" fmla="*/ 205 h 275"/>
              <a:gd name="T20" fmla="*/ 90 w 277"/>
              <a:gd name="T21" fmla="*/ 206 h 275"/>
              <a:gd name="T22" fmla="*/ 92 w 277"/>
              <a:gd name="T23" fmla="*/ 208 h 275"/>
              <a:gd name="T24" fmla="*/ 115 w 277"/>
              <a:gd name="T25" fmla="*/ 212 h 275"/>
              <a:gd name="T26" fmla="*/ 111 w 277"/>
              <a:gd name="T27" fmla="*/ 218 h 275"/>
              <a:gd name="T28" fmla="*/ 113 w 277"/>
              <a:gd name="T29" fmla="*/ 222 h 275"/>
              <a:gd name="T30" fmla="*/ 205 w 277"/>
              <a:gd name="T31" fmla="*/ 274 h 275"/>
              <a:gd name="T32" fmla="*/ 209 w 277"/>
              <a:gd name="T33" fmla="*/ 271 h 275"/>
              <a:gd name="T34" fmla="*/ 210 w 277"/>
              <a:gd name="T35" fmla="*/ 270 h 275"/>
              <a:gd name="T36" fmla="*/ 223 w 277"/>
              <a:gd name="T37" fmla="*/ 206 h 275"/>
              <a:gd name="T38" fmla="*/ 240 w 277"/>
              <a:gd name="T39" fmla="*/ 138 h 275"/>
              <a:gd name="T40" fmla="*/ 275 w 277"/>
              <a:gd name="T41" fmla="*/ 9 h 275"/>
              <a:gd name="T42" fmla="*/ 276 w 277"/>
              <a:gd name="T43" fmla="*/ 7 h 275"/>
              <a:gd name="T44" fmla="*/ 275 w 277"/>
              <a:gd name="T45" fmla="*/ 3 h 275"/>
              <a:gd name="T46" fmla="*/ 94 w 277"/>
              <a:gd name="T47" fmla="*/ 203 h 275"/>
              <a:gd name="T48" fmla="*/ 229 w 277"/>
              <a:gd name="T49" fmla="*/ 60 h 275"/>
              <a:gd name="T50" fmla="*/ 119 w 277"/>
              <a:gd name="T51" fmla="*/ 207 h 275"/>
              <a:gd name="T52" fmla="*/ 94 w 277"/>
              <a:gd name="T53" fmla="*/ 203 h 275"/>
              <a:gd name="T54" fmla="*/ 232 w 277"/>
              <a:gd name="T55" fmla="*/ 140 h 275"/>
              <a:gd name="T56" fmla="*/ 204 w 277"/>
              <a:gd name="T57" fmla="*/ 267 h 275"/>
              <a:gd name="T58" fmla="*/ 115 w 277"/>
              <a:gd name="T59" fmla="*/ 223 h 275"/>
              <a:gd name="T60" fmla="*/ 115 w 277"/>
              <a:gd name="T61" fmla="*/ 222 h 275"/>
              <a:gd name="T62" fmla="*/ 115 w 277"/>
              <a:gd name="T63" fmla="*/ 221 h 275"/>
              <a:gd name="T64" fmla="*/ 263 w 277"/>
              <a:gd name="T65" fmla="*/ 25 h 275"/>
              <a:gd name="T66" fmla="*/ 232 w 277"/>
              <a:gd name="T67" fmla="*/ 140 h 275"/>
              <a:gd name="T68" fmla="*/ 86 w 277"/>
              <a:gd name="T69" fmla="*/ 201 h 275"/>
              <a:gd name="T70" fmla="*/ 47 w 277"/>
              <a:gd name="T71" fmla="*/ 180 h 275"/>
              <a:gd name="T72" fmla="*/ 20 w 277"/>
              <a:gd name="T73" fmla="*/ 164 h 275"/>
              <a:gd name="T74" fmla="*/ 14 w 277"/>
              <a:gd name="T75" fmla="*/ 160 h 275"/>
              <a:gd name="T76" fmla="*/ 11 w 277"/>
              <a:gd name="T77" fmla="*/ 157 h 275"/>
              <a:gd name="T78" fmla="*/ 140 w 277"/>
              <a:gd name="T79" fmla="*/ 84 h 275"/>
              <a:gd name="T80" fmla="*/ 264 w 277"/>
              <a:gd name="T81" fmla="*/ 12 h 275"/>
              <a:gd name="T82" fmla="*/ 86 w 277"/>
              <a:gd name="T83" fmla="*/ 201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77" h="275">
                <a:moveTo>
                  <a:pt x="275" y="3"/>
                </a:moveTo>
                <a:cubicBezTo>
                  <a:pt x="275" y="1"/>
                  <a:pt x="273" y="0"/>
                  <a:pt x="271" y="1"/>
                </a:cubicBezTo>
                <a:cubicBezTo>
                  <a:pt x="224" y="23"/>
                  <a:pt x="181" y="51"/>
                  <a:pt x="136" y="77"/>
                </a:cubicBezTo>
                <a:cubicBezTo>
                  <a:pt x="92" y="102"/>
                  <a:pt x="44" y="125"/>
                  <a:pt x="3" y="154"/>
                </a:cubicBezTo>
                <a:cubicBezTo>
                  <a:pt x="0" y="156"/>
                  <a:pt x="1" y="159"/>
                  <a:pt x="4" y="160"/>
                </a:cubicBezTo>
                <a:cubicBezTo>
                  <a:pt x="4" y="161"/>
                  <a:pt x="4" y="162"/>
                  <a:pt x="6" y="163"/>
                </a:cubicBezTo>
                <a:cubicBezTo>
                  <a:pt x="7" y="164"/>
                  <a:pt x="9" y="165"/>
                  <a:pt x="10" y="166"/>
                </a:cubicBezTo>
                <a:cubicBezTo>
                  <a:pt x="11" y="167"/>
                  <a:pt x="12" y="167"/>
                  <a:pt x="13" y="168"/>
                </a:cubicBezTo>
                <a:cubicBezTo>
                  <a:pt x="33" y="185"/>
                  <a:pt x="61" y="198"/>
                  <a:pt x="85" y="205"/>
                </a:cubicBezTo>
                <a:cubicBezTo>
                  <a:pt x="85" y="205"/>
                  <a:pt x="86" y="205"/>
                  <a:pt x="86" y="205"/>
                </a:cubicBezTo>
                <a:cubicBezTo>
                  <a:pt x="87" y="206"/>
                  <a:pt x="89" y="207"/>
                  <a:pt x="90" y="206"/>
                </a:cubicBezTo>
                <a:cubicBezTo>
                  <a:pt x="91" y="207"/>
                  <a:pt x="91" y="208"/>
                  <a:pt x="92" y="208"/>
                </a:cubicBezTo>
                <a:cubicBezTo>
                  <a:pt x="100" y="210"/>
                  <a:pt x="108" y="211"/>
                  <a:pt x="115" y="212"/>
                </a:cubicBezTo>
                <a:cubicBezTo>
                  <a:pt x="114" y="214"/>
                  <a:pt x="113" y="216"/>
                  <a:pt x="111" y="218"/>
                </a:cubicBezTo>
                <a:cubicBezTo>
                  <a:pt x="110" y="220"/>
                  <a:pt x="111" y="222"/>
                  <a:pt x="113" y="222"/>
                </a:cubicBezTo>
                <a:cubicBezTo>
                  <a:pt x="111" y="228"/>
                  <a:pt x="196" y="269"/>
                  <a:pt x="205" y="274"/>
                </a:cubicBezTo>
                <a:cubicBezTo>
                  <a:pt x="207" y="275"/>
                  <a:pt x="209" y="273"/>
                  <a:pt x="209" y="271"/>
                </a:cubicBezTo>
                <a:cubicBezTo>
                  <a:pt x="209" y="271"/>
                  <a:pt x="210" y="270"/>
                  <a:pt x="210" y="270"/>
                </a:cubicBezTo>
                <a:cubicBezTo>
                  <a:pt x="216" y="249"/>
                  <a:pt x="219" y="227"/>
                  <a:pt x="223" y="206"/>
                </a:cubicBezTo>
                <a:cubicBezTo>
                  <a:pt x="228" y="183"/>
                  <a:pt x="234" y="160"/>
                  <a:pt x="240" y="138"/>
                </a:cubicBezTo>
                <a:cubicBezTo>
                  <a:pt x="250" y="95"/>
                  <a:pt x="262" y="52"/>
                  <a:pt x="275" y="9"/>
                </a:cubicBezTo>
                <a:cubicBezTo>
                  <a:pt x="275" y="8"/>
                  <a:pt x="276" y="8"/>
                  <a:pt x="276" y="7"/>
                </a:cubicBezTo>
                <a:cubicBezTo>
                  <a:pt x="277" y="6"/>
                  <a:pt x="276" y="4"/>
                  <a:pt x="275" y="3"/>
                </a:cubicBezTo>
                <a:close/>
                <a:moveTo>
                  <a:pt x="94" y="203"/>
                </a:moveTo>
                <a:cubicBezTo>
                  <a:pt x="135" y="152"/>
                  <a:pt x="184" y="108"/>
                  <a:pt x="229" y="60"/>
                </a:cubicBezTo>
                <a:cubicBezTo>
                  <a:pt x="192" y="109"/>
                  <a:pt x="155" y="157"/>
                  <a:pt x="119" y="207"/>
                </a:cubicBezTo>
                <a:cubicBezTo>
                  <a:pt x="111" y="205"/>
                  <a:pt x="102" y="204"/>
                  <a:pt x="94" y="203"/>
                </a:cubicBezTo>
                <a:close/>
                <a:moveTo>
                  <a:pt x="232" y="140"/>
                </a:moveTo>
                <a:cubicBezTo>
                  <a:pt x="222" y="181"/>
                  <a:pt x="208" y="225"/>
                  <a:pt x="204" y="267"/>
                </a:cubicBezTo>
                <a:cubicBezTo>
                  <a:pt x="186" y="258"/>
                  <a:pt x="115" y="223"/>
                  <a:pt x="115" y="223"/>
                </a:cubicBezTo>
                <a:cubicBezTo>
                  <a:pt x="115" y="222"/>
                  <a:pt x="115" y="222"/>
                  <a:pt x="115" y="222"/>
                </a:cubicBezTo>
                <a:cubicBezTo>
                  <a:pt x="115" y="222"/>
                  <a:pt x="115" y="221"/>
                  <a:pt x="115" y="221"/>
                </a:cubicBezTo>
                <a:cubicBezTo>
                  <a:pt x="168" y="158"/>
                  <a:pt x="215" y="91"/>
                  <a:pt x="263" y="25"/>
                </a:cubicBezTo>
                <a:cubicBezTo>
                  <a:pt x="252" y="63"/>
                  <a:pt x="242" y="101"/>
                  <a:pt x="232" y="140"/>
                </a:cubicBezTo>
                <a:close/>
                <a:moveTo>
                  <a:pt x="86" y="201"/>
                </a:moveTo>
                <a:cubicBezTo>
                  <a:pt x="74" y="193"/>
                  <a:pt x="60" y="187"/>
                  <a:pt x="47" y="180"/>
                </a:cubicBezTo>
                <a:cubicBezTo>
                  <a:pt x="38" y="175"/>
                  <a:pt x="29" y="168"/>
                  <a:pt x="20" y="164"/>
                </a:cubicBezTo>
                <a:cubicBezTo>
                  <a:pt x="18" y="162"/>
                  <a:pt x="16" y="161"/>
                  <a:pt x="14" y="160"/>
                </a:cubicBezTo>
                <a:cubicBezTo>
                  <a:pt x="13" y="159"/>
                  <a:pt x="12" y="158"/>
                  <a:pt x="11" y="157"/>
                </a:cubicBezTo>
                <a:cubicBezTo>
                  <a:pt x="55" y="136"/>
                  <a:pt x="98" y="108"/>
                  <a:pt x="140" y="84"/>
                </a:cubicBezTo>
                <a:cubicBezTo>
                  <a:pt x="181" y="60"/>
                  <a:pt x="224" y="38"/>
                  <a:pt x="264" y="12"/>
                </a:cubicBezTo>
                <a:cubicBezTo>
                  <a:pt x="208" y="78"/>
                  <a:pt x="141" y="134"/>
                  <a:pt x="86" y="2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37" name="Freeform 44"/>
          <p:cNvSpPr>
            <a:spLocks noEditPoints="1"/>
          </p:cNvSpPr>
          <p:nvPr/>
        </p:nvSpPr>
        <p:spPr bwMode="auto">
          <a:xfrm>
            <a:off x="885859" y="1011766"/>
            <a:ext cx="5828632" cy="4533900"/>
          </a:xfrm>
          <a:custGeom>
            <a:avLst/>
            <a:gdLst>
              <a:gd name="T0" fmla="*/ 1112 w 1157"/>
              <a:gd name="T1" fmla="*/ 885 h 1069"/>
              <a:gd name="T2" fmla="*/ 1055 w 1157"/>
              <a:gd name="T3" fmla="*/ 950 h 1069"/>
              <a:gd name="T4" fmla="*/ 1013 w 1157"/>
              <a:gd name="T5" fmla="*/ 931 h 1069"/>
              <a:gd name="T6" fmla="*/ 1041 w 1157"/>
              <a:gd name="T7" fmla="*/ 962 h 1069"/>
              <a:gd name="T8" fmla="*/ 1017 w 1157"/>
              <a:gd name="T9" fmla="*/ 992 h 1069"/>
              <a:gd name="T10" fmla="*/ 738 w 1157"/>
              <a:gd name="T11" fmla="*/ 1058 h 1069"/>
              <a:gd name="T12" fmla="*/ 468 w 1157"/>
              <a:gd name="T13" fmla="*/ 986 h 1069"/>
              <a:gd name="T14" fmla="*/ 410 w 1157"/>
              <a:gd name="T15" fmla="*/ 915 h 1069"/>
              <a:gd name="T16" fmla="*/ 379 w 1157"/>
              <a:gd name="T17" fmla="*/ 925 h 1069"/>
              <a:gd name="T18" fmla="*/ 250 w 1157"/>
              <a:gd name="T19" fmla="*/ 903 h 1069"/>
              <a:gd name="T20" fmla="*/ 81 w 1157"/>
              <a:gd name="T21" fmla="*/ 342 h 1069"/>
              <a:gd name="T22" fmla="*/ 144 w 1157"/>
              <a:gd name="T23" fmla="*/ 345 h 1069"/>
              <a:gd name="T24" fmla="*/ 82 w 1157"/>
              <a:gd name="T25" fmla="*/ 331 h 1069"/>
              <a:gd name="T26" fmla="*/ 100 w 1157"/>
              <a:gd name="T27" fmla="*/ 147 h 1069"/>
              <a:gd name="T28" fmla="*/ 310 w 1157"/>
              <a:gd name="T29" fmla="*/ 28 h 1069"/>
              <a:gd name="T30" fmla="*/ 180 w 1157"/>
              <a:gd name="T31" fmla="*/ 51 h 1069"/>
              <a:gd name="T32" fmla="*/ 69 w 1157"/>
              <a:gd name="T33" fmla="*/ 316 h 1069"/>
              <a:gd name="T34" fmla="*/ 103 w 1157"/>
              <a:gd name="T35" fmla="*/ 764 h 1069"/>
              <a:gd name="T36" fmla="*/ 386 w 1157"/>
              <a:gd name="T37" fmla="*/ 932 h 1069"/>
              <a:gd name="T38" fmla="*/ 529 w 1157"/>
              <a:gd name="T39" fmla="*/ 1024 h 1069"/>
              <a:gd name="T40" fmla="*/ 928 w 1157"/>
              <a:gd name="T41" fmla="*/ 1041 h 1069"/>
              <a:gd name="T42" fmla="*/ 1074 w 1157"/>
              <a:gd name="T43" fmla="*/ 948 h 1069"/>
              <a:gd name="T44" fmla="*/ 1151 w 1157"/>
              <a:gd name="T45" fmla="*/ 776 h 1069"/>
              <a:gd name="T46" fmla="*/ 123 w 1157"/>
              <a:gd name="T47" fmla="*/ 354 h 1069"/>
              <a:gd name="T48" fmla="*/ 86 w 1157"/>
              <a:gd name="T49" fmla="*/ 337 h 1069"/>
              <a:gd name="T50" fmla="*/ 386 w 1157"/>
              <a:gd name="T51" fmla="*/ 922 h 1069"/>
              <a:gd name="T52" fmla="*/ 382 w 1157"/>
              <a:gd name="T53" fmla="*/ 895 h 1069"/>
              <a:gd name="T54" fmla="*/ 389 w 1157"/>
              <a:gd name="T55" fmla="*/ 921 h 1069"/>
              <a:gd name="T56" fmla="*/ 1027 w 1157"/>
              <a:gd name="T57" fmla="*/ 947 h 1069"/>
              <a:gd name="T58" fmla="*/ 1020 w 1157"/>
              <a:gd name="T59" fmla="*/ 932 h 1069"/>
              <a:gd name="T60" fmla="*/ 1027 w 1157"/>
              <a:gd name="T61" fmla="*/ 921 h 1069"/>
              <a:gd name="T62" fmla="*/ 1047 w 1157"/>
              <a:gd name="T63" fmla="*/ 942 h 1069"/>
              <a:gd name="T64" fmla="*/ 1045 w 1157"/>
              <a:gd name="T65" fmla="*/ 953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57" h="1069">
                <a:moveTo>
                  <a:pt x="1151" y="776"/>
                </a:moveTo>
                <a:cubicBezTo>
                  <a:pt x="1140" y="814"/>
                  <a:pt x="1132" y="850"/>
                  <a:pt x="1112" y="885"/>
                </a:cubicBezTo>
                <a:cubicBezTo>
                  <a:pt x="1102" y="901"/>
                  <a:pt x="1091" y="917"/>
                  <a:pt x="1078" y="931"/>
                </a:cubicBezTo>
                <a:cubicBezTo>
                  <a:pt x="1071" y="938"/>
                  <a:pt x="1064" y="946"/>
                  <a:pt x="1055" y="950"/>
                </a:cubicBezTo>
                <a:cubicBezTo>
                  <a:pt x="1059" y="934"/>
                  <a:pt x="1056" y="914"/>
                  <a:pt x="1037" y="909"/>
                </a:cubicBezTo>
                <a:cubicBezTo>
                  <a:pt x="1021" y="905"/>
                  <a:pt x="1014" y="918"/>
                  <a:pt x="1013" y="931"/>
                </a:cubicBezTo>
                <a:cubicBezTo>
                  <a:pt x="1011" y="938"/>
                  <a:pt x="1012" y="946"/>
                  <a:pt x="1017" y="952"/>
                </a:cubicBezTo>
                <a:cubicBezTo>
                  <a:pt x="1024" y="960"/>
                  <a:pt x="1033" y="963"/>
                  <a:pt x="1041" y="962"/>
                </a:cubicBezTo>
                <a:cubicBezTo>
                  <a:pt x="1041" y="963"/>
                  <a:pt x="1041" y="963"/>
                  <a:pt x="1041" y="963"/>
                </a:cubicBezTo>
                <a:cubicBezTo>
                  <a:pt x="1035" y="974"/>
                  <a:pt x="1026" y="984"/>
                  <a:pt x="1017" y="992"/>
                </a:cubicBezTo>
                <a:cubicBezTo>
                  <a:pt x="994" y="1010"/>
                  <a:pt x="967" y="1020"/>
                  <a:pt x="940" y="1028"/>
                </a:cubicBezTo>
                <a:cubicBezTo>
                  <a:pt x="875" y="1049"/>
                  <a:pt x="806" y="1059"/>
                  <a:pt x="738" y="1058"/>
                </a:cubicBezTo>
                <a:cubicBezTo>
                  <a:pt x="675" y="1057"/>
                  <a:pt x="612" y="1046"/>
                  <a:pt x="553" y="1025"/>
                </a:cubicBezTo>
                <a:cubicBezTo>
                  <a:pt x="524" y="1014"/>
                  <a:pt x="495" y="1002"/>
                  <a:pt x="468" y="986"/>
                </a:cubicBezTo>
                <a:cubicBezTo>
                  <a:pt x="441" y="971"/>
                  <a:pt x="411" y="954"/>
                  <a:pt x="392" y="929"/>
                </a:cubicBezTo>
                <a:cubicBezTo>
                  <a:pt x="399" y="926"/>
                  <a:pt x="405" y="921"/>
                  <a:pt x="410" y="915"/>
                </a:cubicBezTo>
                <a:cubicBezTo>
                  <a:pt x="421" y="902"/>
                  <a:pt x="425" y="871"/>
                  <a:pt x="400" y="871"/>
                </a:cubicBezTo>
                <a:cubicBezTo>
                  <a:pt x="373" y="872"/>
                  <a:pt x="370" y="907"/>
                  <a:pt x="379" y="925"/>
                </a:cubicBezTo>
                <a:cubicBezTo>
                  <a:pt x="368" y="929"/>
                  <a:pt x="355" y="930"/>
                  <a:pt x="343" y="930"/>
                </a:cubicBezTo>
                <a:cubicBezTo>
                  <a:pt x="311" y="928"/>
                  <a:pt x="278" y="918"/>
                  <a:pt x="250" y="903"/>
                </a:cubicBezTo>
                <a:cubicBezTo>
                  <a:pt x="188" y="871"/>
                  <a:pt x="141" y="818"/>
                  <a:pt x="109" y="757"/>
                </a:cubicBezTo>
                <a:cubicBezTo>
                  <a:pt x="41" y="632"/>
                  <a:pt x="16" y="473"/>
                  <a:pt x="81" y="342"/>
                </a:cubicBezTo>
                <a:cubicBezTo>
                  <a:pt x="87" y="349"/>
                  <a:pt x="94" y="356"/>
                  <a:pt x="103" y="359"/>
                </a:cubicBezTo>
                <a:cubicBezTo>
                  <a:pt x="119" y="365"/>
                  <a:pt x="137" y="360"/>
                  <a:pt x="144" y="345"/>
                </a:cubicBezTo>
                <a:cubicBezTo>
                  <a:pt x="150" y="331"/>
                  <a:pt x="144" y="316"/>
                  <a:pt x="130" y="311"/>
                </a:cubicBezTo>
                <a:cubicBezTo>
                  <a:pt x="110" y="303"/>
                  <a:pt x="94" y="316"/>
                  <a:pt x="82" y="331"/>
                </a:cubicBezTo>
                <a:cubicBezTo>
                  <a:pt x="73" y="314"/>
                  <a:pt x="71" y="292"/>
                  <a:pt x="70" y="275"/>
                </a:cubicBezTo>
                <a:cubicBezTo>
                  <a:pt x="68" y="231"/>
                  <a:pt x="79" y="186"/>
                  <a:pt x="100" y="147"/>
                </a:cubicBezTo>
                <a:cubicBezTo>
                  <a:pt x="120" y="111"/>
                  <a:pt x="150" y="80"/>
                  <a:pt x="185" y="58"/>
                </a:cubicBezTo>
                <a:cubicBezTo>
                  <a:pt x="218" y="37"/>
                  <a:pt x="270" y="13"/>
                  <a:pt x="310" y="28"/>
                </a:cubicBezTo>
                <a:cubicBezTo>
                  <a:pt x="312" y="29"/>
                  <a:pt x="313" y="26"/>
                  <a:pt x="311" y="25"/>
                </a:cubicBezTo>
                <a:cubicBezTo>
                  <a:pt x="275" y="0"/>
                  <a:pt x="212" y="31"/>
                  <a:pt x="180" y="51"/>
                </a:cubicBezTo>
                <a:cubicBezTo>
                  <a:pt x="136" y="78"/>
                  <a:pt x="102" y="118"/>
                  <a:pt x="82" y="166"/>
                </a:cubicBezTo>
                <a:cubicBezTo>
                  <a:pt x="63" y="212"/>
                  <a:pt x="55" y="268"/>
                  <a:pt x="69" y="316"/>
                </a:cubicBezTo>
                <a:cubicBezTo>
                  <a:pt x="71" y="323"/>
                  <a:pt x="74" y="330"/>
                  <a:pt x="78" y="336"/>
                </a:cubicBezTo>
                <a:cubicBezTo>
                  <a:pt x="0" y="466"/>
                  <a:pt x="34" y="638"/>
                  <a:pt x="103" y="764"/>
                </a:cubicBezTo>
                <a:cubicBezTo>
                  <a:pt x="137" y="826"/>
                  <a:pt x="185" y="880"/>
                  <a:pt x="248" y="912"/>
                </a:cubicBezTo>
                <a:cubicBezTo>
                  <a:pt x="283" y="929"/>
                  <a:pt x="345" y="950"/>
                  <a:pt x="386" y="932"/>
                </a:cubicBezTo>
                <a:cubicBezTo>
                  <a:pt x="399" y="955"/>
                  <a:pt x="425" y="969"/>
                  <a:pt x="447" y="983"/>
                </a:cubicBezTo>
                <a:cubicBezTo>
                  <a:pt x="473" y="999"/>
                  <a:pt x="500" y="1013"/>
                  <a:pt x="529" y="1024"/>
                </a:cubicBezTo>
                <a:cubicBezTo>
                  <a:pt x="589" y="1049"/>
                  <a:pt x="654" y="1062"/>
                  <a:pt x="719" y="1065"/>
                </a:cubicBezTo>
                <a:cubicBezTo>
                  <a:pt x="789" y="1069"/>
                  <a:pt x="860" y="1060"/>
                  <a:pt x="928" y="1041"/>
                </a:cubicBezTo>
                <a:cubicBezTo>
                  <a:pt x="974" y="1027"/>
                  <a:pt x="1031" y="1008"/>
                  <a:pt x="1052" y="960"/>
                </a:cubicBezTo>
                <a:cubicBezTo>
                  <a:pt x="1060" y="958"/>
                  <a:pt x="1068" y="953"/>
                  <a:pt x="1074" y="948"/>
                </a:cubicBezTo>
                <a:cubicBezTo>
                  <a:pt x="1119" y="909"/>
                  <a:pt x="1156" y="836"/>
                  <a:pt x="1157" y="777"/>
                </a:cubicBezTo>
                <a:cubicBezTo>
                  <a:pt x="1157" y="773"/>
                  <a:pt x="1152" y="773"/>
                  <a:pt x="1151" y="776"/>
                </a:cubicBezTo>
                <a:close/>
                <a:moveTo>
                  <a:pt x="125" y="317"/>
                </a:moveTo>
                <a:cubicBezTo>
                  <a:pt x="145" y="324"/>
                  <a:pt x="139" y="348"/>
                  <a:pt x="123" y="354"/>
                </a:cubicBezTo>
                <a:cubicBezTo>
                  <a:pt x="116" y="356"/>
                  <a:pt x="104" y="353"/>
                  <a:pt x="98" y="349"/>
                </a:cubicBezTo>
                <a:cubicBezTo>
                  <a:pt x="93" y="346"/>
                  <a:pt x="89" y="341"/>
                  <a:pt x="86" y="337"/>
                </a:cubicBezTo>
                <a:cubicBezTo>
                  <a:pt x="95" y="324"/>
                  <a:pt x="109" y="312"/>
                  <a:pt x="125" y="317"/>
                </a:cubicBezTo>
                <a:close/>
                <a:moveTo>
                  <a:pt x="386" y="922"/>
                </a:moveTo>
                <a:cubicBezTo>
                  <a:pt x="386" y="922"/>
                  <a:pt x="386" y="922"/>
                  <a:pt x="386" y="922"/>
                </a:cubicBezTo>
                <a:cubicBezTo>
                  <a:pt x="381" y="914"/>
                  <a:pt x="380" y="905"/>
                  <a:pt x="382" y="895"/>
                </a:cubicBezTo>
                <a:cubicBezTo>
                  <a:pt x="390" y="875"/>
                  <a:pt x="399" y="875"/>
                  <a:pt x="410" y="898"/>
                </a:cubicBezTo>
                <a:cubicBezTo>
                  <a:pt x="409" y="908"/>
                  <a:pt x="397" y="917"/>
                  <a:pt x="389" y="921"/>
                </a:cubicBezTo>
                <a:cubicBezTo>
                  <a:pt x="388" y="922"/>
                  <a:pt x="387" y="922"/>
                  <a:pt x="386" y="922"/>
                </a:cubicBezTo>
                <a:close/>
                <a:moveTo>
                  <a:pt x="1027" y="947"/>
                </a:moveTo>
                <a:cubicBezTo>
                  <a:pt x="1023" y="943"/>
                  <a:pt x="1020" y="939"/>
                  <a:pt x="1020" y="935"/>
                </a:cubicBezTo>
                <a:cubicBezTo>
                  <a:pt x="1020" y="934"/>
                  <a:pt x="1020" y="933"/>
                  <a:pt x="1020" y="932"/>
                </a:cubicBezTo>
                <a:cubicBezTo>
                  <a:pt x="1022" y="928"/>
                  <a:pt x="1024" y="924"/>
                  <a:pt x="1026" y="922"/>
                </a:cubicBezTo>
                <a:cubicBezTo>
                  <a:pt x="1026" y="922"/>
                  <a:pt x="1027" y="922"/>
                  <a:pt x="1027" y="921"/>
                </a:cubicBezTo>
                <a:cubicBezTo>
                  <a:pt x="1034" y="923"/>
                  <a:pt x="1039" y="926"/>
                  <a:pt x="1043" y="931"/>
                </a:cubicBezTo>
                <a:cubicBezTo>
                  <a:pt x="1045" y="934"/>
                  <a:pt x="1047" y="938"/>
                  <a:pt x="1047" y="942"/>
                </a:cubicBezTo>
                <a:cubicBezTo>
                  <a:pt x="1048" y="944"/>
                  <a:pt x="1047" y="947"/>
                  <a:pt x="1047" y="949"/>
                </a:cubicBezTo>
                <a:cubicBezTo>
                  <a:pt x="1046" y="950"/>
                  <a:pt x="1046" y="952"/>
                  <a:pt x="1045" y="953"/>
                </a:cubicBezTo>
                <a:cubicBezTo>
                  <a:pt x="1039" y="954"/>
                  <a:pt x="1034" y="953"/>
                  <a:pt x="1027" y="9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46" name="矩形 1045"/>
          <p:cNvSpPr/>
          <p:nvPr/>
        </p:nvSpPr>
        <p:spPr>
          <a:xfrm>
            <a:off x="2065535" y="2055163"/>
            <a:ext cx="26468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敬请老师</a:t>
            </a:r>
            <a:endParaRPr lang="en-US" altLang="zh-CN" sz="4800" b="1" dirty="0">
              <a:ln w="6350">
                <a:noFill/>
              </a:ln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批评指正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2209107" y="3971416"/>
            <a:ext cx="232408" cy="232405"/>
            <a:chOff x="801291" y="3535885"/>
            <a:chExt cx="219347" cy="219347"/>
          </a:xfrm>
        </p:grpSpPr>
        <p:sp>
          <p:nvSpPr>
            <p:cNvPr id="56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 defTabSz="1219170">
                <a:defRPr/>
              </a:pPr>
              <a:endParaRPr lang="zh-CN" altLang="en-US" sz="2133" ker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58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 defTabSz="1219170">
                  <a:defRPr/>
                </a:pPr>
                <a:endParaRPr lang="zh-CN" altLang="en-US" sz="2133" ker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Freeform 13"/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 defTabSz="1219170">
                  <a:defRPr/>
                </a:pPr>
                <a:endParaRPr lang="zh-CN" altLang="en-US" sz="2133" ker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2458841" y="3902954"/>
            <a:ext cx="1436612" cy="50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333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答辩人：马超然 </a:t>
            </a:r>
            <a:endParaRPr lang="en-US" altLang="zh-CN" sz="1333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33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50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D82AB7-5E65-9C4A-8721-FF756900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7" y="2015027"/>
            <a:ext cx="5205615" cy="40225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CD81E68-ADD4-F946-BEC2-554726F89AAF}"/>
              </a:ext>
            </a:extLst>
          </p:cNvPr>
          <p:cNvSpPr/>
          <p:nvPr/>
        </p:nvSpPr>
        <p:spPr>
          <a:xfrm>
            <a:off x="730582" y="739043"/>
            <a:ext cx="660952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48438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87F2F17A-4DE3-9142-BBBD-980B612D52B4}"/>
              </a:ext>
            </a:extLst>
          </p:cNvPr>
          <p:cNvSpPr/>
          <p:nvPr/>
        </p:nvSpPr>
        <p:spPr>
          <a:xfrm>
            <a:off x="527382" y="535843"/>
            <a:ext cx="660952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49E4C4-ED5D-E64B-AF68-93D93E450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892830"/>
            <a:ext cx="2621365" cy="2557429"/>
          </a:xfrm>
          <a:prstGeom prst="rect">
            <a:avLst/>
          </a:prstGeom>
        </p:spPr>
      </p:pic>
      <p:sp>
        <p:nvSpPr>
          <p:cNvPr id="4" name="矩形 2">
            <a:extLst>
              <a:ext uri="{FF2B5EF4-FFF2-40B4-BE49-F238E27FC236}">
                <a16:creationId xmlns:a16="http://schemas.microsoft.com/office/drawing/2014/main" id="{D00EDB53-06AE-2749-88B2-456D75CB316D}"/>
              </a:ext>
            </a:extLst>
          </p:cNvPr>
          <p:cNvSpPr/>
          <p:nvPr/>
        </p:nvSpPr>
        <p:spPr>
          <a:xfrm>
            <a:off x="730582" y="739043"/>
            <a:ext cx="660952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评论模板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A7F79-DDE3-994C-BF00-9EB19B2D6479}"/>
              </a:ext>
            </a:extLst>
          </p:cNvPr>
          <p:cNvSpPr/>
          <p:nvPr/>
        </p:nvSpPr>
        <p:spPr>
          <a:xfrm>
            <a:off x="4463819" y="1310931"/>
            <a:ext cx="6096000" cy="6669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评论把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_</a:t>
            </a:r>
            <a:r>
              <a:rPr lang="en-US" altLang="zh-CN" sz="1867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comment.html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从其他文件中提取出来，实现了代码的复用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E4F5AA-D79D-244C-8ED2-EF6F04226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417" y="2333788"/>
            <a:ext cx="5889071" cy="273241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FDEFFF-370E-0F44-98B0-C6D6DD3E245C}"/>
              </a:ext>
            </a:extLst>
          </p:cNvPr>
          <p:cNvCxnSpPr/>
          <p:nvPr/>
        </p:nvCxnSpPr>
        <p:spPr>
          <a:xfrm flipV="1">
            <a:off x="3311691" y="2756925"/>
            <a:ext cx="2112235" cy="9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745DEC1-0571-214B-B2B5-0B4646F63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872" y="3303369"/>
            <a:ext cx="6576053" cy="340016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38BB8B-E80A-6746-86CB-DA7A037BCA00}"/>
              </a:ext>
            </a:extLst>
          </p:cNvPr>
          <p:cNvCxnSpPr/>
          <p:nvPr/>
        </p:nvCxnSpPr>
        <p:spPr>
          <a:xfrm>
            <a:off x="3215680" y="4005064"/>
            <a:ext cx="1728192" cy="384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41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127A3A-8BE1-D44A-8ABB-3363515B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741" y="2180861"/>
            <a:ext cx="4781889" cy="381165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66C0D98-32E0-8543-A597-ED492725D720}"/>
              </a:ext>
            </a:extLst>
          </p:cNvPr>
          <p:cNvSpPr/>
          <p:nvPr/>
        </p:nvSpPr>
        <p:spPr>
          <a:xfrm>
            <a:off x="730582" y="739043"/>
            <a:ext cx="660952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67" b="1" dirty="0" err="1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forms.py</a:t>
            </a:r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2E05E-A6D2-CE4E-A26A-07861DFD5DDC}"/>
              </a:ext>
            </a:extLst>
          </p:cNvPr>
          <p:cNvSpPr/>
          <p:nvPr/>
        </p:nvSpPr>
        <p:spPr>
          <a:xfrm>
            <a:off x="623392" y="1573837"/>
            <a:ext cx="6096000" cy="44021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虽然可以手工在</a:t>
            </a:r>
            <a:r>
              <a:rPr 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HTML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文件中编写表单</a:t>
            </a:r>
            <a:r>
              <a:rPr 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form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元素，然后在</a:t>
            </a:r>
            <a:r>
              <a:rPr lang="en-US" sz="1867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views.py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的视图函数中接收表单中的用户数据，再编写验证代码进行验证，最后使用</a:t>
            </a:r>
            <a:r>
              <a:rPr 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ORM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进行数据库的增删改查。这样费时费力，整个过程比较复杂，而且有可能写得不太恰当，数据验证也比较麻烦。如果表单拥有几十上百个数据字段，有不同的数据特点，如果也使用手工的方式，其效率和正确性都将无法得到保障。有鉴于此，</a:t>
            </a:r>
            <a:r>
              <a:rPr 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Django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在内部集成了一个表单功能，以面向对象的方式，直接使用</a:t>
            </a:r>
            <a:r>
              <a:rPr 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Python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代码生成</a:t>
            </a:r>
            <a:r>
              <a:rPr 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HTML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表单代码，专门帮助我们快速处理表单相关的内容。</a:t>
            </a:r>
            <a:endParaRPr lang="en-US" altLang="zh-CN" sz="1867" dirty="0">
              <a:solidFill>
                <a:schemeClr val="tx1">
                  <a:lumMod val="50000"/>
                  <a:lumOff val="50000"/>
                </a:schemeClr>
              </a:solidFill>
              <a:latin typeface="Heiti TC Medium" pitchFamily="2" charset="-128"/>
              <a:ea typeface="Heiti TC Medium" pitchFamily="2" charset="-128"/>
              <a:cs typeface="Noto Sans N'Ko" panose="020B0502040504020204" pitchFamily="34" charset="0"/>
            </a:endParaRPr>
          </a:p>
          <a:p>
            <a:endParaRPr lang="zh-CN" altLang="en-US" sz="1867" dirty="0">
              <a:solidFill>
                <a:schemeClr val="tx1">
                  <a:lumMod val="50000"/>
                  <a:lumOff val="50000"/>
                </a:schemeClr>
              </a:solidFill>
              <a:latin typeface="Heiti TC Medium" pitchFamily="2" charset="-128"/>
              <a:ea typeface="Heiti TC Medium" pitchFamily="2" charset="-128"/>
              <a:cs typeface="Noto Sans N'Ko" panose="020B0502040504020204" pitchFamily="34" charset="0"/>
            </a:endParaRPr>
          </a:p>
          <a:p>
            <a:r>
              <a:rPr 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Django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的表单提供了下面三个主要功能：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准备和重构数据用于页面渲染；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为数据创建</a:t>
            </a:r>
            <a:r>
              <a:rPr 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HTML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表单元素；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接收和处理用户从表单发送过来的数据。</a:t>
            </a:r>
          </a:p>
        </p:txBody>
      </p:sp>
    </p:spTree>
    <p:extLst>
      <p:ext uri="{BB962C8B-B14F-4D97-AF65-F5344CB8AC3E}">
        <p14:creationId xmlns:p14="http://schemas.microsoft.com/office/powerpoint/2010/main" val="229016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161F8E3F-3ADD-324D-9AFA-2959D0745D78}"/>
              </a:ext>
            </a:extLst>
          </p:cNvPr>
          <p:cNvSpPr/>
          <p:nvPr/>
        </p:nvSpPr>
        <p:spPr>
          <a:xfrm>
            <a:off x="730581" y="739043"/>
            <a:ext cx="8437760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评论的删除、列表和创建（使用</a:t>
            </a:r>
            <a:r>
              <a:rPr lang="en-US" altLang="zh-CN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Classed</a:t>
            </a:r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Based</a:t>
            </a:r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667" b="1" dirty="0">
              <a:ln w="6350">
                <a:noFill/>
              </a:ln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C70240-DCD2-444D-8434-3475D0AAF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34" y="1892830"/>
            <a:ext cx="6465573" cy="432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2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F3093B-287E-7F4C-9F72-840B8B8DE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5" y="1988840"/>
            <a:ext cx="7740259" cy="271178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57D63ED-E91C-7845-A302-01B1B58C2312}"/>
              </a:ext>
            </a:extLst>
          </p:cNvPr>
          <p:cNvSpPr/>
          <p:nvPr/>
        </p:nvSpPr>
        <p:spPr>
          <a:xfrm>
            <a:off x="730582" y="739043"/>
            <a:ext cx="660952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67" b="1" dirty="0" err="1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设计：</a:t>
            </a:r>
          </a:p>
        </p:txBody>
      </p:sp>
    </p:spTree>
    <p:extLst>
      <p:ext uri="{BB962C8B-B14F-4D97-AF65-F5344CB8AC3E}">
        <p14:creationId xmlns:p14="http://schemas.microsoft.com/office/powerpoint/2010/main" val="409979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A36A254-9720-FE4E-A578-05DE64743F6E}"/>
              </a:ext>
            </a:extLst>
          </p:cNvPr>
          <p:cNvSpPr/>
          <p:nvPr/>
        </p:nvSpPr>
        <p:spPr>
          <a:xfrm>
            <a:off x="730582" y="739043"/>
            <a:ext cx="660952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登录页面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58BD4-119F-C04B-9363-7215F52C4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14" y="1604797"/>
            <a:ext cx="7398073" cy="41752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3A54BCB-4325-7040-81F7-5960C5E65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787" y="1370336"/>
            <a:ext cx="7067205" cy="438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7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AE03A83-DEF9-1A44-BEBB-B5BA2BB938D6}"/>
              </a:ext>
            </a:extLst>
          </p:cNvPr>
          <p:cNvSpPr/>
          <p:nvPr/>
        </p:nvSpPr>
        <p:spPr>
          <a:xfrm>
            <a:off x="730582" y="739043"/>
            <a:ext cx="660952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D6259-E55C-4940-AE3E-70A2776A1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68" y="1556792"/>
            <a:ext cx="7036353" cy="37444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5319CB-D94C-D74F-A2AB-59FD6986F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1416321"/>
            <a:ext cx="7062192" cy="4293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1EB5E9-ACD7-EE46-B1FF-D9FFC5DE9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979" y="2433632"/>
            <a:ext cx="6798459" cy="300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2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21BB2BEE-95B7-3B43-9CB7-860F64CC3271}"/>
              </a:ext>
            </a:extLst>
          </p:cNvPr>
          <p:cNvSpPr/>
          <p:nvPr/>
        </p:nvSpPr>
        <p:spPr>
          <a:xfrm>
            <a:off x="730582" y="739043"/>
            <a:ext cx="660952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难点：多级评论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B674C6-7395-CD47-9B32-DB1F894EA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5" y="1796820"/>
            <a:ext cx="6471755" cy="42483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C48F0D-3272-F546-BCCA-4504B63103CD}"/>
              </a:ext>
            </a:extLst>
          </p:cNvPr>
          <p:cNvSpPr/>
          <p:nvPr/>
        </p:nvSpPr>
        <p:spPr>
          <a:xfrm>
            <a:off x="6672064" y="1213009"/>
            <a:ext cx="6096000" cy="23909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1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 已经自己做了大部分实现，要不要换成用</a:t>
            </a:r>
            <a:endParaRPr lang="en-US" altLang="zh-CN" sz="1867" dirty="0">
              <a:solidFill>
                <a:schemeClr val="tx1">
                  <a:lumMod val="50000"/>
                  <a:lumOff val="50000"/>
                </a:schemeClr>
              </a:solidFill>
              <a:latin typeface="Heiti TC Medium" pitchFamily="2" charset="-128"/>
              <a:ea typeface="Heiti TC Medium" pitchFamily="2" charset="-128"/>
              <a:cs typeface="Noto Sans N'Ko" panose="020B0502040504020204" pitchFamily="34" charset="0"/>
            </a:endParaRPr>
          </a:p>
          <a:p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已有的树形的数据库数据检索的包（比如</a:t>
            </a:r>
            <a:r>
              <a:rPr lang="en-US" altLang="zh-CN" sz="1867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mptt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）来</a:t>
            </a:r>
            <a:endParaRPr lang="en-US" altLang="zh-CN" sz="1867" dirty="0">
              <a:solidFill>
                <a:schemeClr val="tx1">
                  <a:lumMod val="50000"/>
                  <a:lumOff val="50000"/>
                </a:schemeClr>
              </a:solidFill>
              <a:latin typeface="Heiti TC Medium" pitchFamily="2" charset="-128"/>
              <a:ea typeface="Heiti TC Medium" pitchFamily="2" charset="-128"/>
              <a:cs typeface="Noto Sans N'Ko" panose="020B0502040504020204" pitchFamily="34" charset="0"/>
            </a:endParaRPr>
          </a:p>
          <a:p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做？</a:t>
            </a:r>
            <a:endParaRPr lang="en-US" altLang="zh-CN" sz="1867" dirty="0">
              <a:solidFill>
                <a:schemeClr val="tx1">
                  <a:lumMod val="50000"/>
                  <a:lumOff val="50000"/>
                </a:schemeClr>
              </a:solidFill>
              <a:latin typeface="Heiti TC Medium" pitchFamily="2" charset="-128"/>
              <a:ea typeface="Heiti TC Medium" pitchFamily="2" charset="-128"/>
              <a:cs typeface="Noto Sans N'Ko" panose="020B0502040504020204" pitchFamily="34" charset="0"/>
            </a:endParaRPr>
          </a:p>
          <a:p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2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 在每条评论之后展开一个输入框，是用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bootstrap</a:t>
            </a:r>
          </a:p>
          <a:p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提供的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modal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还是</a:t>
            </a:r>
            <a:r>
              <a:rPr lang="en-US" altLang="zh-CN" sz="1867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js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代码来做？</a:t>
            </a:r>
            <a:endParaRPr lang="en-US" altLang="zh-CN" sz="1867" dirty="0">
              <a:solidFill>
                <a:schemeClr val="tx1">
                  <a:lumMod val="50000"/>
                  <a:lumOff val="50000"/>
                </a:schemeClr>
              </a:solidFill>
              <a:latin typeface="Heiti TC Medium" pitchFamily="2" charset="-128"/>
              <a:ea typeface="Heiti TC Medium" pitchFamily="2" charset="-128"/>
              <a:cs typeface="Noto Sans N'Ko" panose="020B0502040504020204" pitchFamily="34" charset="0"/>
            </a:endParaRPr>
          </a:p>
          <a:p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3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 自己实现的话，在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view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的数据传递（之前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Classed</a:t>
            </a:r>
          </a:p>
          <a:p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Based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 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View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来实现的）怎么弄，必须修改之前用</a:t>
            </a:r>
            <a:endParaRPr lang="en-US" altLang="zh-CN" sz="1867" dirty="0">
              <a:solidFill>
                <a:schemeClr val="tx1">
                  <a:lumMod val="50000"/>
                  <a:lumOff val="50000"/>
                </a:schemeClr>
              </a:solidFill>
              <a:latin typeface="Heiti TC Medium" pitchFamily="2" charset="-128"/>
              <a:ea typeface="Heiti TC Medium" pitchFamily="2" charset="-128"/>
              <a:cs typeface="Noto Sans N'Ko" panose="020B0502040504020204" pitchFamily="34" charset="0"/>
            </a:endParaRPr>
          </a:p>
          <a:p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CBV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的实现。</a:t>
            </a:r>
          </a:p>
        </p:txBody>
      </p:sp>
    </p:spTree>
    <p:extLst>
      <p:ext uri="{BB962C8B-B14F-4D97-AF65-F5344CB8AC3E}">
        <p14:creationId xmlns:p14="http://schemas.microsoft.com/office/powerpoint/2010/main" val="25303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Macintosh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Heiti TC Medium</vt:lpstr>
      <vt:lpstr>微软雅黑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carica</dc:creator>
  <cp:lastModifiedBy>carica</cp:lastModifiedBy>
  <cp:revision>1</cp:revision>
  <dcterms:created xsi:type="dcterms:W3CDTF">2020-07-02T09:18:55Z</dcterms:created>
  <dcterms:modified xsi:type="dcterms:W3CDTF">2020-07-02T09:19:04Z</dcterms:modified>
</cp:coreProperties>
</file>