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9" r:id="rId2"/>
    <p:sldId id="408" r:id="rId3"/>
    <p:sldId id="409" r:id="rId4"/>
    <p:sldId id="389" r:id="rId5"/>
    <p:sldId id="388" r:id="rId6"/>
    <p:sldId id="390" r:id="rId7"/>
    <p:sldId id="407" r:id="rId8"/>
    <p:sldId id="335" r:id="rId9"/>
    <p:sldId id="386" r:id="rId10"/>
    <p:sldId id="387" r:id="rId11"/>
    <p:sldId id="287" r:id="rId12"/>
    <p:sldId id="262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16:03:2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2122 292 24575,'-12'-4'0,"0"-2"0,4 1 0,-13-11 0,-12 3 0,-37-14 0,-26 0 0,28 9 0,-4-1 0,-5 3 0,0 0 0,-3-5 0,0 1 0,10 5 0,4 0 0,-48-11 0,22 10 0,12 6 0,-17 9 0,16 5 0,-22 8 0,50-5 0,-13 10 0,49-12 0,-32 11 0,21 3 0,0-4 0,-8 13 0,28-23 0,-26 32 0,26-29 0,-20 34 0,20-33 0,-5 12 0,-7 1 0,13-16 0,-21 33 0,10-12 0,4-2 0,-12 20 0,23-34 0,-18 42 0,15-39 0,-4 22 0,-6-2 0,10-20 0,-22 48 0,14-26 0,-4 4 0,8-12 0,0 3 0,6-20 0,-9 51 0,2-18 0,6 0 0,-12 22 0,14-56 0,-10 46 0,13-45 0,-6 46 0,6-45 0,-2 60 0,2-54 0,-4 59 0,2-58 0,1 59 0,1-58 0,4 58 0,-3-65 0,7 62 0,-6-61 0,12 66 0,-8-66 0,2 30 0,9 1 0,-13-21 0,32 68 0,-31-69-6784,41 87 6784,-38-87 0,17 38 0,7 11 0,21 38 0,-7-16 0,11 6 0,-2-12 0,-34-49 0,38 57 0,-3-1 6784,-38-61-6784,41 73 0,0-2 0,-38-67 0,24 35 0,15 26 0,-16-25 0,-21-31 0,22 30 0,15 22 0,-14-22 0,-24-30 0,21 29 0,14 21 0,-13-22 0,-20-34 0,19 37 0,14 22 0,-10-22 0,-8-23 0,10 25 0,14 23 0,-13-21 0,-10-23 0,24 33 0,19 25 0,-19-25 0,-24-28 0,12 10 0,19 22 0,-2 1 0,-17-25 0,-9-9 0,23 25 0,21 21 0,-22-25 0,-31-40 0,27 31 0,22 19 0,-23-19 0,-30-34 0,24 26 0,16 16 0,-18-19 0,-29-27 0,45 40 0,1 1 0,-47-45 0,36 35 0,4-1 0,-37-41 0,27 34 0,0-1 0,-29-38 0,59 73 0,-70-76 0,76 73 0,-73-70-3392,38 29 0,-1-1 3392,-36-28-3786,68 58 3786,-70-62-1913,42 39 1913,-44-40-991,26 27 991,-30-31 2721,20 20-2721,-20-21 3716,15 9-3716,-15-11 3215,11 12-3215,-13-11 2358,10 11-2358,-10-14 1464,3 6-1464,-5-6 0,5 7 0,-2-7 0,1 6 0,-3-5 0,-1 3 0,4-4 0,-1 3 0,5 5 0,-4-6 0,-1 7 0,-3-12 0,-4 6 0,5-4 0,-5 2 0,7-1 0,-7 1 0,2-3 0,-2 3 0,2 2 0,2-4 0,2 2 0,-2-1 0,-1 0 0,4 1 0,-5-2 0,6 4 0,-5-5 0,1 4 0,-1-2 0,3 4 0,0-6 0,0 4 0,0-3 0,0 6 0,0-4 0,7 6 0,-6-6 0,7 8 0,-8-9 0,3 8 0,7-9 0,-9 2 0,21 8 0,-20-8 0,25 11 0,-25-11 0,31 13 0,-30-11 0,39 16 0,-37-18 0,46 22 0,-45-24 0,57 24 0,-54-21 0,66 19 0,-61-19 0,88 17 0,-84-18-3392,52 12 0,2 0 3392,-48-10-2269,69 13 1,2-2 2268,-59-13-1404,63 8 1,2 0 1403,-54-9-1052,59 9 0,0 0 1052,-57-8 0,59 7 0,-4-2 0,-76-6 0,57-2 0,1 0 0,-60-1-76,41-1 0,-1 0 76,-45 1 265,85 0-265,-96 0 2160,71 4-2160,-47-11 0,9 10 0,10-27 0,-45 18 0,41-28 0,-42 24 0,46-34 0,-42 36 0,45-40 0,-49 40 0,43-40 0,-48 38 3230,23-17-3230,-10 0 0,-13 15 0,29-34 0,-30 34 0,28-38 0,-29 38 0,26-42 0,-26 46 4830,22-42-4830,-12 32 5899,1-12-5899,3 5 0,-13 21 0,7-17 0,-10 15 0,8-14 0,-8 16 0,12-26 0,-9 22 0,8-30 0,-11 30 0,13-26 0,-14 24 0,18-24 0,-18 26 0,6-11 0,4-5 0,-7 15 0,18-35 0,-18 36 0,18-40 0,-18 40 0,26-51 0,-8 12 0,0 3 0,12-28 0,-30 59 0,24-58 0,-22 58 0,22-60 0,-22 58 0,20-58 0,-22 55 0,12-66 0,-16 67 0,22-80 0,-20 79 0,22-83 0,-20 84 0,20-77 0,-18 72 0,15-62 0,-16 62 0,6-55 0,-9 60 0,4-66 0,-7 64 0,1-59 0,-2 59 0,-3-20 0,-1-1 0,3 27 0,-7-47 0,-4 23 0,5 1 0,-13-11 0,19 36 0,-21-30 0,17 28 0,-31-39 0,27 38 0,-31-40 0,32 40 0,-34-42 0,29 44 0,-14-21 0,-17-3 0,31 25 0,-62-55 0,63 56 0,-46-46 0,47 48 0,-34-38 0,14 16 0,-1 1 0,-16-15 0,36 36 0,-39-33 0,42 31 0,-50-27 0,50 25 0,-50-23 0,45 27 0,-41-24 0,42 27 0,-35-20 0,32 15 0,-24-14 0,21 14 0,-24-14 0,26 14 0,-31-19 0,36 22 0,-36-19 0,36 23 0,-37-24 0,39 22 0,-31-15 0,34 16 0,-27-7 0,26 10 0,-20-10 0,20 7 0,-19-4 0,18 3 0,-23-4 0,21 5 0,-36-16 0,34 13 0,-24-9 0,27 12 0,-7-1 0,2-3 0,1 2 0,0 0 0,4 3 0,3 0 0,-4-1 0,6 2 0,-15-10 0,13 8 0,-21-7 0,23 8 0,-23-6 0,20 8 0,-25-13 0,23 13 0,-24-12 0,23 9 0,-26-10 0,25 10 0,-30-8 0,33 10 0,-54-20 0,49 20 0,-50-22 0,53 21 0,-44-18 0,43 18 0,-64-30 0,60 27 0,-77-31 0,74 30-6784,-90-34 6784,86 32-4537,-101-41 4537,103 42-1517,-44-18 0,2-2 1517,44 18-1798,-87-44 1798,91 43 0,-70-44 0,69 43 0,-76-54 0,76 52 0,-84-64 0,85 64 0,-38-31 0,-1 0 0,38 27 0,-45-32 0,8-2 0,30 28 0,-70-71 0,73 72-116,-28-26 1,2 1 115,26 28 0,-40-40 0,-2-1 0,38 37 1014,-40-42 1,-8-8-1015,1-1 0,-8-20 0,22 30 0,10 8 0,29 29 124,-61-72-124,67 85 788,-36-61-788,35 59 0,-45-79 0,46 78-1166,-21-38 1,-3-1 1165,20 30 0,-21-35 0,-3-1 0,20 32-47,-15-30 1,4 2 46,21 38-161,-41-72 161,43 77 0,-44-68 0,43 66 1484,-45-70-1484,45 70 0,-47-65 0,44 64 0,-43-59 0,43 59 0,-34-58 0,34 62 2941,-10-26-2941,0 10 0,14 19 0,-32-45 0,36 45 0,-31-31 0,31 35 4397,-27-16-4397,26 17 4990,-26-19-4990,21 20 2216,-21-23-2216,18 26 0,-17-22 0,24 20 0,-16-11 0,16 10 0,-13 1 0,10 1 0,-6-3 0,7 3 0,-3-2 0,5 6 0,-6-4 0,-3-2 0,2 4 0,-10-10 0,16 10 0,-6-4 0,-3 2 0,8 2 0,-12-6 0,15 4 0,-18-6 0,11 3 0,-9-2 0,2 2 0,11 2 0,-15-2 0,17 4 0,-17-2 0,16 5 0,-13-4 0,14 3 0,-6-1 0,9 0 0,-1 2 0,5-3 0,-5 3 0,4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1T14:47:0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1671 905 24575,'-6'-4'0,"1"1"0,2 1 0,1-1 0,-1 0 0,-5-2 0,1 4 0,-1-5 0,-8 0 0,7 0 0,-23-3 0,20 6 0,-28-2 0,28 4 0,-43 5 0,39-2 0,-54 10 0,56-6 0,-56 7 0,55-8 0,-61 14 0,57-12 0,-82 18 0,81-20-6784,-104 27 6784,101-26-2269,-41 15 1,2 3 2268,43-11-3034,-94 45 3034,94-48-767,-80 48 767,79-45 0,-66 47 0,59-41 0,-69 69 0,71-64 809,-31 34 0,1 2-809,31-29 3237,-53 77-3237,61-68 0,-11 37 1462,19-22-1462,-1 25 0,6-19 0,11 54 0,-3-67-989,11 36 1,3-1 988,-4-34-1537,19 68 0,4-1 1537,-20-64-732,14 27 1,10 20 0,-9-25 731,-10-32 229,42 70 0,7 4-229,-24-51 321,7-1 1,11 12 0,-6-8-322,20 28 0,-12-25 0,12 9 0,-16-14 0,-2 6 0,12 3 0,18 13 0,-21-21 0,-30-29-183,25 17 0,16 13 0,-19-17 183,-34-29 30,41 22 1,-1-1-31,-34-23 904,26 5 1,3-1-905,-20-5 0,25-4 0,1-3 0,-26-3 0,33-4 0,2-2 0,-37-3 0,46-8 0,3-3 0,-38 5 0,50-22 0,0-3 0,-50 15-849,59-36 1,3-4 848,-57 25-215,52-29 0,0-2 215,-39 26 0,24-26 0,-3 2 0,-38 27 190,28-26 0,-5 1-190,-44 36 393,35-31 0,0-2-393,-38 30-586,38-34 1,-2-1 585,-39 34 438,34-32 0,-3 0-438,-38 31 361,28-26 0,2 1-361,-26 22-420,40-28 1,0 0 419,-36 33 1238,34-27 1,0-1-1239,-24 22-613,18-21 1,0 1 612,-16 18 456,17-18 0,2 2-456,-17 18 0,26-17 0,2-1 0,-21 13 0,22-13 0,-1 3 0,-30 25 0,19-19 0,0 1 0,-22 25 0,58-46 0,-77 46 0,88-42 0,-86 44-1192,49-12 1,3 3 1191,-47 13 0,61-7 0,0 3 0,-55 7-517,62-3 1,3-1 516,-56 5 0,80-4 0,4 0 0,-68 4 0,55 2 0,38 2 0,-33 2 1871,-42 2-1871,16 1 0,32 0 0,3 2 0,-26 0 0,19 9 0,-8-6 0,31 4 0,3-1 0,-27-1 951,-33-1 1,0-1-952,23 5 0,20 1 0,3 1 0,-16-1 571,8 3 1,-2 0-572,4 2 0,10 2 0,-8-1 0,-32-7 0,-6 0 0,6 2 0,18 7 0,12 3 0,-4 1 0,-21-7 0,-28-6 0,1-1 0,28 12 0,24 7 0,-4 0 0,-27-9 0,3 0 0,-1 2 0,18 6 0,-12-3 0,-18-8 0,0 5 0,26 14 0,15 8 0,-15-6 0,-27-11 0,-1 0 0,22 15 0,10 10 0,-18-10 0,10 2 0,-8 4 0,21 12 0,-17-8 0,-36-23 0,2 3 0,21 12 0,19 11 0,-1-1 0,-18-8 0,-21-14 0,-2 0 0,33 14 0,15 10 0,-12-9 0,-22-11 0,2-1 0,25 13 0,14 5 0,-8-6 0,-6-7 0,10-2 0,-20-10 0,19 6 0,6 0 0,-7-3 0,-18-7 0,4 0 0,0-5 0,-2-3 0,21 2 0,6 0 0,-7-2 0,-25-7 0,-12-4 0,-2-3 0,20 2 0,18 1 0,0-1 0,-17-5 0,-6-5 0,-2-4 0,28-4 0,13-3 0,-21-2 0,4-6 0,-31-4 0,13-7 0,-24 4 0,-15-3 0,28-18 0,-2-3 0,-34 14 0,13-20 0,-6-2 0,-34 26 1562,18-27 1,-4-2-1563,-20 29-3669,34-74 3669,-39 84-1474,28-67 1474,-33 75 1369,24-65-1369,-18 53 0,11-48 0,-12 41 1096,9-38-1096,-12 42 0,9-45 0,-8 41 0,2-63 0,-6 62 0,-2-94 0,-2 101 1200,-2-42 0,0-1-1200,-1 42 0,-4-41 0,0-6 0,-4 6-826,-1-20 826,0 37 0,-7-17 0,4 40 0,-12-31 0,-2-1 0,10 35 5217,-46-80-5217,35 63 0,-30-38 0,25 35 0,-26-24 0,36 39 0,-45-51 0,44 52 0,-46-52 0,53 64 0,-60-59 0,64 64-2140,-36-30 1,-1-2 2139,31 25-38,-66-58 38,64 50-3508,-56-44 3508,51 47-1107,-67-50 1107,72 61 0,-35-23 0,1 0 0,27 18 1605,-28-16 0,-2-2-1605,22 18 0,-22-13 0,-3 1 0,11 6 0,-38-10 0,-2 1 0,34 12-1808,-57-19 1,0 5 1807,64 22 0,-69-26 0,-1 2 0,74 27-185,-66-18 0,0 1 185,65 18-203,-52-7 0,-9-1 203,20 4 0,-42-5 0,-2-1 0,40 9 0,-37-4 0,0-2 3032,38 7-3032,-4 0 0,-21-3 0,16 2 0,-33-7 0,6 5 0,-26-2 0,34 4 0,31 1 0,-24 2 0,-29-2 0,26 2 0,15-4 0,-14 4 0,-25 0 0,22 1 0,-6-8 0,6 9 0,-21 0 0,31 2 0,37 1 0,-33 2 0,-29 2 0,26 1 2280,27 0-2280,-18 1 0,-22 3 0,22 2 1470,13 2-1470,-45 0 0,2 1 0,45-2 0,-52 1 0,2 0 0,66-3 0,-58 4 0,7-1 0,75-4-1510,-53 2 0,-1-1 1510,58-1 0,-49-1 0,-2 1 0,47 0-1715,-78 0 1,-5 1 1714,74-4-1147,-82 6 0,-1 1 1147,72-4 0,-52 3 0,-1-1 0,43-3-267,-48 0 0,3-2 267,64-1 0,-78-4 0,2-3 0,85 5 0,-84-5 0,-2 2 0,84 5 0,-76-3 0,-2-1 0,68 3 0,-27-2 0,-26 2 0,25-1 0,23 4 0,-41 0 0,-33 1 0,31 0 0,40-1 0,-21 1 0,-33 2 0,0 2 0,29-2 0,9 1 0,-12 0 0,-31 2 0,0 0 0,30-1 0,7-2 0,-31 5 0,-30 2 0,34-3 0,46-4 0,-23 3 0,-21 3 0,26 0 0,39-5 0,-65 6 0,3 3 0,72-8 293,-60 6 0,2-2-293,63-9 583,-43 6 1,0 2-584,45-8 1768,-83 10-1768,84-12 3773,-88 8-3773,47-5 0,-9 1 0,-3 0 0,61-4 0,-46 8 0,34-7 0,-42 9 0,42-10 0,-54 13 0,61-9 3512,-97 25-3512,-4 3 0,9-2-2974,10-4 2974,85-20 529,-39 8-529,30-8 0,-80 22 0,81-23 0,-64 20 0,77-21-519,-53 15 519,55-15 0,-41 13 0,42-14-124,-41 10 124,45-9 0,-40 7 0,41-7 5852,-33 3-5852,30-3 1756,-25 2-1756,8 5 0,6-6 0,-19 7 0,31-9 0,-49 12 0,44-11 844,-26 5-844,-2 3 0,20-8 0,-60 17 0,57-18 0,-59 17 0,59-19 0,-49 18 0,53-16 0,-46 13 0,53-12 0,-36 9 0,40-9 214,-18 5-214,17-9 0,-16 4 0,9 0 0,-1-1 0,0 6 0,11-7 0,-5 3 0,5-5 0,-7 0 0,11 1 0,-17 1 0,16-1 0,-14-1 0,14 0 0,-6 0 0,6 0 0,-1 0 0,1 0 0,-3 0 0,3 0 0,-6 4 0,7-3 0,-3 1 0,5-1 0,0-4 0,2 2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1T14:35:47.2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33,'51'0,"-13"0,-31 0,12-1,3 0,8-1,-10 2,41 0,-37 0,45-1,3 0,-38 1,58-3,2 2,-55-1,65 1,1-2,-54 3,58-1,7 0,-38 3,30-2,-2-1,-28 4,10-5,-2 0,-22 2,7-2,0 1,-19 1,54 4,-88-4,55 3,-61-3,35-2,-6 1,-2 0,25-2,-44 3,64-3,-63 3,76-1,-63 0,48-3,-52 4,48-3,-59 3,60 3,-57-3,38 4,-42-2,35 1,-42 0,45-3,-43 0,16 1,11-1,-22 3,44-1,-38-2,43 4,-38-4,53 3,-61-3,70-3,-71 3,77-2,-78 2,87 2,-87-2,90 3,-93-3,107-3,-98 2,102-3,-103 4,76-5,-80 3,77-2,-29 7,0-2,12 10,-6 2,-42-7,41 6,-4-4,-49-8,66-4,-62 2,57 1,-61 1,65 5,-57-3,94 2,-92-4,94-2,-98 1,98 0,-71 1,15 0,-1 0,-22 0,16 0,2 1,-35 0,93 1,-77-2,70 2,-72-2,65 3,-82-3,105 1,-56-1,21 2,0-5,-77 3,77-3,-78 3,98 0,-84 0,89 0,-87 0,96 10,-93-8,88 9,-92-10,70 5,-77-5,99 3,-93-4,49-1,0 1,-48-2,60 1,8-2,-46 3,30 0,-1 0,-28 0,61 3,-86-3,62 0,-65 0,52 1,-53-1,62 3,-58-3,60 3,-64-3,55 1,-58-1,71 0,-67 0,69 0,-67 0,79 0,-78 0,74 0,-83 0,64 0,-62 0,72-1,-74-1,96 1,-90 1,41 0,3 0,-33 0,86-3,-92 3,79-2,-83 2,67 0,-73 0,52-2,-50 2,48-2,-51 2,58 2,-55-2,57 2,-53-2,47 0,-50 0,43 0,-45 0,46 2,-41-2,67 3,-63-3,70 4,-75-3,57 3,-55-4,45 0,-53 0,35-2,-43 2,29 0,-32 0,10 2,3-2,-8 0,13 0,-10 0,-2-2,8 2,-6-3,6 2,-3-1,14 2,-18 2,40-1,-42-1,58 3,-55-3,38 1,-46-1,24 0,-21 0,16 0,-11 0,2 0,2 0,-4 0,6 0,-4 0,-2 0,5 0,-2 0,-1-1,3 2,-4-5,1 1,0 1,1-2,-1 4,1-3,-1 3,-1-4,2 1,-2 1,2-1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1T14:38:20.60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1,'59'8,"-11"-1,-42-7,12 5,4-2,13 9,-15-8,40 5,-43-5,81 7,-78-7,76 4,-80-7,64 3,-63-1,70 1,-69-2,112 6,-105-6,54 4,-1 2,-46-4,44 3,-1 0,-44-3,35 2,8 2,-10 0,25 7,-32-8,3-1,-34-2,67 6,-73-10,79 6,-78-6,86 4,-30-5,-2 2,19-2,-82 2,63 1,-60-1,62 2,-62-3,53 6,-50-6,65 4,-62-4,59 0,-66 0,40 0,-42 0,28-1,-29 0,26-3,-27 4,35-4,-34 4,34-3,-32 2,38-1,-38 2,55 0,-54 0,64-2,-56 2,76-3,-72 3,84-1,-86-1,79 1,-72 1,93 0,-95 0,103 0,-113 0,42 0,-17 1,-19 3,62 2,-64-2,79 5,-82-8,82 7,-86-5,53-2,-54 1,54-5,-53 3,59 0,-61 0,58-1,-50-1,55 1,-53 1,75 0,-26 0,0 1,27 2,-81 0,72 2,-69-2,70 1,-69-3,26-1,11 0,-41 0,86 0,-85 0,96 0,-92 0,71 0,-51-3,-7 3,38-1,-62 1,59-3,-57 3,56-2,-54 2,51 0,-52 0,49-2,-49 1,48 0,-48-2,47 0,-52-1,43-1,-43 2,37-2,-37 4,14-3,-1 0,-12 2,37-4,-34 6,41-4,-43 2,41 1,-40 1,46 0,-41 0,41 0,-47 0,49 0,-44 0,56 0,-54 0,66 0,-64 1,78-2,-78 0,84-7,-84 6,49 0,0 0,-41 4,40-1,-4 0,-43-1,94 11,-87-7,90 11,-95-14,87 4,-83-3,91-1,-85-1,70 4,-74-3,52 6,-59-7,54 3,-58-3,48-3,-50 3,43-4,-41 3,44-3,-47 4,58-4,-52 2,58 1,-58 1,62-3,-68 3,73-4,-69 3,60-3,-55 4,51-7,-49 6,44-7,-48 7,43-7,-49 6,46-6,-44 7,51-7,-52 7,55-7,-56 6,51-7,-48 8,46-9,-48 10,50-6,-52 3,50-6,-54 6,45-2,-45 3,48-4,-46 6,42-7,-46 4,37 1,-39 0,34 0,-23-2,3 0,2 0,-13 4,11-2,-1 4,-3-2,5 5,-7-4,5 2,0-2,4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0F0D-E9D5-2A41-9249-4FA70AA4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C6A86-146F-654E-AC75-533384D3A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EC6E-5E8B-214C-8A42-44AA47AE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C2AD-28C2-6A44-A07C-BCB80E7CEA06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F48A-4DBE-B144-95B6-142D68F2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E57D-5519-DC41-A0DA-C23EE470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BE3A-9F9A-7848-983B-DCEF0CC103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024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E48F-9D1D-0947-9DC3-D8DA9B10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CC11A-A413-F44F-A1B0-C868FF0F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DABD-DA1D-024A-A27D-72FF76CC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C2AD-28C2-6A44-A07C-BCB80E7CEA06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F4BC-B2F6-A348-BAE4-1AAAFD1C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DADA0-626E-C34A-88ED-DEB20276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BE3A-9F9A-7848-983B-DCEF0CC103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323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870B7-1DD0-1D42-8D84-8824B9156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2463E-0B27-6D43-9D6A-EB917DCD7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526F-B556-7C46-BF7D-8CEC31DC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C2AD-28C2-6A44-A07C-BCB80E7CEA06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AA75-DA29-3347-839C-A4A91293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9EFD-3150-7D42-87A0-5D04F872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BE3A-9F9A-7848-983B-DCEF0CC103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571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D1EE-58C5-4484-A400-D40AC218175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0BE2-2305-4090-8C6B-386B5A3DB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4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D1EE-58C5-4484-A400-D40AC2181756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0BE2-2305-4090-8C6B-386B5A3DB9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reeform 26"/>
          <p:cNvSpPr>
            <a:spLocks noEditPoints="1"/>
          </p:cNvSpPr>
          <p:nvPr userDrawn="1"/>
        </p:nvSpPr>
        <p:spPr bwMode="auto">
          <a:xfrm rot="19290626">
            <a:off x="-420189" y="222507"/>
            <a:ext cx="1417816" cy="316043"/>
          </a:xfrm>
          <a:custGeom>
            <a:avLst/>
            <a:gdLst>
              <a:gd name="T0" fmla="*/ 612 w 617"/>
              <a:gd name="T1" fmla="*/ 103 h 138"/>
              <a:gd name="T2" fmla="*/ 417 w 617"/>
              <a:gd name="T3" fmla="*/ 110 h 138"/>
              <a:gd name="T4" fmla="*/ 372 w 617"/>
              <a:gd name="T5" fmla="*/ 90 h 138"/>
              <a:gd name="T6" fmla="*/ 400 w 617"/>
              <a:gd name="T7" fmla="*/ 72 h 138"/>
              <a:gd name="T8" fmla="*/ 368 w 617"/>
              <a:gd name="T9" fmla="*/ 16 h 138"/>
              <a:gd name="T10" fmla="*/ 347 w 617"/>
              <a:gd name="T11" fmla="*/ 60 h 138"/>
              <a:gd name="T12" fmla="*/ 360 w 617"/>
              <a:gd name="T13" fmla="*/ 88 h 138"/>
              <a:gd name="T14" fmla="*/ 291 w 617"/>
              <a:gd name="T15" fmla="*/ 106 h 138"/>
              <a:gd name="T16" fmla="*/ 202 w 617"/>
              <a:gd name="T17" fmla="*/ 124 h 138"/>
              <a:gd name="T18" fmla="*/ 4 w 617"/>
              <a:gd name="T19" fmla="*/ 117 h 138"/>
              <a:gd name="T20" fmla="*/ 3 w 617"/>
              <a:gd name="T21" fmla="*/ 121 h 138"/>
              <a:gd name="T22" fmla="*/ 207 w 617"/>
              <a:gd name="T23" fmla="*/ 128 h 138"/>
              <a:gd name="T24" fmla="*/ 314 w 617"/>
              <a:gd name="T25" fmla="*/ 105 h 138"/>
              <a:gd name="T26" fmla="*/ 364 w 617"/>
              <a:gd name="T27" fmla="*/ 92 h 138"/>
              <a:gd name="T28" fmla="*/ 390 w 617"/>
              <a:gd name="T29" fmla="*/ 109 h 138"/>
              <a:gd name="T30" fmla="*/ 496 w 617"/>
              <a:gd name="T31" fmla="*/ 125 h 138"/>
              <a:gd name="T32" fmla="*/ 614 w 617"/>
              <a:gd name="T33" fmla="*/ 109 h 138"/>
              <a:gd name="T34" fmla="*/ 612 w 617"/>
              <a:gd name="T35" fmla="*/ 103 h 138"/>
              <a:gd name="T36" fmla="*/ 353 w 617"/>
              <a:gd name="T37" fmla="*/ 49 h 138"/>
              <a:gd name="T38" fmla="*/ 390 w 617"/>
              <a:gd name="T39" fmla="*/ 20 h 138"/>
              <a:gd name="T40" fmla="*/ 383 w 617"/>
              <a:gd name="T41" fmla="*/ 77 h 138"/>
              <a:gd name="T42" fmla="*/ 367 w 617"/>
              <a:gd name="T43" fmla="*/ 85 h 138"/>
              <a:gd name="T44" fmla="*/ 353 w 617"/>
              <a:gd name="T45" fmla="*/ 4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7" h="138">
                <a:moveTo>
                  <a:pt x="612" y="103"/>
                </a:moveTo>
                <a:cubicBezTo>
                  <a:pt x="549" y="118"/>
                  <a:pt x="481" y="124"/>
                  <a:pt x="417" y="110"/>
                </a:cubicBezTo>
                <a:cubicBezTo>
                  <a:pt x="402" y="107"/>
                  <a:pt x="385" y="100"/>
                  <a:pt x="372" y="90"/>
                </a:cubicBezTo>
                <a:cubicBezTo>
                  <a:pt x="383" y="85"/>
                  <a:pt x="393" y="80"/>
                  <a:pt x="400" y="72"/>
                </a:cubicBezTo>
                <a:cubicBezTo>
                  <a:pt x="428" y="46"/>
                  <a:pt x="407" y="0"/>
                  <a:pt x="368" y="16"/>
                </a:cubicBezTo>
                <a:cubicBezTo>
                  <a:pt x="351" y="24"/>
                  <a:pt x="344" y="42"/>
                  <a:pt x="347" y="60"/>
                </a:cubicBezTo>
                <a:cubicBezTo>
                  <a:pt x="349" y="71"/>
                  <a:pt x="354" y="80"/>
                  <a:pt x="360" y="88"/>
                </a:cubicBezTo>
                <a:cubicBezTo>
                  <a:pt x="338" y="96"/>
                  <a:pt x="313" y="101"/>
                  <a:pt x="291" y="106"/>
                </a:cubicBezTo>
                <a:cubicBezTo>
                  <a:pt x="262" y="114"/>
                  <a:pt x="232" y="120"/>
                  <a:pt x="202" y="124"/>
                </a:cubicBezTo>
                <a:cubicBezTo>
                  <a:pt x="136" y="134"/>
                  <a:pt x="69" y="134"/>
                  <a:pt x="4" y="117"/>
                </a:cubicBezTo>
                <a:cubicBezTo>
                  <a:pt x="1" y="117"/>
                  <a:pt x="0" y="121"/>
                  <a:pt x="3" y="121"/>
                </a:cubicBezTo>
                <a:cubicBezTo>
                  <a:pt x="70" y="138"/>
                  <a:pt x="139" y="138"/>
                  <a:pt x="207" y="128"/>
                </a:cubicBezTo>
                <a:cubicBezTo>
                  <a:pt x="243" y="123"/>
                  <a:pt x="279" y="115"/>
                  <a:pt x="314" y="105"/>
                </a:cubicBezTo>
                <a:cubicBezTo>
                  <a:pt x="329" y="101"/>
                  <a:pt x="348" y="98"/>
                  <a:pt x="364" y="92"/>
                </a:cubicBezTo>
                <a:cubicBezTo>
                  <a:pt x="372" y="99"/>
                  <a:pt x="380" y="105"/>
                  <a:pt x="390" y="109"/>
                </a:cubicBezTo>
                <a:cubicBezTo>
                  <a:pt x="422" y="123"/>
                  <a:pt x="461" y="125"/>
                  <a:pt x="496" y="125"/>
                </a:cubicBezTo>
                <a:cubicBezTo>
                  <a:pt x="536" y="125"/>
                  <a:pt x="575" y="119"/>
                  <a:pt x="614" y="109"/>
                </a:cubicBezTo>
                <a:cubicBezTo>
                  <a:pt x="617" y="108"/>
                  <a:pt x="616" y="102"/>
                  <a:pt x="612" y="103"/>
                </a:cubicBezTo>
                <a:close/>
                <a:moveTo>
                  <a:pt x="353" y="49"/>
                </a:moveTo>
                <a:cubicBezTo>
                  <a:pt x="354" y="31"/>
                  <a:pt x="372" y="16"/>
                  <a:pt x="390" y="20"/>
                </a:cubicBezTo>
                <a:cubicBezTo>
                  <a:pt x="423" y="28"/>
                  <a:pt x="402" y="67"/>
                  <a:pt x="383" y="77"/>
                </a:cubicBezTo>
                <a:cubicBezTo>
                  <a:pt x="378" y="80"/>
                  <a:pt x="373" y="83"/>
                  <a:pt x="367" y="85"/>
                </a:cubicBezTo>
                <a:cubicBezTo>
                  <a:pt x="358" y="76"/>
                  <a:pt x="352" y="64"/>
                  <a:pt x="353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7244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36FA-7328-1340-91E9-9562C25E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AF35-B505-E04D-BC94-131E5FB4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CFA3-D99F-F349-B118-2E4DF599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C2AD-28C2-6A44-A07C-BCB80E7CEA06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0314-CB57-BB40-BD05-999A7228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B0BA-0FD0-E149-B12E-A8EEF580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BE3A-9F9A-7848-983B-DCEF0CC103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50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998F-DE3F-A341-A908-B2C2DFB4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54F10-C186-A141-B94F-B9F55245A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E520-CCB8-294C-BB96-F89D8D04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C2AD-28C2-6A44-A07C-BCB80E7CEA06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91FF-41E3-C241-8BCC-E36FDC71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F6B0-A366-2242-8A45-401E90E7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BE3A-9F9A-7848-983B-DCEF0CC103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980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4363-F3AC-A34C-B7E5-D19417C3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0D73-F559-254A-B282-7F8E260F9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546F8-D063-8647-95A6-31B4321EB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713FE-0B5F-1E41-B0E5-7B4226B7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C2AD-28C2-6A44-A07C-BCB80E7CEA06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9B995-E3CD-0445-8BFF-7818B520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D11D3-D2F3-1045-B028-EBC1BDEB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BE3A-9F9A-7848-983B-DCEF0CC103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525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0C53-B193-924C-9F1A-1E022C84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91E83-BB5E-7C46-8197-6C0C715C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6568C-F2A4-7044-8521-2134D280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D9DE7-D2C6-2B48-994C-3F38EF6FE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E29AC-6E84-FF47-AF74-698EB60CF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AEE9E-D5A3-1F4C-9FE2-AD60ED97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C2AD-28C2-6A44-A07C-BCB80E7CEA06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769E9-2187-CD47-B2A7-E5B30D5F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97941-060F-2346-8209-7AB4790F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BE3A-9F9A-7848-983B-DCEF0CC103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030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304A-2EB9-FC4E-A5B9-3F857294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ACB07-2B87-0643-9FB0-14C45DFC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C2AD-28C2-6A44-A07C-BCB80E7CEA06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BE4C5-CCEA-D94A-9196-B5614FB1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B7666-257F-A44B-B463-6CDB20E7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BE3A-9F9A-7848-983B-DCEF0CC103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294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2363B-F19F-3F40-804C-E7FAA1B2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C2AD-28C2-6A44-A07C-BCB80E7CEA06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2EF29-1F3B-2644-8290-1F26E1B5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65BF3-C40B-784C-BB23-629F3D08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BE3A-9F9A-7848-983B-DCEF0CC103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093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9CBF-D22C-9E4B-B9A5-235218E8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E203-8CC2-1D4E-B108-43B53CA4F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0E500-234B-6245-8E52-6F7A5BFFE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818A3-8209-7B48-B86C-EB40BF7D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C2AD-28C2-6A44-A07C-BCB80E7CEA06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2B6AD-2796-9743-9CFD-2FA8E5C9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18FD-B68C-AA46-84D7-7E3F1572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BE3A-9F9A-7848-983B-DCEF0CC103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42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475D-4FDC-064D-B585-05C9F7CB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85FFE-5537-304B-9A06-EB2A84581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F51A7-C10B-7C4D-9EC3-D11E9D6D1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CA070-4373-ED49-94EE-5470C9FF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C2AD-28C2-6A44-A07C-BCB80E7CEA06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0354-773F-184D-9574-8CC53046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51463-493C-D947-90AD-4E1E64C0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BE3A-9F9A-7848-983B-DCEF0CC103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889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12359-93BD-BF4A-B262-DA4C9BE0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EEBB4-77A1-C744-8E93-28C63F2CA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C070F-E650-ED42-AF65-6DBCAFDA1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C2AD-28C2-6A44-A07C-BCB80E7CEA06}" type="datetimeFigureOut">
              <a:rPr lang="en-CN" smtClean="0"/>
              <a:t>2020/7/2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31EF-866A-594D-98FA-140C3775E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BAFB-6BDD-C54D-BB51-6AFE54833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BE3A-9F9A-7848-983B-DCEF0CC103B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990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3.xml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063552" y="1988840"/>
            <a:ext cx="2080389" cy="2027112"/>
            <a:chOff x="2162095" y="1474764"/>
            <a:chExt cx="2054900" cy="2002277"/>
          </a:xfrm>
        </p:grpSpPr>
        <p:sp>
          <p:nvSpPr>
            <p:cNvPr id="9" name="Freeform 44"/>
            <p:cNvSpPr>
              <a:spLocks noEditPoints="1"/>
            </p:cNvSpPr>
            <p:nvPr/>
          </p:nvSpPr>
          <p:spPr bwMode="auto">
            <a:xfrm>
              <a:off x="2162095" y="1875449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44"/>
            <p:cNvSpPr>
              <a:spLocks noEditPoints="1"/>
            </p:cNvSpPr>
            <p:nvPr/>
          </p:nvSpPr>
          <p:spPr bwMode="auto">
            <a:xfrm rot="10800000">
              <a:off x="2476969" y="1474764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26199" y="2438831"/>
            <a:ext cx="382397" cy="1127131"/>
            <a:chOff x="2290763" y="2624138"/>
            <a:chExt cx="454025" cy="1338263"/>
          </a:xfrm>
        </p:grpSpPr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2455863" y="2957513"/>
              <a:ext cx="115888" cy="112713"/>
            </a:xfrm>
            <a:custGeom>
              <a:avLst/>
              <a:gdLst>
                <a:gd name="T0" fmla="*/ 29 w 31"/>
                <a:gd name="T1" fmla="*/ 11 h 30"/>
                <a:gd name="T2" fmla="*/ 12 w 31"/>
                <a:gd name="T3" fmla="*/ 3 h 30"/>
                <a:gd name="T4" fmla="*/ 1 w 31"/>
                <a:gd name="T5" fmla="*/ 12 h 30"/>
                <a:gd name="T6" fmla="*/ 17 w 31"/>
                <a:gd name="T7" fmla="*/ 29 h 30"/>
                <a:gd name="T8" fmla="*/ 29 w 31"/>
                <a:gd name="T9" fmla="*/ 11 h 30"/>
                <a:gd name="T10" fmla="*/ 21 w 31"/>
                <a:gd name="T11" fmla="*/ 23 h 30"/>
                <a:gd name="T12" fmla="*/ 6 w 31"/>
                <a:gd name="T13" fmla="*/ 17 h 30"/>
                <a:gd name="T14" fmla="*/ 12 w 31"/>
                <a:gd name="T15" fmla="*/ 6 h 30"/>
                <a:gd name="T16" fmla="*/ 12 w 31"/>
                <a:gd name="T17" fmla="*/ 6 h 30"/>
                <a:gd name="T18" fmla="*/ 14 w 31"/>
                <a:gd name="T19" fmla="*/ 6 h 30"/>
                <a:gd name="T20" fmla="*/ 16 w 31"/>
                <a:gd name="T21" fmla="*/ 6 h 30"/>
                <a:gd name="T22" fmla="*/ 16 w 31"/>
                <a:gd name="T23" fmla="*/ 6 h 30"/>
                <a:gd name="T24" fmla="*/ 23 w 31"/>
                <a:gd name="T25" fmla="*/ 10 h 30"/>
                <a:gd name="T26" fmla="*/ 21 w 31"/>
                <a:gd name="T2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30">
                  <a:moveTo>
                    <a:pt x="29" y="11"/>
                  </a:moveTo>
                  <a:cubicBezTo>
                    <a:pt x="27" y="5"/>
                    <a:pt x="19" y="0"/>
                    <a:pt x="12" y="3"/>
                  </a:cubicBezTo>
                  <a:cubicBezTo>
                    <a:pt x="7" y="2"/>
                    <a:pt x="2" y="7"/>
                    <a:pt x="1" y="12"/>
                  </a:cubicBezTo>
                  <a:cubicBezTo>
                    <a:pt x="0" y="21"/>
                    <a:pt x="9" y="30"/>
                    <a:pt x="17" y="29"/>
                  </a:cubicBezTo>
                  <a:cubicBezTo>
                    <a:pt x="25" y="27"/>
                    <a:pt x="31" y="19"/>
                    <a:pt x="29" y="11"/>
                  </a:cubicBezTo>
                  <a:close/>
                  <a:moveTo>
                    <a:pt x="21" y="23"/>
                  </a:moveTo>
                  <a:cubicBezTo>
                    <a:pt x="15" y="27"/>
                    <a:pt x="8" y="23"/>
                    <a:pt x="6" y="17"/>
                  </a:cubicBezTo>
                  <a:cubicBezTo>
                    <a:pt x="3" y="12"/>
                    <a:pt x="7" y="7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4" y="6"/>
                    <a:pt x="14" y="6"/>
                  </a:cubicBezTo>
                  <a:cubicBezTo>
                    <a:pt x="15" y="6"/>
                    <a:pt x="15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9" y="7"/>
                    <a:pt x="21" y="8"/>
                    <a:pt x="23" y="10"/>
                  </a:cubicBezTo>
                  <a:cubicBezTo>
                    <a:pt x="27" y="14"/>
                    <a:pt x="25" y="20"/>
                    <a:pt x="21" y="23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490788" y="2990850"/>
              <a:ext cx="47625" cy="41275"/>
            </a:xfrm>
            <a:custGeom>
              <a:avLst/>
              <a:gdLst>
                <a:gd name="T0" fmla="*/ 12 w 13"/>
                <a:gd name="T1" fmla="*/ 8 h 11"/>
                <a:gd name="T2" fmla="*/ 8 w 13"/>
                <a:gd name="T3" fmla="*/ 5 h 11"/>
                <a:gd name="T4" fmla="*/ 11 w 13"/>
                <a:gd name="T5" fmla="*/ 2 h 11"/>
                <a:gd name="T6" fmla="*/ 9 w 13"/>
                <a:gd name="T7" fmla="*/ 0 h 11"/>
                <a:gd name="T8" fmla="*/ 6 w 13"/>
                <a:gd name="T9" fmla="*/ 3 h 11"/>
                <a:gd name="T10" fmla="*/ 2 w 13"/>
                <a:gd name="T11" fmla="*/ 0 h 11"/>
                <a:gd name="T12" fmla="*/ 1 w 13"/>
                <a:gd name="T13" fmla="*/ 1 h 11"/>
                <a:gd name="T14" fmla="*/ 4 w 13"/>
                <a:gd name="T15" fmla="*/ 5 h 11"/>
                <a:gd name="T16" fmla="*/ 1 w 13"/>
                <a:gd name="T17" fmla="*/ 9 h 11"/>
                <a:gd name="T18" fmla="*/ 2 w 13"/>
                <a:gd name="T19" fmla="*/ 10 h 11"/>
                <a:gd name="T20" fmla="*/ 6 w 13"/>
                <a:gd name="T21" fmla="*/ 7 h 11"/>
                <a:gd name="T22" fmla="*/ 10 w 13"/>
                <a:gd name="T23" fmla="*/ 11 h 11"/>
                <a:gd name="T24" fmla="*/ 12 w 13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1">
                  <a:moveTo>
                    <a:pt x="12" y="8"/>
                  </a:moveTo>
                  <a:cubicBezTo>
                    <a:pt x="11" y="7"/>
                    <a:pt x="9" y="6"/>
                    <a:pt x="8" y="5"/>
                  </a:cubicBezTo>
                  <a:cubicBezTo>
                    <a:pt x="9" y="4"/>
                    <a:pt x="10" y="3"/>
                    <a:pt x="11" y="2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2"/>
                    <a:pt x="6" y="3"/>
                  </a:cubicBezTo>
                  <a:cubicBezTo>
                    <a:pt x="5" y="2"/>
                    <a:pt x="3" y="1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3"/>
                    <a:pt x="3" y="4"/>
                    <a:pt x="4" y="5"/>
                  </a:cubicBezTo>
                  <a:cubicBezTo>
                    <a:pt x="3" y="6"/>
                    <a:pt x="2" y="8"/>
                    <a:pt x="1" y="9"/>
                  </a:cubicBezTo>
                  <a:cubicBezTo>
                    <a:pt x="0" y="10"/>
                    <a:pt x="1" y="11"/>
                    <a:pt x="2" y="10"/>
                  </a:cubicBezTo>
                  <a:cubicBezTo>
                    <a:pt x="3" y="9"/>
                    <a:pt x="4" y="8"/>
                    <a:pt x="6" y="7"/>
                  </a:cubicBezTo>
                  <a:cubicBezTo>
                    <a:pt x="7" y="8"/>
                    <a:pt x="8" y="10"/>
                    <a:pt x="10" y="11"/>
                  </a:cubicBezTo>
                  <a:cubicBezTo>
                    <a:pt x="11" y="11"/>
                    <a:pt x="13" y="10"/>
                    <a:pt x="12" y="8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2290763" y="2624138"/>
              <a:ext cx="454025" cy="1338263"/>
            </a:xfrm>
            <a:custGeom>
              <a:avLst/>
              <a:gdLst>
                <a:gd name="T0" fmla="*/ 118 w 121"/>
                <a:gd name="T1" fmla="*/ 307 h 357"/>
                <a:gd name="T2" fmla="*/ 84 w 121"/>
                <a:gd name="T3" fmla="*/ 126 h 357"/>
                <a:gd name="T4" fmla="*/ 88 w 121"/>
                <a:gd name="T5" fmla="*/ 79 h 357"/>
                <a:gd name="T6" fmla="*/ 75 w 121"/>
                <a:gd name="T7" fmla="*/ 7 h 357"/>
                <a:gd name="T8" fmla="*/ 51 w 121"/>
                <a:gd name="T9" fmla="*/ 36 h 357"/>
                <a:gd name="T10" fmla="*/ 33 w 121"/>
                <a:gd name="T11" fmla="*/ 76 h 357"/>
                <a:gd name="T12" fmla="*/ 14 w 121"/>
                <a:gd name="T13" fmla="*/ 220 h 357"/>
                <a:gd name="T14" fmla="*/ 5 w 121"/>
                <a:gd name="T15" fmla="*/ 316 h 357"/>
                <a:gd name="T16" fmla="*/ 15 w 121"/>
                <a:gd name="T17" fmla="*/ 318 h 357"/>
                <a:gd name="T18" fmla="*/ 20 w 121"/>
                <a:gd name="T19" fmla="*/ 317 h 357"/>
                <a:gd name="T20" fmla="*/ 25 w 121"/>
                <a:gd name="T21" fmla="*/ 285 h 357"/>
                <a:gd name="T22" fmla="*/ 54 w 121"/>
                <a:gd name="T23" fmla="*/ 142 h 357"/>
                <a:gd name="T24" fmla="*/ 89 w 121"/>
                <a:gd name="T25" fmla="*/ 293 h 357"/>
                <a:gd name="T26" fmla="*/ 85 w 121"/>
                <a:gd name="T27" fmla="*/ 308 h 357"/>
                <a:gd name="T28" fmla="*/ 94 w 121"/>
                <a:gd name="T29" fmla="*/ 317 h 357"/>
                <a:gd name="T30" fmla="*/ 106 w 121"/>
                <a:gd name="T31" fmla="*/ 348 h 357"/>
                <a:gd name="T32" fmla="*/ 71 w 121"/>
                <a:gd name="T33" fmla="*/ 64 h 357"/>
                <a:gd name="T34" fmla="*/ 53 w 121"/>
                <a:gd name="T35" fmla="*/ 71 h 357"/>
                <a:gd name="T36" fmla="*/ 70 w 121"/>
                <a:gd name="T37" fmla="*/ 65 h 357"/>
                <a:gd name="T38" fmla="*/ 73 w 121"/>
                <a:gd name="T39" fmla="*/ 8 h 357"/>
                <a:gd name="T40" fmla="*/ 73 w 121"/>
                <a:gd name="T41" fmla="*/ 8 h 357"/>
                <a:gd name="T42" fmla="*/ 75 w 121"/>
                <a:gd name="T43" fmla="*/ 20 h 357"/>
                <a:gd name="T44" fmla="*/ 55 w 121"/>
                <a:gd name="T45" fmla="*/ 21 h 357"/>
                <a:gd name="T46" fmla="*/ 56 w 121"/>
                <a:gd name="T47" fmla="*/ 23 h 357"/>
                <a:gd name="T48" fmla="*/ 74 w 121"/>
                <a:gd name="T49" fmla="*/ 29 h 357"/>
                <a:gd name="T50" fmla="*/ 55 w 121"/>
                <a:gd name="T51" fmla="*/ 31 h 357"/>
                <a:gd name="T52" fmla="*/ 55 w 121"/>
                <a:gd name="T53" fmla="*/ 32 h 357"/>
                <a:gd name="T54" fmla="*/ 73 w 121"/>
                <a:gd name="T55" fmla="*/ 40 h 357"/>
                <a:gd name="T56" fmla="*/ 62 w 121"/>
                <a:gd name="T57" fmla="*/ 43 h 357"/>
                <a:gd name="T58" fmla="*/ 54 w 121"/>
                <a:gd name="T59" fmla="*/ 45 h 357"/>
                <a:gd name="T60" fmla="*/ 72 w 121"/>
                <a:gd name="T61" fmla="*/ 44 h 357"/>
                <a:gd name="T62" fmla="*/ 63 w 121"/>
                <a:gd name="T63" fmla="*/ 54 h 357"/>
                <a:gd name="T64" fmla="*/ 54 w 121"/>
                <a:gd name="T65" fmla="*/ 56 h 357"/>
                <a:gd name="T66" fmla="*/ 71 w 121"/>
                <a:gd name="T67" fmla="*/ 63 h 357"/>
                <a:gd name="T68" fmla="*/ 54 w 121"/>
                <a:gd name="T69" fmla="*/ 56 h 357"/>
                <a:gd name="T70" fmla="*/ 6 w 121"/>
                <a:gd name="T71" fmla="*/ 337 h 357"/>
                <a:gd name="T72" fmla="*/ 17 w 121"/>
                <a:gd name="T73" fmla="*/ 314 h 357"/>
                <a:gd name="T74" fmla="*/ 3 w 121"/>
                <a:gd name="T75" fmla="*/ 310 h 357"/>
                <a:gd name="T76" fmla="*/ 21 w 121"/>
                <a:gd name="T77" fmla="*/ 299 h 357"/>
                <a:gd name="T78" fmla="*/ 10 w 121"/>
                <a:gd name="T79" fmla="*/ 289 h 357"/>
                <a:gd name="T80" fmla="*/ 23 w 121"/>
                <a:gd name="T81" fmla="*/ 281 h 357"/>
                <a:gd name="T82" fmla="*/ 8 w 121"/>
                <a:gd name="T83" fmla="*/ 285 h 357"/>
                <a:gd name="T84" fmla="*/ 43 w 121"/>
                <a:gd name="T85" fmla="*/ 137 h 357"/>
                <a:gd name="T86" fmla="*/ 38 w 121"/>
                <a:gd name="T87" fmla="*/ 119 h 357"/>
                <a:gd name="T88" fmla="*/ 58 w 121"/>
                <a:gd name="T89" fmla="*/ 77 h 357"/>
                <a:gd name="T90" fmla="*/ 77 w 121"/>
                <a:gd name="T91" fmla="*/ 126 h 357"/>
                <a:gd name="T92" fmla="*/ 87 w 121"/>
                <a:gd name="T93" fmla="*/ 302 h 357"/>
                <a:gd name="T94" fmla="*/ 91 w 121"/>
                <a:gd name="T95" fmla="*/ 304 h 357"/>
                <a:gd name="T96" fmla="*/ 97 w 121"/>
                <a:gd name="T97" fmla="*/ 315 h 357"/>
                <a:gd name="T98" fmla="*/ 69 w 121"/>
                <a:gd name="T99" fmla="*/ 140 h 357"/>
                <a:gd name="T100" fmla="*/ 95 w 121"/>
                <a:gd name="T101" fmla="*/ 215 h 357"/>
                <a:gd name="T102" fmla="*/ 110 w 121"/>
                <a:gd name="T103" fmla="*/ 318 h 357"/>
                <a:gd name="T104" fmla="*/ 109 w 121"/>
                <a:gd name="T105" fmla="*/ 343 h 357"/>
                <a:gd name="T106" fmla="*/ 109 w 121"/>
                <a:gd name="T107" fmla="*/ 322 h 357"/>
                <a:gd name="T108" fmla="*/ 112 w 121"/>
                <a:gd name="T109" fmla="*/ 33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1" h="357">
                  <a:moveTo>
                    <a:pt x="112" y="321"/>
                  </a:moveTo>
                  <a:cubicBezTo>
                    <a:pt x="112" y="321"/>
                    <a:pt x="112" y="321"/>
                    <a:pt x="112" y="321"/>
                  </a:cubicBezTo>
                  <a:cubicBezTo>
                    <a:pt x="116" y="318"/>
                    <a:pt x="120" y="312"/>
                    <a:pt x="118" y="307"/>
                  </a:cubicBezTo>
                  <a:cubicBezTo>
                    <a:pt x="118" y="306"/>
                    <a:pt x="117" y="306"/>
                    <a:pt x="117" y="306"/>
                  </a:cubicBezTo>
                  <a:cubicBezTo>
                    <a:pt x="112" y="276"/>
                    <a:pt x="105" y="246"/>
                    <a:pt x="100" y="216"/>
                  </a:cubicBezTo>
                  <a:cubicBezTo>
                    <a:pt x="95" y="186"/>
                    <a:pt x="91" y="155"/>
                    <a:pt x="84" y="126"/>
                  </a:cubicBezTo>
                  <a:cubicBezTo>
                    <a:pt x="84" y="125"/>
                    <a:pt x="83" y="125"/>
                    <a:pt x="83" y="125"/>
                  </a:cubicBezTo>
                  <a:cubicBezTo>
                    <a:pt x="87" y="117"/>
                    <a:pt x="88" y="109"/>
                    <a:pt x="90" y="101"/>
                  </a:cubicBezTo>
                  <a:cubicBezTo>
                    <a:pt x="90" y="95"/>
                    <a:pt x="93" y="84"/>
                    <a:pt x="88" y="79"/>
                  </a:cubicBezTo>
                  <a:cubicBezTo>
                    <a:pt x="85" y="75"/>
                    <a:pt x="80" y="74"/>
                    <a:pt x="74" y="73"/>
                  </a:cubicBezTo>
                  <a:cubicBezTo>
                    <a:pt x="76" y="58"/>
                    <a:pt x="77" y="44"/>
                    <a:pt x="78" y="29"/>
                  </a:cubicBezTo>
                  <a:cubicBezTo>
                    <a:pt x="78" y="21"/>
                    <a:pt x="80" y="13"/>
                    <a:pt x="75" y="7"/>
                  </a:cubicBezTo>
                  <a:cubicBezTo>
                    <a:pt x="75" y="6"/>
                    <a:pt x="75" y="6"/>
                    <a:pt x="75" y="5"/>
                  </a:cubicBezTo>
                  <a:cubicBezTo>
                    <a:pt x="66" y="0"/>
                    <a:pt x="55" y="2"/>
                    <a:pt x="51" y="13"/>
                  </a:cubicBezTo>
                  <a:cubicBezTo>
                    <a:pt x="49" y="20"/>
                    <a:pt x="51" y="29"/>
                    <a:pt x="51" y="36"/>
                  </a:cubicBezTo>
                  <a:cubicBezTo>
                    <a:pt x="50" y="48"/>
                    <a:pt x="49" y="59"/>
                    <a:pt x="50" y="71"/>
                  </a:cubicBezTo>
                  <a:cubicBezTo>
                    <a:pt x="44" y="70"/>
                    <a:pt x="38" y="70"/>
                    <a:pt x="34" y="74"/>
                  </a:cubicBezTo>
                  <a:cubicBezTo>
                    <a:pt x="33" y="74"/>
                    <a:pt x="33" y="75"/>
                    <a:pt x="33" y="76"/>
                  </a:cubicBezTo>
                  <a:cubicBezTo>
                    <a:pt x="33" y="76"/>
                    <a:pt x="33" y="76"/>
                    <a:pt x="33" y="77"/>
                  </a:cubicBezTo>
                  <a:cubicBezTo>
                    <a:pt x="31" y="93"/>
                    <a:pt x="27" y="114"/>
                    <a:pt x="36" y="128"/>
                  </a:cubicBezTo>
                  <a:cubicBezTo>
                    <a:pt x="26" y="158"/>
                    <a:pt x="20" y="189"/>
                    <a:pt x="14" y="220"/>
                  </a:cubicBezTo>
                  <a:cubicBezTo>
                    <a:pt x="9" y="249"/>
                    <a:pt x="3" y="279"/>
                    <a:pt x="0" y="309"/>
                  </a:cubicBezTo>
                  <a:cubicBezTo>
                    <a:pt x="0" y="309"/>
                    <a:pt x="0" y="310"/>
                    <a:pt x="0" y="311"/>
                  </a:cubicBezTo>
                  <a:cubicBezTo>
                    <a:pt x="1" y="313"/>
                    <a:pt x="3" y="315"/>
                    <a:pt x="5" y="316"/>
                  </a:cubicBezTo>
                  <a:cubicBezTo>
                    <a:pt x="3" y="329"/>
                    <a:pt x="2" y="341"/>
                    <a:pt x="1" y="354"/>
                  </a:cubicBezTo>
                  <a:cubicBezTo>
                    <a:pt x="1" y="356"/>
                    <a:pt x="4" y="357"/>
                    <a:pt x="4" y="355"/>
                  </a:cubicBezTo>
                  <a:cubicBezTo>
                    <a:pt x="9" y="343"/>
                    <a:pt x="12" y="331"/>
                    <a:pt x="15" y="318"/>
                  </a:cubicBezTo>
                  <a:cubicBezTo>
                    <a:pt x="16" y="318"/>
                    <a:pt x="16" y="318"/>
                    <a:pt x="17" y="318"/>
                  </a:cubicBezTo>
                  <a:cubicBezTo>
                    <a:pt x="17" y="318"/>
                    <a:pt x="17" y="318"/>
                    <a:pt x="17" y="318"/>
                  </a:cubicBezTo>
                  <a:cubicBezTo>
                    <a:pt x="18" y="319"/>
                    <a:pt x="20" y="319"/>
                    <a:pt x="20" y="317"/>
                  </a:cubicBezTo>
                  <a:cubicBezTo>
                    <a:pt x="22" y="310"/>
                    <a:pt x="23" y="303"/>
                    <a:pt x="25" y="296"/>
                  </a:cubicBezTo>
                  <a:cubicBezTo>
                    <a:pt x="26" y="295"/>
                    <a:pt x="26" y="293"/>
                    <a:pt x="26" y="292"/>
                  </a:cubicBezTo>
                  <a:cubicBezTo>
                    <a:pt x="27" y="290"/>
                    <a:pt x="27" y="287"/>
                    <a:pt x="25" y="285"/>
                  </a:cubicBezTo>
                  <a:cubicBezTo>
                    <a:pt x="26" y="284"/>
                    <a:pt x="26" y="284"/>
                    <a:pt x="26" y="283"/>
                  </a:cubicBezTo>
                  <a:cubicBezTo>
                    <a:pt x="31" y="259"/>
                    <a:pt x="35" y="234"/>
                    <a:pt x="40" y="209"/>
                  </a:cubicBezTo>
                  <a:cubicBezTo>
                    <a:pt x="45" y="187"/>
                    <a:pt x="50" y="165"/>
                    <a:pt x="54" y="142"/>
                  </a:cubicBezTo>
                  <a:cubicBezTo>
                    <a:pt x="58" y="143"/>
                    <a:pt x="62" y="143"/>
                    <a:pt x="66" y="142"/>
                  </a:cubicBezTo>
                  <a:cubicBezTo>
                    <a:pt x="69" y="170"/>
                    <a:pt x="74" y="199"/>
                    <a:pt x="78" y="227"/>
                  </a:cubicBezTo>
                  <a:cubicBezTo>
                    <a:pt x="82" y="248"/>
                    <a:pt x="84" y="271"/>
                    <a:pt x="89" y="293"/>
                  </a:cubicBezTo>
                  <a:cubicBezTo>
                    <a:pt x="86" y="292"/>
                    <a:pt x="84" y="294"/>
                    <a:pt x="83" y="296"/>
                  </a:cubicBezTo>
                  <a:cubicBezTo>
                    <a:pt x="82" y="297"/>
                    <a:pt x="82" y="299"/>
                    <a:pt x="83" y="301"/>
                  </a:cubicBezTo>
                  <a:cubicBezTo>
                    <a:pt x="83" y="303"/>
                    <a:pt x="85" y="306"/>
                    <a:pt x="85" y="308"/>
                  </a:cubicBezTo>
                  <a:cubicBezTo>
                    <a:pt x="84" y="309"/>
                    <a:pt x="86" y="311"/>
                    <a:pt x="88" y="309"/>
                  </a:cubicBezTo>
                  <a:cubicBezTo>
                    <a:pt x="89" y="308"/>
                    <a:pt x="90" y="308"/>
                    <a:pt x="92" y="307"/>
                  </a:cubicBezTo>
                  <a:cubicBezTo>
                    <a:pt x="93" y="310"/>
                    <a:pt x="93" y="314"/>
                    <a:pt x="94" y="317"/>
                  </a:cubicBezTo>
                  <a:cubicBezTo>
                    <a:pt x="95" y="318"/>
                    <a:pt x="95" y="318"/>
                    <a:pt x="96" y="318"/>
                  </a:cubicBezTo>
                  <a:cubicBezTo>
                    <a:pt x="98" y="320"/>
                    <a:pt x="99" y="321"/>
                    <a:pt x="101" y="322"/>
                  </a:cubicBezTo>
                  <a:cubicBezTo>
                    <a:pt x="103" y="330"/>
                    <a:pt x="105" y="339"/>
                    <a:pt x="106" y="348"/>
                  </a:cubicBezTo>
                  <a:cubicBezTo>
                    <a:pt x="106" y="348"/>
                    <a:pt x="107" y="349"/>
                    <a:pt x="107" y="349"/>
                  </a:cubicBezTo>
                  <a:cubicBezTo>
                    <a:pt x="121" y="354"/>
                    <a:pt x="113" y="326"/>
                    <a:pt x="112" y="321"/>
                  </a:cubicBezTo>
                  <a:close/>
                  <a:moveTo>
                    <a:pt x="71" y="64"/>
                  </a:moveTo>
                  <a:cubicBezTo>
                    <a:pt x="70" y="67"/>
                    <a:pt x="70" y="70"/>
                    <a:pt x="70" y="73"/>
                  </a:cubicBezTo>
                  <a:cubicBezTo>
                    <a:pt x="66" y="73"/>
                    <a:pt x="63" y="72"/>
                    <a:pt x="60" y="72"/>
                  </a:cubicBezTo>
                  <a:cubicBezTo>
                    <a:pt x="58" y="72"/>
                    <a:pt x="55" y="71"/>
                    <a:pt x="53" y="71"/>
                  </a:cubicBezTo>
                  <a:cubicBezTo>
                    <a:pt x="53" y="69"/>
                    <a:pt x="53" y="68"/>
                    <a:pt x="53" y="67"/>
                  </a:cubicBezTo>
                  <a:cubicBezTo>
                    <a:pt x="56" y="66"/>
                    <a:pt x="59" y="66"/>
                    <a:pt x="62" y="65"/>
                  </a:cubicBezTo>
                  <a:cubicBezTo>
                    <a:pt x="65" y="65"/>
                    <a:pt x="67" y="65"/>
                    <a:pt x="70" y="65"/>
                  </a:cubicBezTo>
                  <a:cubicBezTo>
                    <a:pt x="70" y="65"/>
                    <a:pt x="70" y="65"/>
                    <a:pt x="71" y="64"/>
                  </a:cubicBezTo>
                  <a:close/>
                  <a:moveTo>
                    <a:pt x="73" y="8"/>
                  </a:moveTo>
                  <a:cubicBezTo>
                    <a:pt x="73" y="8"/>
                    <a:pt x="73" y="8"/>
                    <a:pt x="73" y="8"/>
                  </a:cubicBezTo>
                  <a:cubicBezTo>
                    <a:pt x="73" y="9"/>
                    <a:pt x="74" y="10"/>
                    <a:pt x="74" y="11"/>
                  </a:cubicBezTo>
                  <a:cubicBezTo>
                    <a:pt x="69" y="11"/>
                    <a:pt x="63" y="12"/>
                    <a:pt x="58" y="12"/>
                  </a:cubicBezTo>
                  <a:cubicBezTo>
                    <a:pt x="61" y="7"/>
                    <a:pt x="65" y="4"/>
                    <a:pt x="73" y="8"/>
                  </a:cubicBezTo>
                  <a:close/>
                  <a:moveTo>
                    <a:pt x="57" y="14"/>
                  </a:moveTo>
                  <a:cubicBezTo>
                    <a:pt x="63" y="14"/>
                    <a:pt x="69" y="15"/>
                    <a:pt x="74" y="14"/>
                  </a:cubicBezTo>
                  <a:cubicBezTo>
                    <a:pt x="75" y="16"/>
                    <a:pt x="75" y="18"/>
                    <a:pt x="75" y="20"/>
                  </a:cubicBezTo>
                  <a:cubicBezTo>
                    <a:pt x="72" y="19"/>
                    <a:pt x="69" y="20"/>
                    <a:pt x="67" y="20"/>
                  </a:cubicBezTo>
                  <a:cubicBezTo>
                    <a:pt x="63" y="20"/>
                    <a:pt x="60" y="20"/>
                    <a:pt x="56" y="20"/>
                  </a:cubicBezTo>
                  <a:cubicBezTo>
                    <a:pt x="56" y="20"/>
                    <a:pt x="56" y="21"/>
                    <a:pt x="55" y="21"/>
                  </a:cubicBezTo>
                  <a:cubicBezTo>
                    <a:pt x="56" y="18"/>
                    <a:pt x="56" y="16"/>
                    <a:pt x="57" y="14"/>
                  </a:cubicBezTo>
                  <a:close/>
                  <a:moveTo>
                    <a:pt x="55" y="22"/>
                  </a:moveTo>
                  <a:cubicBezTo>
                    <a:pt x="55" y="23"/>
                    <a:pt x="56" y="23"/>
                    <a:pt x="56" y="23"/>
                  </a:cubicBezTo>
                  <a:cubicBezTo>
                    <a:pt x="60" y="23"/>
                    <a:pt x="63" y="23"/>
                    <a:pt x="67" y="23"/>
                  </a:cubicBezTo>
                  <a:cubicBezTo>
                    <a:pt x="70" y="23"/>
                    <a:pt x="72" y="23"/>
                    <a:pt x="75" y="22"/>
                  </a:cubicBezTo>
                  <a:cubicBezTo>
                    <a:pt x="75" y="24"/>
                    <a:pt x="74" y="26"/>
                    <a:pt x="74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1" y="28"/>
                    <a:pt x="68" y="29"/>
                    <a:pt x="65" y="30"/>
                  </a:cubicBezTo>
                  <a:cubicBezTo>
                    <a:pt x="61" y="30"/>
                    <a:pt x="58" y="30"/>
                    <a:pt x="55" y="31"/>
                  </a:cubicBezTo>
                  <a:cubicBezTo>
                    <a:pt x="55" y="28"/>
                    <a:pt x="55" y="25"/>
                    <a:pt x="55" y="22"/>
                  </a:cubicBezTo>
                  <a:close/>
                  <a:moveTo>
                    <a:pt x="55" y="41"/>
                  </a:moveTo>
                  <a:cubicBezTo>
                    <a:pt x="55" y="39"/>
                    <a:pt x="55" y="36"/>
                    <a:pt x="55" y="32"/>
                  </a:cubicBezTo>
                  <a:cubicBezTo>
                    <a:pt x="58" y="33"/>
                    <a:pt x="62" y="33"/>
                    <a:pt x="65" y="33"/>
                  </a:cubicBezTo>
                  <a:cubicBezTo>
                    <a:pt x="68" y="32"/>
                    <a:pt x="71" y="32"/>
                    <a:pt x="74" y="31"/>
                  </a:cubicBezTo>
                  <a:cubicBezTo>
                    <a:pt x="73" y="35"/>
                    <a:pt x="73" y="38"/>
                    <a:pt x="73" y="40"/>
                  </a:cubicBezTo>
                  <a:cubicBezTo>
                    <a:pt x="73" y="41"/>
                    <a:pt x="73" y="42"/>
                    <a:pt x="73" y="43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69" y="42"/>
                    <a:pt x="65" y="43"/>
                    <a:pt x="62" y="43"/>
                  </a:cubicBezTo>
                  <a:cubicBezTo>
                    <a:pt x="60" y="43"/>
                    <a:pt x="57" y="43"/>
                    <a:pt x="55" y="43"/>
                  </a:cubicBezTo>
                  <a:cubicBezTo>
                    <a:pt x="55" y="42"/>
                    <a:pt x="55" y="42"/>
                    <a:pt x="55" y="41"/>
                  </a:cubicBezTo>
                  <a:close/>
                  <a:moveTo>
                    <a:pt x="54" y="45"/>
                  </a:moveTo>
                  <a:cubicBezTo>
                    <a:pt x="57" y="45"/>
                    <a:pt x="60" y="45"/>
                    <a:pt x="63" y="45"/>
                  </a:cubicBezTo>
                  <a:cubicBezTo>
                    <a:pt x="66" y="45"/>
                    <a:pt x="69" y="45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7"/>
                    <a:pt x="72" y="50"/>
                    <a:pt x="72" y="53"/>
                  </a:cubicBezTo>
                  <a:cubicBezTo>
                    <a:pt x="72" y="52"/>
                    <a:pt x="71" y="52"/>
                    <a:pt x="71" y="52"/>
                  </a:cubicBezTo>
                  <a:cubicBezTo>
                    <a:pt x="68" y="52"/>
                    <a:pt x="66" y="53"/>
                    <a:pt x="63" y="54"/>
                  </a:cubicBezTo>
                  <a:cubicBezTo>
                    <a:pt x="60" y="54"/>
                    <a:pt x="57" y="54"/>
                    <a:pt x="54" y="54"/>
                  </a:cubicBezTo>
                  <a:cubicBezTo>
                    <a:pt x="54" y="51"/>
                    <a:pt x="54" y="48"/>
                    <a:pt x="54" y="45"/>
                  </a:cubicBezTo>
                  <a:close/>
                  <a:moveTo>
                    <a:pt x="54" y="56"/>
                  </a:moveTo>
                  <a:cubicBezTo>
                    <a:pt x="59" y="57"/>
                    <a:pt x="66" y="57"/>
                    <a:pt x="7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7"/>
                    <a:pt x="71" y="60"/>
                    <a:pt x="71" y="63"/>
                  </a:cubicBezTo>
                  <a:cubicBezTo>
                    <a:pt x="71" y="63"/>
                    <a:pt x="70" y="63"/>
                    <a:pt x="70" y="63"/>
                  </a:cubicBezTo>
                  <a:cubicBezTo>
                    <a:pt x="65" y="62"/>
                    <a:pt x="59" y="63"/>
                    <a:pt x="53" y="64"/>
                  </a:cubicBezTo>
                  <a:cubicBezTo>
                    <a:pt x="53" y="61"/>
                    <a:pt x="54" y="59"/>
                    <a:pt x="54" y="56"/>
                  </a:cubicBezTo>
                  <a:close/>
                  <a:moveTo>
                    <a:pt x="7" y="317"/>
                  </a:moveTo>
                  <a:cubicBezTo>
                    <a:pt x="9" y="318"/>
                    <a:pt x="10" y="318"/>
                    <a:pt x="11" y="318"/>
                  </a:cubicBezTo>
                  <a:cubicBezTo>
                    <a:pt x="10" y="325"/>
                    <a:pt x="8" y="331"/>
                    <a:pt x="6" y="337"/>
                  </a:cubicBezTo>
                  <a:cubicBezTo>
                    <a:pt x="7" y="330"/>
                    <a:pt x="7" y="324"/>
                    <a:pt x="7" y="317"/>
                  </a:cubicBezTo>
                  <a:close/>
                  <a:moveTo>
                    <a:pt x="21" y="299"/>
                  </a:moveTo>
                  <a:cubicBezTo>
                    <a:pt x="20" y="304"/>
                    <a:pt x="18" y="309"/>
                    <a:pt x="17" y="314"/>
                  </a:cubicBezTo>
                  <a:cubicBezTo>
                    <a:pt x="17" y="314"/>
                    <a:pt x="17" y="314"/>
                    <a:pt x="17" y="314"/>
                  </a:cubicBezTo>
                  <a:cubicBezTo>
                    <a:pt x="11" y="314"/>
                    <a:pt x="7" y="313"/>
                    <a:pt x="3" y="310"/>
                  </a:cubicBezTo>
                  <a:cubicBezTo>
                    <a:pt x="3" y="310"/>
                    <a:pt x="3" y="310"/>
                    <a:pt x="3" y="310"/>
                  </a:cubicBezTo>
                  <a:cubicBezTo>
                    <a:pt x="4" y="304"/>
                    <a:pt x="5" y="298"/>
                    <a:pt x="6" y="293"/>
                  </a:cubicBezTo>
                  <a:cubicBezTo>
                    <a:pt x="7" y="297"/>
                    <a:pt x="10" y="300"/>
                    <a:pt x="15" y="300"/>
                  </a:cubicBezTo>
                  <a:cubicBezTo>
                    <a:pt x="17" y="301"/>
                    <a:pt x="19" y="300"/>
                    <a:pt x="21" y="299"/>
                  </a:cubicBezTo>
                  <a:close/>
                  <a:moveTo>
                    <a:pt x="22" y="290"/>
                  </a:moveTo>
                  <a:cubicBezTo>
                    <a:pt x="22" y="294"/>
                    <a:pt x="19" y="296"/>
                    <a:pt x="16" y="296"/>
                  </a:cubicBezTo>
                  <a:cubicBezTo>
                    <a:pt x="12" y="296"/>
                    <a:pt x="10" y="292"/>
                    <a:pt x="10" y="289"/>
                  </a:cubicBezTo>
                  <a:cubicBezTo>
                    <a:pt x="11" y="285"/>
                    <a:pt x="15" y="283"/>
                    <a:pt x="18" y="282"/>
                  </a:cubicBezTo>
                  <a:cubicBezTo>
                    <a:pt x="20" y="284"/>
                    <a:pt x="23" y="286"/>
                    <a:pt x="22" y="290"/>
                  </a:cubicBezTo>
                  <a:close/>
                  <a:moveTo>
                    <a:pt x="23" y="281"/>
                  </a:moveTo>
                  <a:cubicBezTo>
                    <a:pt x="22" y="279"/>
                    <a:pt x="20" y="278"/>
                    <a:pt x="18" y="278"/>
                  </a:cubicBezTo>
                  <a:cubicBezTo>
                    <a:pt x="17" y="278"/>
                    <a:pt x="17" y="278"/>
                    <a:pt x="16" y="279"/>
                  </a:cubicBezTo>
                  <a:cubicBezTo>
                    <a:pt x="13" y="280"/>
                    <a:pt x="10" y="282"/>
                    <a:pt x="8" y="285"/>
                  </a:cubicBezTo>
                  <a:cubicBezTo>
                    <a:pt x="11" y="263"/>
                    <a:pt x="14" y="240"/>
                    <a:pt x="18" y="218"/>
                  </a:cubicBezTo>
                  <a:cubicBezTo>
                    <a:pt x="24" y="189"/>
                    <a:pt x="31" y="160"/>
                    <a:pt x="37" y="131"/>
                  </a:cubicBezTo>
                  <a:cubicBezTo>
                    <a:pt x="39" y="133"/>
                    <a:pt x="41" y="135"/>
                    <a:pt x="43" y="137"/>
                  </a:cubicBezTo>
                  <a:cubicBezTo>
                    <a:pt x="46" y="139"/>
                    <a:pt x="48" y="141"/>
                    <a:pt x="51" y="142"/>
                  </a:cubicBezTo>
                  <a:cubicBezTo>
                    <a:pt x="38" y="186"/>
                    <a:pt x="30" y="235"/>
                    <a:pt x="23" y="281"/>
                  </a:cubicBezTo>
                  <a:close/>
                  <a:moveTo>
                    <a:pt x="38" y="119"/>
                  </a:moveTo>
                  <a:cubicBezTo>
                    <a:pt x="33" y="106"/>
                    <a:pt x="35" y="91"/>
                    <a:pt x="35" y="78"/>
                  </a:cubicBezTo>
                  <a:cubicBezTo>
                    <a:pt x="36" y="78"/>
                    <a:pt x="37" y="78"/>
                    <a:pt x="37" y="77"/>
                  </a:cubicBezTo>
                  <a:cubicBezTo>
                    <a:pt x="42" y="74"/>
                    <a:pt x="53" y="76"/>
                    <a:pt x="58" y="77"/>
                  </a:cubicBezTo>
                  <a:cubicBezTo>
                    <a:pt x="63" y="78"/>
                    <a:pt x="72" y="77"/>
                    <a:pt x="77" y="80"/>
                  </a:cubicBezTo>
                  <a:cubicBezTo>
                    <a:pt x="87" y="84"/>
                    <a:pt x="86" y="89"/>
                    <a:pt x="85" y="98"/>
                  </a:cubicBezTo>
                  <a:cubicBezTo>
                    <a:pt x="84" y="108"/>
                    <a:pt x="82" y="118"/>
                    <a:pt x="77" y="126"/>
                  </a:cubicBezTo>
                  <a:cubicBezTo>
                    <a:pt x="65" y="144"/>
                    <a:pt x="44" y="139"/>
                    <a:pt x="38" y="119"/>
                  </a:cubicBezTo>
                  <a:close/>
                  <a:moveTo>
                    <a:pt x="88" y="305"/>
                  </a:moveTo>
                  <a:cubicBezTo>
                    <a:pt x="88" y="304"/>
                    <a:pt x="87" y="303"/>
                    <a:pt x="87" y="302"/>
                  </a:cubicBezTo>
                  <a:cubicBezTo>
                    <a:pt x="86" y="301"/>
                    <a:pt x="86" y="300"/>
                    <a:pt x="86" y="298"/>
                  </a:cubicBezTo>
                  <a:cubicBezTo>
                    <a:pt x="86" y="296"/>
                    <a:pt x="87" y="295"/>
                    <a:pt x="89" y="295"/>
                  </a:cubicBezTo>
                  <a:cubicBezTo>
                    <a:pt x="90" y="298"/>
                    <a:pt x="90" y="301"/>
                    <a:pt x="91" y="304"/>
                  </a:cubicBezTo>
                  <a:cubicBezTo>
                    <a:pt x="90" y="304"/>
                    <a:pt x="89" y="304"/>
                    <a:pt x="88" y="305"/>
                  </a:cubicBezTo>
                  <a:close/>
                  <a:moveTo>
                    <a:pt x="98" y="316"/>
                  </a:moveTo>
                  <a:cubicBezTo>
                    <a:pt x="98" y="315"/>
                    <a:pt x="98" y="315"/>
                    <a:pt x="97" y="315"/>
                  </a:cubicBezTo>
                  <a:cubicBezTo>
                    <a:pt x="95" y="287"/>
                    <a:pt x="88" y="259"/>
                    <a:pt x="83" y="231"/>
                  </a:cubicBezTo>
                  <a:cubicBezTo>
                    <a:pt x="79" y="201"/>
                    <a:pt x="75" y="171"/>
                    <a:pt x="70" y="141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73" y="138"/>
                    <a:pt x="77" y="135"/>
                    <a:pt x="80" y="131"/>
                  </a:cubicBezTo>
                  <a:cubicBezTo>
                    <a:pt x="81" y="129"/>
                    <a:pt x="82" y="127"/>
                    <a:pt x="83" y="126"/>
                  </a:cubicBezTo>
                  <a:cubicBezTo>
                    <a:pt x="85" y="156"/>
                    <a:pt x="90" y="185"/>
                    <a:pt x="95" y="215"/>
                  </a:cubicBezTo>
                  <a:cubicBezTo>
                    <a:pt x="101" y="246"/>
                    <a:pt x="105" y="277"/>
                    <a:pt x="113" y="308"/>
                  </a:cubicBezTo>
                  <a:cubicBezTo>
                    <a:pt x="113" y="308"/>
                    <a:pt x="114" y="309"/>
                    <a:pt x="115" y="309"/>
                  </a:cubicBezTo>
                  <a:cubicBezTo>
                    <a:pt x="114" y="312"/>
                    <a:pt x="113" y="316"/>
                    <a:pt x="110" y="318"/>
                  </a:cubicBezTo>
                  <a:cubicBezTo>
                    <a:pt x="106" y="320"/>
                    <a:pt x="101" y="318"/>
                    <a:pt x="98" y="316"/>
                  </a:cubicBezTo>
                  <a:close/>
                  <a:moveTo>
                    <a:pt x="111" y="343"/>
                  </a:moveTo>
                  <a:cubicBezTo>
                    <a:pt x="110" y="346"/>
                    <a:pt x="109" y="346"/>
                    <a:pt x="109" y="343"/>
                  </a:cubicBezTo>
                  <a:cubicBezTo>
                    <a:pt x="107" y="340"/>
                    <a:pt x="107" y="335"/>
                    <a:pt x="107" y="332"/>
                  </a:cubicBezTo>
                  <a:cubicBezTo>
                    <a:pt x="106" y="329"/>
                    <a:pt x="105" y="325"/>
                    <a:pt x="103" y="322"/>
                  </a:cubicBezTo>
                  <a:cubicBezTo>
                    <a:pt x="105" y="323"/>
                    <a:pt x="107" y="323"/>
                    <a:pt x="109" y="322"/>
                  </a:cubicBezTo>
                  <a:cubicBezTo>
                    <a:pt x="109" y="322"/>
                    <a:pt x="109" y="322"/>
                    <a:pt x="109" y="322"/>
                  </a:cubicBezTo>
                  <a:cubicBezTo>
                    <a:pt x="110" y="326"/>
                    <a:pt x="110" y="329"/>
                    <a:pt x="111" y="333"/>
                  </a:cubicBezTo>
                  <a:cubicBezTo>
                    <a:pt x="111" y="335"/>
                    <a:pt x="112" y="337"/>
                    <a:pt x="112" y="338"/>
                  </a:cubicBezTo>
                  <a:cubicBezTo>
                    <a:pt x="113" y="340"/>
                    <a:pt x="112" y="341"/>
                    <a:pt x="111" y="343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3" name="矩形 1">
            <a:extLst>
              <a:ext uri="{FF2B5EF4-FFF2-40B4-BE49-F238E27FC236}">
                <a16:creationId xmlns:a16="http://schemas.microsoft.com/office/drawing/2014/main" id="{4EF1F108-A1D2-404E-B546-F01D90DFA530}"/>
              </a:ext>
            </a:extLst>
          </p:cNvPr>
          <p:cNvSpPr/>
          <p:nvPr/>
        </p:nvSpPr>
        <p:spPr>
          <a:xfrm>
            <a:off x="4457644" y="2934328"/>
            <a:ext cx="3672800" cy="15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模块的编写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帖子的前端模板页面（</a:t>
            </a: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posts/templates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发帖、删帖的部分实现（</a:t>
            </a:r>
            <a:r>
              <a:rPr lang="en-US" altLang="zh-CN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posts/</a:t>
            </a:r>
            <a:r>
              <a:rPr lang="en-US" altLang="zh-CN" sz="1333" dirty="0" err="1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views.py</a:t>
            </a: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帖子的表单</a:t>
            </a:r>
            <a:r>
              <a:rPr lang="en-US" altLang="zh-CN" sz="1333" dirty="0" err="1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forms.py</a:t>
            </a: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3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00F94C08-7C2C-E442-A097-6E326FBF0546}"/>
              </a:ext>
            </a:extLst>
          </p:cNvPr>
          <p:cNvSpPr/>
          <p:nvPr/>
        </p:nvSpPr>
        <p:spPr>
          <a:xfrm>
            <a:off x="4383019" y="2242092"/>
            <a:ext cx="660952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朱宇</a:t>
            </a:r>
          </a:p>
        </p:txBody>
      </p:sp>
    </p:spTree>
    <p:extLst>
      <p:ext uri="{BB962C8B-B14F-4D97-AF65-F5344CB8AC3E}">
        <p14:creationId xmlns:p14="http://schemas.microsoft.com/office/powerpoint/2010/main" val="18791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656D2D-39F6-904E-AF0E-7260484D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3" y="1508787"/>
            <a:ext cx="4732781" cy="527444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2821DA-302D-B14C-87B1-8A7070B8B4F3}"/>
              </a:ext>
            </a:extLst>
          </p:cNvPr>
          <p:cNvSpPr/>
          <p:nvPr/>
        </p:nvSpPr>
        <p:spPr>
          <a:xfrm>
            <a:off x="1199456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测试示例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6BBD1-BA04-1241-B52C-A8B0D85F1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47" y="2468893"/>
            <a:ext cx="6653677" cy="3436515"/>
          </a:xfrm>
          <a:prstGeom prst="rect">
            <a:avLst/>
          </a:prstGeom>
        </p:spPr>
      </p:pic>
      <p:sp>
        <p:nvSpPr>
          <p:cNvPr id="6" name="Rectangle 96">
            <a:extLst>
              <a:ext uri="{FF2B5EF4-FFF2-40B4-BE49-F238E27FC236}">
                <a16:creationId xmlns:a16="http://schemas.microsoft.com/office/drawing/2014/main" id="{F8EA479E-3117-6B4C-BA18-9C030BAAC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8" y="1104450"/>
            <a:ext cx="5760640" cy="29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8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test_login.py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</p:txBody>
      </p:sp>
      <p:sp>
        <p:nvSpPr>
          <p:cNvPr id="7" name="Rectangle 96">
            <a:extLst>
              <a:ext uri="{FF2B5EF4-FFF2-40B4-BE49-F238E27FC236}">
                <a16:creationId xmlns:a16="http://schemas.microsoft.com/office/drawing/2014/main" id="{314299DA-9639-A94C-9055-AC1AA0D7B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184" y="1968011"/>
            <a:ext cx="5760640" cy="29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8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test.py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生成</a:t>
            </a:r>
            <a:r>
              <a:rPr lang="en-US" altLang="zh-CN" sz="18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BSTRunner.py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测试报告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9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组合 1037"/>
          <p:cNvGrpSpPr/>
          <p:nvPr/>
        </p:nvGrpSpPr>
        <p:grpSpPr>
          <a:xfrm>
            <a:off x="6371591" y="1337733"/>
            <a:ext cx="1488016" cy="1608667"/>
            <a:chOff x="4843463" y="93663"/>
            <a:chExt cx="1116012" cy="1206500"/>
          </a:xfrm>
        </p:grpSpPr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049838" y="331788"/>
              <a:ext cx="798513" cy="968375"/>
            </a:xfrm>
            <a:custGeom>
              <a:avLst/>
              <a:gdLst>
                <a:gd name="T0" fmla="*/ 63 w 251"/>
                <a:gd name="T1" fmla="*/ 30 h 304"/>
                <a:gd name="T2" fmla="*/ 121 w 251"/>
                <a:gd name="T3" fmla="*/ 222 h 304"/>
                <a:gd name="T4" fmla="*/ 128 w 251"/>
                <a:gd name="T5" fmla="*/ 246 h 304"/>
                <a:gd name="T6" fmla="*/ 130 w 251"/>
                <a:gd name="T7" fmla="*/ 263 h 304"/>
                <a:gd name="T8" fmla="*/ 145 w 251"/>
                <a:gd name="T9" fmla="*/ 273 h 304"/>
                <a:gd name="T10" fmla="*/ 156 w 251"/>
                <a:gd name="T11" fmla="*/ 292 h 304"/>
                <a:gd name="T12" fmla="*/ 166 w 251"/>
                <a:gd name="T13" fmla="*/ 296 h 304"/>
                <a:gd name="T14" fmla="*/ 241 w 251"/>
                <a:gd name="T15" fmla="*/ 256 h 304"/>
                <a:gd name="T16" fmla="*/ 231 w 251"/>
                <a:gd name="T17" fmla="*/ 224 h 304"/>
                <a:gd name="T18" fmla="*/ 220 w 251"/>
                <a:gd name="T19" fmla="*/ 203 h 304"/>
                <a:gd name="T20" fmla="*/ 220 w 251"/>
                <a:gd name="T21" fmla="*/ 201 h 304"/>
                <a:gd name="T22" fmla="*/ 203 w 251"/>
                <a:gd name="T23" fmla="*/ 97 h 304"/>
                <a:gd name="T24" fmla="*/ 236 w 251"/>
                <a:gd name="T25" fmla="*/ 259 h 304"/>
                <a:gd name="T26" fmla="*/ 173 w 251"/>
                <a:gd name="T27" fmla="*/ 294 h 304"/>
                <a:gd name="T28" fmla="*/ 236 w 251"/>
                <a:gd name="T29" fmla="*/ 258 h 304"/>
                <a:gd name="T30" fmla="*/ 231 w 251"/>
                <a:gd name="T31" fmla="*/ 257 h 304"/>
                <a:gd name="T32" fmla="*/ 160 w 251"/>
                <a:gd name="T33" fmla="*/ 288 h 304"/>
                <a:gd name="T34" fmla="*/ 152 w 251"/>
                <a:gd name="T35" fmla="*/ 282 h 304"/>
                <a:gd name="T36" fmla="*/ 150 w 251"/>
                <a:gd name="T37" fmla="*/ 275 h 304"/>
                <a:gd name="T38" fmla="*/ 152 w 251"/>
                <a:gd name="T39" fmla="*/ 273 h 304"/>
                <a:gd name="T40" fmla="*/ 208 w 251"/>
                <a:gd name="T41" fmla="*/ 249 h 304"/>
                <a:gd name="T42" fmla="*/ 231 w 251"/>
                <a:gd name="T43" fmla="*/ 257 h 304"/>
                <a:gd name="T44" fmla="*/ 145 w 251"/>
                <a:gd name="T45" fmla="*/ 266 h 304"/>
                <a:gd name="T46" fmla="*/ 140 w 251"/>
                <a:gd name="T47" fmla="*/ 264 h 304"/>
                <a:gd name="T48" fmla="*/ 131 w 251"/>
                <a:gd name="T49" fmla="*/ 247 h 304"/>
                <a:gd name="T50" fmla="*/ 166 w 251"/>
                <a:gd name="T51" fmla="*/ 240 h 304"/>
                <a:gd name="T52" fmla="*/ 219 w 251"/>
                <a:gd name="T53" fmla="*/ 207 h 304"/>
                <a:gd name="T54" fmla="*/ 216 w 251"/>
                <a:gd name="T55" fmla="*/ 199 h 304"/>
                <a:gd name="T56" fmla="*/ 178 w 251"/>
                <a:gd name="T57" fmla="*/ 228 h 304"/>
                <a:gd name="T58" fmla="*/ 123 w 251"/>
                <a:gd name="T59" fmla="*/ 234 h 304"/>
                <a:gd name="T60" fmla="*/ 124 w 251"/>
                <a:gd name="T61" fmla="*/ 223 h 304"/>
                <a:gd name="T62" fmla="*/ 198 w 251"/>
                <a:gd name="T63" fmla="*/ 186 h 304"/>
                <a:gd name="T64" fmla="*/ 199 w 251"/>
                <a:gd name="T65" fmla="*/ 184 h 304"/>
                <a:gd name="T66" fmla="*/ 93 w 251"/>
                <a:gd name="T67" fmla="*/ 138 h 304"/>
                <a:gd name="T68" fmla="*/ 134 w 251"/>
                <a:gd name="T69" fmla="*/ 111 h 304"/>
                <a:gd name="T70" fmla="*/ 171 w 251"/>
                <a:gd name="T71" fmla="*/ 199 h 304"/>
                <a:gd name="T72" fmla="*/ 93 w 251"/>
                <a:gd name="T73" fmla="*/ 138 h 304"/>
                <a:gd name="T74" fmla="*/ 193 w 251"/>
                <a:gd name="T75" fmla="*/ 182 h 304"/>
                <a:gd name="T76" fmla="*/ 150 w 251"/>
                <a:gd name="T77" fmla="*/ 144 h 304"/>
                <a:gd name="T78" fmla="*/ 146 w 251"/>
                <a:gd name="T79" fmla="*/ 109 h 304"/>
                <a:gd name="T80" fmla="*/ 156 w 251"/>
                <a:gd name="T81" fmla="*/ 88 h 304"/>
                <a:gd name="T82" fmla="*/ 137 w 251"/>
                <a:gd name="T83" fmla="*/ 78 h 304"/>
                <a:gd name="T84" fmla="*/ 133 w 251"/>
                <a:gd name="T85" fmla="*/ 103 h 304"/>
                <a:gd name="T86" fmla="*/ 95 w 251"/>
                <a:gd name="T87" fmla="*/ 123 h 304"/>
                <a:gd name="T88" fmla="*/ 75 w 251"/>
                <a:gd name="T89" fmla="*/ 127 h 304"/>
                <a:gd name="T90" fmla="*/ 86 w 251"/>
                <a:gd name="T91" fmla="*/ 141 h 304"/>
                <a:gd name="T92" fmla="*/ 91 w 251"/>
                <a:gd name="T93" fmla="*/ 166 h 304"/>
                <a:gd name="T94" fmla="*/ 143 w 251"/>
                <a:gd name="T95" fmla="*/ 213 h 304"/>
                <a:gd name="T96" fmla="*/ 125 w 251"/>
                <a:gd name="T97" fmla="*/ 218 h 304"/>
                <a:gd name="T98" fmla="*/ 58 w 251"/>
                <a:gd name="T99" fmla="*/ 43 h 304"/>
                <a:gd name="T100" fmla="*/ 192 w 251"/>
                <a:gd name="T101" fmla="*/ 18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1" h="304">
                  <a:moveTo>
                    <a:pt x="177" y="32"/>
                  </a:moveTo>
                  <a:cubicBezTo>
                    <a:pt x="144" y="0"/>
                    <a:pt x="99" y="8"/>
                    <a:pt x="63" y="30"/>
                  </a:cubicBezTo>
                  <a:cubicBezTo>
                    <a:pt x="27" y="52"/>
                    <a:pt x="0" y="93"/>
                    <a:pt x="15" y="136"/>
                  </a:cubicBezTo>
                  <a:cubicBezTo>
                    <a:pt x="32" y="188"/>
                    <a:pt x="89" y="186"/>
                    <a:pt x="121" y="222"/>
                  </a:cubicBezTo>
                  <a:cubicBezTo>
                    <a:pt x="118" y="226"/>
                    <a:pt x="117" y="230"/>
                    <a:pt x="118" y="235"/>
                  </a:cubicBezTo>
                  <a:cubicBezTo>
                    <a:pt x="120" y="240"/>
                    <a:pt x="123" y="246"/>
                    <a:pt x="128" y="246"/>
                  </a:cubicBezTo>
                  <a:cubicBezTo>
                    <a:pt x="128" y="247"/>
                    <a:pt x="128" y="247"/>
                    <a:pt x="128" y="247"/>
                  </a:cubicBezTo>
                  <a:cubicBezTo>
                    <a:pt x="126" y="252"/>
                    <a:pt x="127" y="258"/>
                    <a:pt x="130" y="263"/>
                  </a:cubicBezTo>
                  <a:cubicBezTo>
                    <a:pt x="132" y="265"/>
                    <a:pt x="136" y="269"/>
                    <a:pt x="140" y="270"/>
                  </a:cubicBezTo>
                  <a:cubicBezTo>
                    <a:pt x="141" y="271"/>
                    <a:pt x="143" y="272"/>
                    <a:pt x="145" y="273"/>
                  </a:cubicBezTo>
                  <a:cubicBezTo>
                    <a:pt x="144" y="275"/>
                    <a:pt x="145" y="278"/>
                    <a:pt x="145" y="281"/>
                  </a:cubicBezTo>
                  <a:cubicBezTo>
                    <a:pt x="147" y="285"/>
                    <a:pt x="151" y="293"/>
                    <a:pt x="156" y="292"/>
                  </a:cubicBezTo>
                  <a:cubicBezTo>
                    <a:pt x="159" y="294"/>
                    <a:pt x="162" y="295"/>
                    <a:pt x="165" y="295"/>
                  </a:cubicBezTo>
                  <a:cubicBezTo>
                    <a:pt x="165" y="295"/>
                    <a:pt x="166" y="296"/>
                    <a:pt x="166" y="296"/>
                  </a:cubicBezTo>
                  <a:cubicBezTo>
                    <a:pt x="184" y="304"/>
                    <a:pt x="204" y="303"/>
                    <a:pt x="220" y="293"/>
                  </a:cubicBezTo>
                  <a:cubicBezTo>
                    <a:pt x="230" y="287"/>
                    <a:pt x="251" y="268"/>
                    <a:pt x="241" y="256"/>
                  </a:cubicBezTo>
                  <a:cubicBezTo>
                    <a:pt x="241" y="255"/>
                    <a:pt x="240" y="255"/>
                    <a:pt x="239" y="255"/>
                  </a:cubicBezTo>
                  <a:cubicBezTo>
                    <a:pt x="245" y="246"/>
                    <a:pt x="244" y="236"/>
                    <a:pt x="231" y="224"/>
                  </a:cubicBezTo>
                  <a:cubicBezTo>
                    <a:pt x="233" y="217"/>
                    <a:pt x="232" y="209"/>
                    <a:pt x="223" y="203"/>
                  </a:cubicBezTo>
                  <a:cubicBezTo>
                    <a:pt x="222" y="202"/>
                    <a:pt x="221" y="202"/>
                    <a:pt x="220" y="203"/>
                  </a:cubicBezTo>
                  <a:cubicBezTo>
                    <a:pt x="220" y="202"/>
                    <a:pt x="220" y="202"/>
                    <a:pt x="220" y="202"/>
                  </a:cubicBezTo>
                  <a:cubicBezTo>
                    <a:pt x="220" y="202"/>
                    <a:pt x="220" y="201"/>
                    <a:pt x="220" y="201"/>
                  </a:cubicBezTo>
                  <a:cubicBezTo>
                    <a:pt x="225" y="188"/>
                    <a:pt x="213" y="176"/>
                    <a:pt x="200" y="178"/>
                  </a:cubicBezTo>
                  <a:cubicBezTo>
                    <a:pt x="195" y="151"/>
                    <a:pt x="203" y="124"/>
                    <a:pt x="203" y="97"/>
                  </a:cubicBezTo>
                  <a:cubicBezTo>
                    <a:pt x="202" y="73"/>
                    <a:pt x="194" y="49"/>
                    <a:pt x="177" y="32"/>
                  </a:cubicBezTo>
                  <a:close/>
                  <a:moveTo>
                    <a:pt x="236" y="259"/>
                  </a:moveTo>
                  <a:cubicBezTo>
                    <a:pt x="242" y="271"/>
                    <a:pt x="217" y="288"/>
                    <a:pt x="208" y="292"/>
                  </a:cubicBezTo>
                  <a:cubicBezTo>
                    <a:pt x="197" y="297"/>
                    <a:pt x="185" y="297"/>
                    <a:pt x="173" y="294"/>
                  </a:cubicBezTo>
                  <a:cubicBezTo>
                    <a:pt x="191" y="291"/>
                    <a:pt x="212" y="276"/>
                    <a:pt x="221" y="270"/>
                  </a:cubicBezTo>
                  <a:cubicBezTo>
                    <a:pt x="227" y="266"/>
                    <a:pt x="232" y="262"/>
                    <a:pt x="236" y="258"/>
                  </a:cubicBezTo>
                  <a:cubicBezTo>
                    <a:pt x="236" y="258"/>
                    <a:pt x="236" y="259"/>
                    <a:pt x="236" y="259"/>
                  </a:cubicBezTo>
                  <a:close/>
                  <a:moveTo>
                    <a:pt x="231" y="257"/>
                  </a:moveTo>
                  <a:cubicBezTo>
                    <a:pt x="227" y="262"/>
                    <a:pt x="213" y="268"/>
                    <a:pt x="207" y="272"/>
                  </a:cubicBezTo>
                  <a:cubicBezTo>
                    <a:pt x="197" y="278"/>
                    <a:pt x="174" y="293"/>
                    <a:pt x="160" y="288"/>
                  </a:cubicBezTo>
                  <a:cubicBezTo>
                    <a:pt x="160" y="288"/>
                    <a:pt x="159" y="288"/>
                    <a:pt x="159" y="287"/>
                  </a:cubicBezTo>
                  <a:cubicBezTo>
                    <a:pt x="156" y="286"/>
                    <a:pt x="154" y="285"/>
                    <a:pt x="152" y="282"/>
                  </a:cubicBezTo>
                  <a:cubicBezTo>
                    <a:pt x="152" y="280"/>
                    <a:pt x="151" y="279"/>
                    <a:pt x="151" y="278"/>
                  </a:cubicBezTo>
                  <a:cubicBezTo>
                    <a:pt x="150" y="277"/>
                    <a:pt x="150" y="276"/>
                    <a:pt x="150" y="275"/>
                  </a:cubicBezTo>
                  <a:cubicBezTo>
                    <a:pt x="150" y="274"/>
                    <a:pt x="150" y="274"/>
                    <a:pt x="150" y="274"/>
                  </a:cubicBezTo>
                  <a:cubicBezTo>
                    <a:pt x="151" y="275"/>
                    <a:pt x="152" y="274"/>
                    <a:pt x="152" y="273"/>
                  </a:cubicBezTo>
                  <a:cubicBezTo>
                    <a:pt x="153" y="273"/>
                    <a:pt x="154" y="273"/>
                    <a:pt x="155" y="272"/>
                  </a:cubicBezTo>
                  <a:cubicBezTo>
                    <a:pt x="172" y="268"/>
                    <a:pt x="192" y="257"/>
                    <a:pt x="208" y="249"/>
                  </a:cubicBezTo>
                  <a:cubicBezTo>
                    <a:pt x="216" y="245"/>
                    <a:pt x="224" y="238"/>
                    <a:pt x="229" y="230"/>
                  </a:cubicBezTo>
                  <a:cubicBezTo>
                    <a:pt x="236" y="237"/>
                    <a:pt x="238" y="247"/>
                    <a:pt x="231" y="257"/>
                  </a:cubicBezTo>
                  <a:close/>
                  <a:moveTo>
                    <a:pt x="190" y="250"/>
                  </a:moveTo>
                  <a:cubicBezTo>
                    <a:pt x="181" y="254"/>
                    <a:pt x="158" y="268"/>
                    <a:pt x="145" y="266"/>
                  </a:cubicBezTo>
                  <a:cubicBezTo>
                    <a:pt x="145" y="266"/>
                    <a:pt x="145" y="266"/>
                    <a:pt x="144" y="266"/>
                  </a:cubicBezTo>
                  <a:cubicBezTo>
                    <a:pt x="143" y="265"/>
                    <a:pt x="142" y="265"/>
                    <a:pt x="140" y="264"/>
                  </a:cubicBezTo>
                  <a:cubicBezTo>
                    <a:pt x="138" y="263"/>
                    <a:pt x="136" y="261"/>
                    <a:pt x="135" y="260"/>
                  </a:cubicBezTo>
                  <a:cubicBezTo>
                    <a:pt x="132" y="256"/>
                    <a:pt x="130" y="252"/>
                    <a:pt x="131" y="247"/>
                  </a:cubicBezTo>
                  <a:cubicBezTo>
                    <a:pt x="131" y="247"/>
                    <a:pt x="131" y="247"/>
                    <a:pt x="131" y="247"/>
                  </a:cubicBezTo>
                  <a:cubicBezTo>
                    <a:pt x="141" y="252"/>
                    <a:pt x="157" y="243"/>
                    <a:pt x="166" y="240"/>
                  </a:cubicBezTo>
                  <a:cubicBezTo>
                    <a:pt x="182" y="233"/>
                    <a:pt x="210" y="224"/>
                    <a:pt x="219" y="206"/>
                  </a:cubicBezTo>
                  <a:cubicBezTo>
                    <a:pt x="219" y="207"/>
                    <a:pt x="219" y="207"/>
                    <a:pt x="219" y="207"/>
                  </a:cubicBezTo>
                  <a:cubicBezTo>
                    <a:pt x="243" y="226"/>
                    <a:pt x="203" y="244"/>
                    <a:pt x="190" y="250"/>
                  </a:cubicBezTo>
                  <a:close/>
                  <a:moveTo>
                    <a:pt x="216" y="199"/>
                  </a:moveTo>
                  <a:cubicBezTo>
                    <a:pt x="216" y="199"/>
                    <a:pt x="216" y="199"/>
                    <a:pt x="216" y="200"/>
                  </a:cubicBezTo>
                  <a:cubicBezTo>
                    <a:pt x="208" y="214"/>
                    <a:pt x="192" y="221"/>
                    <a:pt x="178" y="228"/>
                  </a:cubicBezTo>
                  <a:cubicBezTo>
                    <a:pt x="167" y="233"/>
                    <a:pt x="141" y="247"/>
                    <a:pt x="129" y="242"/>
                  </a:cubicBezTo>
                  <a:cubicBezTo>
                    <a:pt x="127" y="239"/>
                    <a:pt x="124" y="237"/>
                    <a:pt x="123" y="234"/>
                  </a:cubicBezTo>
                  <a:cubicBezTo>
                    <a:pt x="123" y="231"/>
                    <a:pt x="122" y="226"/>
                    <a:pt x="123" y="223"/>
                  </a:cubicBezTo>
                  <a:cubicBezTo>
                    <a:pt x="124" y="223"/>
                    <a:pt x="124" y="223"/>
                    <a:pt x="124" y="223"/>
                  </a:cubicBezTo>
                  <a:cubicBezTo>
                    <a:pt x="125" y="223"/>
                    <a:pt x="125" y="223"/>
                    <a:pt x="126" y="223"/>
                  </a:cubicBezTo>
                  <a:cubicBezTo>
                    <a:pt x="153" y="220"/>
                    <a:pt x="180" y="207"/>
                    <a:pt x="198" y="186"/>
                  </a:cubicBezTo>
                  <a:cubicBezTo>
                    <a:pt x="198" y="185"/>
                    <a:pt x="199" y="185"/>
                    <a:pt x="199" y="184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9" y="182"/>
                    <a:pt x="217" y="189"/>
                    <a:pt x="216" y="199"/>
                  </a:cubicBezTo>
                  <a:close/>
                  <a:moveTo>
                    <a:pt x="93" y="138"/>
                  </a:moveTo>
                  <a:cubicBezTo>
                    <a:pt x="97" y="129"/>
                    <a:pt x="103" y="122"/>
                    <a:pt x="110" y="117"/>
                  </a:cubicBezTo>
                  <a:cubicBezTo>
                    <a:pt x="118" y="111"/>
                    <a:pt x="126" y="111"/>
                    <a:pt x="134" y="111"/>
                  </a:cubicBezTo>
                  <a:cubicBezTo>
                    <a:pt x="135" y="120"/>
                    <a:pt x="138" y="129"/>
                    <a:pt x="141" y="137"/>
                  </a:cubicBezTo>
                  <a:cubicBezTo>
                    <a:pt x="148" y="159"/>
                    <a:pt x="162" y="178"/>
                    <a:pt x="171" y="199"/>
                  </a:cubicBezTo>
                  <a:cubicBezTo>
                    <a:pt x="163" y="204"/>
                    <a:pt x="156" y="208"/>
                    <a:pt x="147" y="211"/>
                  </a:cubicBezTo>
                  <a:cubicBezTo>
                    <a:pt x="144" y="183"/>
                    <a:pt x="118" y="155"/>
                    <a:pt x="93" y="138"/>
                  </a:cubicBezTo>
                  <a:close/>
                  <a:moveTo>
                    <a:pt x="192" y="180"/>
                  </a:moveTo>
                  <a:cubicBezTo>
                    <a:pt x="193" y="181"/>
                    <a:pt x="193" y="182"/>
                    <a:pt x="193" y="182"/>
                  </a:cubicBezTo>
                  <a:cubicBezTo>
                    <a:pt x="187" y="187"/>
                    <a:pt x="181" y="192"/>
                    <a:pt x="175" y="196"/>
                  </a:cubicBezTo>
                  <a:cubicBezTo>
                    <a:pt x="169" y="178"/>
                    <a:pt x="157" y="162"/>
                    <a:pt x="150" y="144"/>
                  </a:cubicBezTo>
                  <a:cubicBezTo>
                    <a:pt x="146" y="133"/>
                    <a:pt x="143" y="121"/>
                    <a:pt x="142" y="110"/>
                  </a:cubicBezTo>
                  <a:cubicBezTo>
                    <a:pt x="143" y="109"/>
                    <a:pt x="144" y="109"/>
                    <a:pt x="146" y="109"/>
                  </a:cubicBezTo>
                  <a:cubicBezTo>
                    <a:pt x="155" y="106"/>
                    <a:pt x="164" y="99"/>
                    <a:pt x="162" y="88"/>
                  </a:cubicBezTo>
                  <a:cubicBezTo>
                    <a:pt x="161" y="85"/>
                    <a:pt x="156" y="85"/>
                    <a:pt x="156" y="88"/>
                  </a:cubicBezTo>
                  <a:cubicBezTo>
                    <a:pt x="154" y="98"/>
                    <a:pt x="148" y="101"/>
                    <a:pt x="140" y="102"/>
                  </a:cubicBezTo>
                  <a:cubicBezTo>
                    <a:pt x="139" y="94"/>
                    <a:pt x="138" y="86"/>
                    <a:pt x="137" y="78"/>
                  </a:cubicBezTo>
                  <a:cubicBezTo>
                    <a:pt x="137" y="75"/>
                    <a:pt x="132" y="75"/>
                    <a:pt x="132" y="78"/>
                  </a:cubicBezTo>
                  <a:cubicBezTo>
                    <a:pt x="131" y="86"/>
                    <a:pt x="131" y="95"/>
                    <a:pt x="133" y="103"/>
                  </a:cubicBezTo>
                  <a:cubicBezTo>
                    <a:pt x="127" y="104"/>
                    <a:pt x="122" y="104"/>
                    <a:pt x="118" y="105"/>
                  </a:cubicBezTo>
                  <a:cubicBezTo>
                    <a:pt x="108" y="108"/>
                    <a:pt x="101" y="115"/>
                    <a:pt x="95" y="123"/>
                  </a:cubicBezTo>
                  <a:cubicBezTo>
                    <a:pt x="92" y="127"/>
                    <a:pt x="90" y="131"/>
                    <a:pt x="88" y="134"/>
                  </a:cubicBezTo>
                  <a:cubicBezTo>
                    <a:pt x="84" y="132"/>
                    <a:pt x="79" y="129"/>
                    <a:pt x="75" y="127"/>
                  </a:cubicBezTo>
                  <a:cubicBezTo>
                    <a:pt x="73" y="125"/>
                    <a:pt x="71" y="130"/>
                    <a:pt x="73" y="131"/>
                  </a:cubicBezTo>
                  <a:cubicBezTo>
                    <a:pt x="77" y="134"/>
                    <a:pt x="81" y="137"/>
                    <a:pt x="86" y="141"/>
                  </a:cubicBezTo>
                  <a:cubicBezTo>
                    <a:pt x="83" y="150"/>
                    <a:pt x="83" y="159"/>
                    <a:pt x="88" y="167"/>
                  </a:cubicBezTo>
                  <a:cubicBezTo>
                    <a:pt x="89" y="169"/>
                    <a:pt x="92" y="168"/>
                    <a:pt x="91" y="166"/>
                  </a:cubicBezTo>
                  <a:cubicBezTo>
                    <a:pt x="88" y="159"/>
                    <a:pt x="88" y="151"/>
                    <a:pt x="90" y="144"/>
                  </a:cubicBezTo>
                  <a:cubicBezTo>
                    <a:pt x="114" y="163"/>
                    <a:pt x="139" y="186"/>
                    <a:pt x="143" y="213"/>
                  </a:cubicBezTo>
                  <a:cubicBezTo>
                    <a:pt x="138" y="215"/>
                    <a:pt x="132" y="217"/>
                    <a:pt x="125" y="219"/>
                  </a:cubicBezTo>
                  <a:cubicBezTo>
                    <a:pt x="125" y="219"/>
                    <a:pt x="125" y="219"/>
                    <a:pt x="125" y="218"/>
                  </a:cubicBezTo>
                  <a:cubicBezTo>
                    <a:pt x="103" y="190"/>
                    <a:pt x="65" y="187"/>
                    <a:pt x="40" y="163"/>
                  </a:cubicBezTo>
                  <a:cubicBezTo>
                    <a:pt x="2" y="125"/>
                    <a:pt x="20" y="71"/>
                    <a:pt x="58" y="43"/>
                  </a:cubicBezTo>
                  <a:cubicBezTo>
                    <a:pt x="98" y="14"/>
                    <a:pt x="155" y="5"/>
                    <a:pt x="183" y="54"/>
                  </a:cubicBezTo>
                  <a:cubicBezTo>
                    <a:pt x="206" y="95"/>
                    <a:pt x="182" y="138"/>
                    <a:pt x="192" y="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246688" y="1035050"/>
              <a:ext cx="104775" cy="161925"/>
            </a:xfrm>
            <a:custGeom>
              <a:avLst/>
              <a:gdLst>
                <a:gd name="T0" fmla="*/ 27 w 33"/>
                <a:gd name="T1" fmla="*/ 2 h 51"/>
                <a:gd name="T2" fmla="*/ 13 w 33"/>
                <a:gd name="T3" fmla="*/ 25 h 51"/>
                <a:gd name="T4" fmla="*/ 1 w 33"/>
                <a:gd name="T5" fmla="*/ 46 h 51"/>
                <a:gd name="T6" fmla="*/ 6 w 33"/>
                <a:gd name="T7" fmla="*/ 49 h 51"/>
                <a:gd name="T8" fmla="*/ 20 w 33"/>
                <a:gd name="T9" fmla="*/ 26 h 51"/>
                <a:gd name="T10" fmla="*/ 32 w 33"/>
                <a:gd name="T11" fmla="*/ 5 h 51"/>
                <a:gd name="T12" fmla="*/ 27 w 33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1">
                  <a:moveTo>
                    <a:pt x="27" y="2"/>
                  </a:moveTo>
                  <a:cubicBezTo>
                    <a:pt x="22" y="9"/>
                    <a:pt x="17" y="17"/>
                    <a:pt x="13" y="25"/>
                  </a:cubicBezTo>
                  <a:cubicBezTo>
                    <a:pt x="8" y="31"/>
                    <a:pt x="3" y="38"/>
                    <a:pt x="1" y="46"/>
                  </a:cubicBezTo>
                  <a:cubicBezTo>
                    <a:pt x="0" y="49"/>
                    <a:pt x="4" y="51"/>
                    <a:pt x="6" y="49"/>
                  </a:cubicBezTo>
                  <a:cubicBezTo>
                    <a:pt x="12" y="42"/>
                    <a:pt x="16" y="33"/>
                    <a:pt x="20" y="26"/>
                  </a:cubicBezTo>
                  <a:cubicBezTo>
                    <a:pt x="24" y="19"/>
                    <a:pt x="28" y="12"/>
                    <a:pt x="32" y="5"/>
                  </a:cubicBezTo>
                  <a:cubicBezTo>
                    <a:pt x="33" y="2"/>
                    <a:pt x="29" y="0"/>
                    <a:pt x="2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024438" y="923925"/>
              <a:ext cx="165100" cy="161925"/>
            </a:xfrm>
            <a:custGeom>
              <a:avLst/>
              <a:gdLst>
                <a:gd name="T0" fmla="*/ 46 w 52"/>
                <a:gd name="T1" fmla="*/ 2 h 51"/>
                <a:gd name="T2" fmla="*/ 22 w 52"/>
                <a:gd name="T3" fmla="*/ 25 h 51"/>
                <a:gd name="T4" fmla="*/ 2 w 52"/>
                <a:gd name="T5" fmla="*/ 46 h 51"/>
                <a:gd name="T6" fmla="*/ 5 w 52"/>
                <a:gd name="T7" fmla="*/ 50 h 51"/>
                <a:gd name="T8" fmla="*/ 29 w 52"/>
                <a:gd name="T9" fmla="*/ 27 h 51"/>
                <a:gd name="T10" fmla="*/ 50 w 52"/>
                <a:gd name="T11" fmla="*/ 6 h 51"/>
                <a:gd name="T12" fmla="*/ 46 w 52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1">
                  <a:moveTo>
                    <a:pt x="46" y="2"/>
                  </a:moveTo>
                  <a:cubicBezTo>
                    <a:pt x="38" y="10"/>
                    <a:pt x="30" y="17"/>
                    <a:pt x="22" y="25"/>
                  </a:cubicBezTo>
                  <a:cubicBezTo>
                    <a:pt x="15" y="32"/>
                    <a:pt x="7" y="38"/>
                    <a:pt x="2" y="46"/>
                  </a:cubicBezTo>
                  <a:cubicBezTo>
                    <a:pt x="0" y="49"/>
                    <a:pt x="3" y="51"/>
                    <a:pt x="5" y="50"/>
                  </a:cubicBezTo>
                  <a:cubicBezTo>
                    <a:pt x="14" y="44"/>
                    <a:pt x="22" y="35"/>
                    <a:pt x="29" y="27"/>
                  </a:cubicBezTo>
                  <a:cubicBezTo>
                    <a:pt x="36" y="20"/>
                    <a:pt x="43" y="13"/>
                    <a:pt x="50" y="6"/>
                  </a:cubicBezTo>
                  <a:cubicBezTo>
                    <a:pt x="52" y="4"/>
                    <a:pt x="48" y="0"/>
                    <a:pt x="4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843463" y="708025"/>
              <a:ext cx="196850" cy="60325"/>
            </a:xfrm>
            <a:custGeom>
              <a:avLst/>
              <a:gdLst>
                <a:gd name="T0" fmla="*/ 60 w 62"/>
                <a:gd name="T1" fmla="*/ 1 h 19"/>
                <a:gd name="T2" fmla="*/ 31 w 62"/>
                <a:gd name="T3" fmla="*/ 6 h 19"/>
                <a:gd name="T4" fmla="*/ 4 w 62"/>
                <a:gd name="T5" fmla="*/ 10 h 19"/>
                <a:gd name="T6" fmla="*/ 0 w 62"/>
                <a:gd name="T7" fmla="*/ 11 h 19"/>
                <a:gd name="T8" fmla="*/ 0 w 62"/>
                <a:gd name="T9" fmla="*/ 13 h 19"/>
                <a:gd name="T10" fmla="*/ 2 w 62"/>
                <a:gd name="T11" fmla="*/ 16 h 19"/>
                <a:gd name="T12" fmla="*/ 28 w 62"/>
                <a:gd name="T13" fmla="*/ 12 h 19"/>
                <a:gd name="T14" fmla="*/ 61 w 62"/>
                <a:gd name="T15" fmla="*/ 3 h 19"/>
                <a:gd name="T16" fmla="*/ 60 w 62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9">
                  <a:moveTo>
                    <a:pt x="60" y="1"/>
                  </a:moveTo>
                  <a:cubicBezTo>
                    <a:pt x="50" y="2"/>
                    <a:pt x="41" y="4"/>
                    <a:pt x="31" y="6"/>
                  </a:cubicBezTo>
                  <a:cubicBezTo>
                    <a:pt x="28" y="7"/>
                    <a:pt x="6" y="13"/>
                    <a:pt x="4" y="10"/>
                  </a:cubicBezTo>
                  <a:cubicBezTo>
                    <a:pt x="3" y="9"/>
                    <a:pt x="0" y="9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1" y="15"/>
                    <a:pt x="2" y="16"/>
                  </a:cubicBezTo>
                  <a:cubicBezTo>
                    <a:pt x="9" y="19"/>
                    <a:pt x="20" y="14"/>
                    <a:pt x="28" y="12"/>
                  </a:cubicBezTo>
                  <a:cubicBezTo>
                    <a:pt x="39" y="10"/>
                    <a:pt x="50" y="7"/>
                    <a:pt x="61" y="3"/>
                  </a:cubicBezTo>
                  <a:cubicBezTo>
                    <a:pt x="62" y="3"/>
                    <a:pt x="61" y="0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932363" y="373063"/>
              <a:ext cx="149225" cy="74613"/>
            </a:xfrm>
            <a:custGeom>
              <a:avLst/>
              <a:gdLst>
                <a:gd name="T0" fmla="*/ 29 w 47"/>
                <a:gd name="T1" fmla="*/ 9 h 23"/>
                <a:gd name="T2" fmla="*/ 4 w 47"/>
                <a:gd name="T3" fmla="*/ 0 h 23"/>
                <a:gd name="T4" fmla="*/ 2 w 47"/>
                <a:gd name="T5" fmla="*/ 5 h 23"/>
                <a:gd name="T6" fmla="*/ 22 w 47"/>
                <a:gd name="T7" fmla="*/ 13 h 23"/>
                <a:gd name="T8" fmla="*/ 42 w 47"/>
                <a:gd name="T9" fmla="*/ 21 h 23"/>
                <a:gd name="T10" fmla="*/ 46 w 47"/>
                <a:gd name="T11" fmla="*/ 19 h 23"/>
                <a:gd name="T12" fmla="*/ 29 w 47"/>
                <a:gd name="T1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">
                  <a:moveTo>
                    <a:pt x="29" y="9"/>
                  </a:moveTo>
                  <a:cubicBezTo>
                    <a:pt x="21" y="6"/>
                    <a:pt x="13" y="2"/>
                    <a:pt x="4" y="0"/>
                  </a:cubicBezTo>
                  <a:cubicBezTo>
                    <a:pt x="1" y="0"/>
                    <a:pt x="0" y="4"/>
                    <a:pt x="2" y="5"/>
                  </a:cubicBezTo>
                  <a:cubicBezTo>
                    <a:pt x="8" y="9"/>
                    <a:pt x="15" y="11"/>
                    <a:pt x="22" y="13"/>
                  </a:cubicBezTo>
                  <a:cubicBezTo>
                    <a:pt x="28" y="15"/>
                    <a:pt x="38" y="16"/>
                    <a:pt x="42" y="21"/>
                  </a:cubicBezTo>
                  <a:cubicBezTo>
                    <a:pt x="44" y="23"/>
                    <a:pt x="47" y="21"/>
                    <a:pt x="46" y="19"/>
                  </a:cubicBezTo>
                  <a:cubicBezTo>
                    <a:pt x="43" y="13"/>
                    <a:pt x="36" y="11"/>
                    <a:pt x="29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224463" y="176213"/>
              <a:ext cx="79375" cy="161925"/>
            </a:xfrm>
            <a:custGeom>
              <a:avLst/>
              <a:gdLst>
                <a:gd name="T0" fmla="*/ 6 w 25"/>
                <a:gd name="T1" fmla="*/ 3 h 51"/>
                <a:gd name="T2" fmla="*/ 2 w 25"/>
                <a:gd name="T3" fmla="*/ 5 h 51"/>
                <a:gd name="T4" fmla="*/ 20 w 25"/>
                <a:gd name="T5" fmla="*/ 48 h 51"/>
                <a:gd name="T6" fmla="*/ 24 w 25"/>
                <a:gd name="T7" fmla="*/ 46 h 51"/>
                <a:gd name="T8" fmla="*/ 6 w 25"/>
                <a:gd name="T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1">
                  <a:moveTo>
                    <a:pt x="6" y="3"/>
                  </a:moveTo>
                  <a:cubicBezTo>
                    <a:pt x="5" y="0"/>
                    <a:pt x="0" y="2"/>
                    <a:pt x="2" y="5"/>
                  </a:cubicBezTo>
                  <a:cubicBezTo>
                    <a:pt x="7" y="20"/>
                    <a:pt x="14" y="34"/>
                    <a:pt x="20" y="48"/>
                  </a:cubicBezTo>
                  <a:cubicBezTo>
                    <a:pt x="21" y="51"/>
                    <a:pt x="25" y="49"/>
                    <a:pt x="24" y="46"/>
                  </a:cubicBezTo>
                  <a:cubicBezTo>
                    <a:pt x="20" y="31"/>
                    <a:pt x="14" y="16"/>
                    <a:pt x="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484813" y="93663"/>
              <a:ext cx="77788" cy="193675"/>
            </a:xfrm>
            <a:custGeom>
              <a:avLst/>
              <a:gdLst>
                <a:gd name="T0" fmla="*/ 18 w 24"/>
                <a:gd name="T1" fmla="*/ 3 h 61"/>
                <a:gd name="T2" fmla="*/ 12 w 24"/>
                <a:gd name="T3" fmla="*/ 29 h 61"/>
                <a:gd name="T4" fmla="*/ 2 w 24"/>
                <a:gd name="T5" fmla="*/ 56 h 61"/>
                <a:gd name="T6" fmla="*/ 2 w 24"/>
                <a:gd name="T7" fmla="*/ 60 h 61"/>
                <a:gd name="T8" fmla="*/ 14 w 24"/>
                <a:gd name="T9" fmla="*/ 42 h 61"/>
                <a:gd name="T10" fmla="*/ 24 w 24"/>
                <a:gd name="T11" fmla="*/ 4 h 61"/>
                <a:gd name="T12" fmla="*/ 18 w 24"/>
                <a:gd name="T1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1">
                  <a:moveTo>
                    <a:pt x="18" y="3"/>
                  </a:moveTo>
                  <a:cubicBezTo>
                    <a:pt x="15" y="12"/>
                    <a:pt x="14" y="21"/>
                    <a:pt x="12" y="29"/>
                  </a:cubicBezTo>
                  <a:cubicBezTo>
                    <a:pt x="10" y="34"/>
                    <a:pt x="7" y="56"/>
                    <a:pt x="2" y="56"/>
                  </a:cubicBezTo>
                  <a:cubicBezTo>
                    <a:pt x="0" y="56"/>
                    <a:pt x="0" y="60"/>
                    <a:pt x="2" y="60"/>
                  </a:cubicBezTo>
                  <a:cubicBezTo>
                    <a:pt x="10" y="61"/>
                    <a:pt x="12" y="47"/>
                    <a:pt x="14" y="42"/>
                  </a:cubicBezTo>
                  <a:cubicBezTo>
                    <a:pt x="18" y="29"/>
                    <a:pt x="22" y="17"/>
                    <a:pt x="24" y="4"/>
                  </a:cubicBezTo>
                  <a:cubicBezTo>
                    <a:pt x="24" y="1"/>
                    <a:pt x="19" y="0"/>
                    <a:pt x="1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753100" y="290513"/>
              <a:ext cx="161925" cy="147638"/>
            </a:xfrm>
            <a:custGeom>
              <a:avLst/>
              <a:gdLst>
                <a:gd name="T0" fmla="*/ 45 w 51"/>
                <a:gd name="T1" fmla="*/ 2 h 46"/>
                <a:gd name="T2" fmla="*/ 14 w 51"/>
                <a:gd name="T3" fmla="*/ 28 h 46"/>
                <a:gd name="T4" fmla="*/ 0 w 51"/>
                <a:gd name="T5" fmla="*/ 44 h 46"/>
                <a:gd name="T6" fmla="*/ 2 w 51"/>
                <a:gd name="T7" fmla="*/ 46 h 46"/>
                <a:gd name="T8" fmla="*/ 3 w 51"/>
                <a:gd name="T9" fmla="*/ 46 h 46"/>
                <a:gd name="T10" fmla="*/ 5 w 51"/>
                <a:gd name="T11" fmla="*/ 44 h 46"/>
                <a:gd name="T12" fmla="*/ 5 w 51"/>
                <a:gd name="T13" fmla="*/ 44 h 46"/>
                <a:gd name="T14" fmla="*/ 8 w 51"/>
                <a:gd name="T15" fmla="*/ 41 h 46"/>
                <a:gd name="T16" fmla="*/ 15 w 51"/>
                <a:gd name="T17" fmla="*/ 36 h 46"/>
                <a:gd name="T18" fmla="*/ 25 w 51"/>
                <a:gd name="T19" fmla="*/ 27 h 46"/>
                <a:gd name="T20" fmla="*/ 49 w 51"/>
                <a:gd name="T21" fmla="*/ 7 h 46"/>
                <a:gd name="T22" fmla="*/ 45 w 51"/>
                <a:gd name="T2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6">
                  <a:moveTo>
                    <a:pt x="45" y="2"/>
                  </a:moveTo>
                  <a:cubicBezTo>
                    <a:pt x="34" y="10"/>
                    <a:pt x="24" y="19"/>
                    <a:pt x="14" y="28"/>
                  </a:cubicBezTo>
                  <a:cubicBezTo>
                    <a:pt x="11" y="32"/>
                    <a:pt x="0" y="38"/>
                    <a:pt x="0" y="44"/>
                  </a:cubicBezTo>
                  <a:cubicBezTo>
                    <a:pt x="0" y="45"/>
                    <a:pt x="0" y="46"/>
                    <a:pt x="2" y="46"/>
                  </a:cubicBezTo>
                  <a:cubicBezTo>
                    <a:pt x="2" y="46"/>
                    <a:pt x="2" y="46"/>
                    <a:pt x="3" y="46"/>
                  </a:cubicBezTo>
                  <a:cubicBezTo>
                    <a:pt x="4" y="46"/>
                    <a:pt x="5" y="46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7" y="43"/>
                    <a:pt x="8" y="41"/>
                  </a:cubicBezTo>
                  <a:cubicBezTo>
                    <a:pt x="10" y="40"/>
                    <a:pt x="13" y="38"/>
                    <a:pt x="15" y="36"/>
                  </a:cubicBezTo>
                  <a:cubicBezTo>
                    <a:pt x="18" y="33"/>
                    <a:pt x="22" y="30"/>
                    <a:pt x="25" y="27"/>
                  </a:cubicBezTo>
                  <a:cubicBezTo>
                    <a:pt x="33" y="21"/>
                    <a:pt x="41" y="14"/>
                    <a:pt x="49" y="7"/>
                  </a:cubicBezTo>
                  <a:cubicBezTo>
                    <a:pt x="51" y="4"/>
                    <a:pt x="48" y="0"/>
                    <a:pt x="4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765800" y="692150"/>
              <a:ext cx="193675" cy="28575"/>
            </a:xfrm>
            <a:custGeom>
              <a:avLst/>
              <a:gdLst>
                <a:gd name="T0" fmla="*/ 58 w 61"/>
                <a:gd name="T1" fmla="*/ 1 h 9"/>
                <a:gd name="T2" fmla="*/ 2 w 61"/>
                <a:gd name="T3" fmla="*/ 4 h 9"/>
                <a:gd name="T4" fmla="*/ 2 w 61"/>
                <a:gd name="T5" fmla="*/ 9 h 9"/>
                <a:gd name="T6" fmla="*/ 58 w 61"/>
                <a:gd name="T7" fmla="*/ 6 h 9"/>
                <a:gd name="T8" fmla="*/ 58 w 6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">
                  <a:moveTo>
                    <a:pt x="58" y="1"/>
                  </a:moveTo>
                  <a:cubicBezTo>
                    <a:pt x="40" y="0"/>
                    <a:pt x="21" y="3"/>
                    <a:pt x="2" y="4"/>
                  </a:cubicBezTo>
                  <a:cubicBezTo>
                    <a:pt x="0" y="4"/>
                    <a:pt x="0" y="9"/>
                    <a:pt x="2" y="9"/>
                  </a:cubicBezTo>
                  <a:cubicBezTo>
                    <a:pt x="21" y="9"/>
                    <a:pt x="40" y="9"/>
                    <a:pt x="58" y="6"/>
                  </a:cubicBezTo>
                  <a:cubicBezTo>
                    <a:pt x="61" y="5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2" name="组合 1041"/>
          <p:cNvGrpSpPr/>
          <p:nvPr/>
        </p:nvGrpSpPr>
        <p:grpSpPr>
          <a:xfrm>
            <a:off x="8769773" y="3407834"/>
            <a:ext cx="482600" cy="1682751"/>
            <a:chOff x="6642100" y="1646238"/>
            <a:chExt cx="361950" cy="1262063"/>
          </a:xfrm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6642100" y="1646238"/>
              <a:ext cx="361950" cy="1262063"/>
            </a:xfrm>
            <a:custGeom>
              <a:avLst/>
              <a:gdLst>
                <a:gd name="T0" fmla="*/ 13 w 114"/>
                <a:gd name="T1" fmla="*/ 17 h 397"/>
                <a:gd name="T2" fmla="*/ 12 w 114"/>
                <a:gd name="T3" fmla="*/ 17 h 397"/>
                <a:gd name="T4" fmla="*/ 3 w 114"/>
                <a:gd name="T5" fmla="*/ 37 h 397"/>
                <a:gd name="T6" fmla="*/ 18 w 114"/>
                <a:gd name="T7" fmla="*/ 46 h 397"/>
                <a:gd name="T8" fmla="*/ 8 w 114"/>
                <a:gd name="T9" fmla="*/ 266 h 397"/>
                <a:gd name="T10" fmla="*/ 8 w 114"/>
                <a:gd name="T11" fmla="*/ 364 h 397"/>
                <a:gd name="T12" fmla="*/ 43 w 114"/>
                <a:gd name="T13" fmla="*/ 397 h 397"/>
                <a:gd name="T14" fmla="*/ 81 w 114"/>
                <a:gd name="T15" fmla="*/ 368 h 397"/>
                <a:gd name="T16" fmla="*/ 86 w 114"/>
                <a:gd name="T17" fmla="*/ 267 h 397"/>
                <a:gd name="T18" fmla="*/ 95 w 114"/>
                <a:gd name="T19" fmla="*/ 45 h 397"/>
                <a:gd name="T20" fmla="*/ 95 w 114"/>
                <a:gd name="T21" fmla="*/ 45 h 397"/>
                <a:gd name="T22" fmla="*/ 103 w 114"/>
                <a:gd name="T23" fmla="*/ 40 h 397"/>
                <a:gd name="T24" fmla="*/ 107 w 114"/>
                <a:gd name="T25" fmla="*/ 30 h 397"/>
                <a:gd name="T26" fmla="*/ 13 w 114"/>
                <a:gd name="T27" fmla="*/ 17 h 397"/>
                <a:gd name="T28" fmla="*/ 99 w 114"/>
                <a:gd name="T29" fmla="*/ 37 h 397"/>
                <a:gd name="T30" fmla="*/ 88 w 114"/>
                <a:gd name="T31" fmla="*/ 39 h 397"/>
                <a:gd name="T32" fmla="*/ 87 w 114"/>
                <a:gd name="T33" fmla="*/ 43 h 397"/>
                <a:gd name="T34" fmla="*/ 90 w 114"/>
                <a:gd name="T35" fmla="*/ 45 h 397"/>
                <a:gd name="T36" fmla="*/ 82 w 114"/>
                <a:gd name="T37" fmla="*/ 220 h 397"/>
                <a:gd name="T38" fmla="*/ 78 w 114"/>
                <a:gd name="T39" fmla="*/ 303 h 397"/>
                <a:gd name="T40" fmla="*/ 43 w 114"/>
                <a:gd name="T41" fmla="*/ 391 h 397"/>
                <a:gd name="T42" fmla="*/ 12 w 114"/>
                <a:gd name="T43" fmla="*/ 306 h 397"/>
                <a:gd name="T44" fmla="*/ 15 w 114"/>
                <a:gd name="T45" fmla="*/ 219 h 397"/>
                <a:gd name="T46" fmla="*/ 21 w 114"/>
                <a:gd name="T47" fmla="*/ 46 h 397"/>
                <a:gd name="T48" fmla="*/ 28 w 114"/>
                <a:gd name="T49" fmla="*/ 44 h 397"/>
                <a:gd name="T50" fmla="*/ 27 w 114"/>
                <a:gd name="T51" fmla="*/ 41 h 397"/>
                <a:gd name="T52" fmla="*/ 8 w 114"/>
                <a:gd name="T53" fmla="*/ 36 h 397"/>
                <a:gd name="T54" fmla="*/ 10 w 114"/>
                <a:gd name="T55" fmla="*/ 22 h 397"/>
                <a:gd name="T56" fmla="*/ 104 w 114"/>
                <a:gd name="T57" fmla="*/ 29 h 397"/>
                <a:gd name="T58" fmla="*/ 99 w 114"/>
                <a:gd name="T59" fmla="*/ 3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" h="397">
                  <a:moveTo>
                    <a:pt x="13" y="17"/>
                  </a:moveTo>
                  <a:cubicBezTo>
                    <a:pt x="13" y="17"/>
                    <a:pt x="12" y="17"/>
                    <a:pt x="12" y="17"/>
                  </a:cubicBezTo>
                  <a:cubicBezTo>
                    <a:pt x="3" y="17"/>
                    <a:pt x="0" y="30"/>
                    <a:pt x="3" y="37"/>
                  </a:cubicBezTo>
                  <a:cubicBezTo>
                    <a:pt x="5" y="43"/>
                    <a:pt x="11" y="46"/>
                    <a:pt x="18" y="46"/>
                  </a:cubicBezTo>
                  <a:cubicBezTo>
                    <a:pt x="9" y="119"/>
                    <a:pt x="11" y="193"/>
                    <a:pt x="8" y="266"/>
                  </a:cubicBezTo>
                  <a:cubicBezTo>
                    <a:pt x="6" y="298"/>
                    <a:pt x="1" y="333"/>
                    <a:pt x="8" y="364"/>
                  </a:cubicBezTo>
                  <a:cubicBezTo>
                    <a:pt x="12" y="384"/>
                    <a:pt x="22" y="397"/>
                    <a:pt x="43" y="397"/>
                  </a:cubicBezTo>
                  <a:cubicBezTo>
                    <a:pt x="63" y="396"/>
                    <a:pt x="77" y="387"/>
                    <a:pt x="81" y="368"/>
                  </a:cubicBezTo>
                  <a:cubicBezTo>
                    <a:pt x="87" y="336"/>
                    <a:pt x="84" y="300"/>
                    <a:pt x="86" y="267"/>
                  </a:cubicBezTo>
                  <a:cubicBezTo>
                    <a:pt x="89" y="193"/>
                    <a:pt x="93" y="119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8" y="44"/>
                    <a:pt x="101" y="42"/>
                    <a:pt x="103" y="40"/>
                  </a:cubicBezTo>
                  <a:cubicBezTo>
                    <a:pt x="106" y="37"/>
                    <a:pt x="107" y="34"/>
                    <a:pt x="107" y="30"/>
                  </a:cubicBezTo>
                  <a:cubicBezTo>
                    <a:pt x="114" y="0"/>
                    <a:pt x="40" y="6"/>
                    <a:pt x="13" y="17"/>
                  </a:cubicBezTo>
                  <a:close/>
                  <a:moveTo>
                    <a:pt x="99" y="37"/>
                  </a:moveTo>
                  <a:cubicBezTo>
                    <a:pt x="96" y="39"/>
                    <a:pt x="92" y="39"/>
                    <a:pt x="88" y="39"/>
                  </a:cubicBezTo>
                  <a:cubicBezTo>
                    <a:pt x="86" y="39"/>
                    <a:pt x="85" y="42"/>
                    <a:pt x="87" y="43"/>
                  </a:cubicBezTo>
                  <a:cubicBezTo>
                    <a:pt x="88" y="44"/>
                    <a:pt x="89" y="44"/>
                    <a:pt x="90" y="45"/>
                  </a:cubicBezTo>
                  <a:cubicBezTo>
                    <a:pt x="86" y="103"/>
                    <a:pt x="85" y="161"/>
                    <a:pt x="82" y="220"/>
                  </a:cubicBezTo>
                  <a:cubicBezTo>
                    <a:pt x="81" y="247"/>
                    <a:pt x="80" y="275"/>
                    <a:pt x="78" y="303"/>
                  </a:cubicBezTo>
                  <a:cubicBezTo>
                    <a:pt x="77" y="330"/>
                    <a:pt x="85" y="393"/>
                    <a:pt x="43" y="391"/>
                  </a:cubicBezTo>
                  <a:cubicBezTo>
                    <a:pt x="3" y="389"/>
                    <a:pt x="11" y="333"/>
                    <a:pt x="12" y="306"/>
                  </a:cubicBezTo>
                  <a:cubicBezTo>
                    <a:pt x="13" y="277"/>
                    <a:pt x="14" y="248"/>
                    <a:pt x="15" y="219"/>
                  </a:cubicBezTo>
                  <a:cubicBezTo>
                    <a:pt x="18" y="161"/>
                    <a:pt x="23" y="103"/>
                    <a:pt x="21" y="46"/>
                  </a:cubicBezTo>
                  <a:cubicBezTo>
                    <a:pt x="24" y="46"/>
                    <a:pt x="26" y="45"/>
                    <a:pt x="28" y="44"/>
                  </a:cubicBezTo>
                  <a:cubicBezTo>
                    <a:pt x="30" y="43"/>
                    <a:pt x="28" y="41"/>
                    <a:pt x="27" y="41"/>
                  </a:cubicBezTo>
                  <a:cubicBezTo>
                    <a:pt x="20" y="43"/>
                    <a:pt x="12" y="41"/>
                    <a:pt x="8" y="36"/>
                  </a:cubicBezTo>
                  <a:cubicBezTo>
                    <a:pt x="5" y="31"/>
                    <a:pt x="7" y="26"/>
                    <a:pt x="10" y="22"/>
                  </a:cubicBezTo>
                  <a:cubicBezTo>
                    <a:pt x="29" y="15"/>
                    <a:pt x="101" y="6"/>
                    <a:pt x="104" y="29"/>
                  </a:cubicBezTo>
                  <a:cubicBezTo>
                    <a:pt x="103" y="32"/>
                    <a:pt x="101" y="35"/>
                    <a:pt x="99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686550" y="1722438"/>
              <a:ext cx="269875" cy="38100"/>
            </a:xfrm>
            <a:custGeom>
              <a:avLst/>
              <a:gdLst>
                <a:gd name="T0" fmla="*/ 81 w 85"/>
                <a:gd name="T1" fmla="*/ 1 h 12"/>
                <a:gd name="T2" fmla="*/ 44 w 85"/>
                <a:gd name="T3" fmla="*/ 6 h 12"/>
                <a:gd name="T4" fmla="*/ 3 w 85"/>
                <a:gd name="T5" fmla="*/ 1 h 12"/>
                <a:gd name="T6" fmla="*/ 2 w 85"/>
                <a:gd name="T7" fmla="*/ 3 h 12"/>
                <a:gd name="T8" fmla="*/ 41 w 85"/>
                <a:gd name="T9" fmla="*/ 10 h 12"/>
                <a:gd name="T10" fmla="*/ 82 w 85"/>
                <a:gd name="T11" fmla="*/ 5 h 12"/>
                <a:gd name="T12" fmla="*/ 81 w 85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">
                  <a:moveTo>
                    <a:pt x="81" y="1"/>
                  </a:moveTo>
                  <a:cubicBezTo>
                    <a:pt x="69" y="5"/>
                    <a:pt x="57" y="5"/>
                    <a:pt x="44" y="6"/>
                  </a:cubicBezTo>
                  <a:cubicBezTo>
                    <a:pt x="31" y="6"/>
                    <a:pt x="15" y="8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ubicBezTo>
                    <a:pt x="13" y="12"/>
                    <a:pt x="28" y="10"/>
                    <a:pt x="41" y="10"/>
                  </a:cubicBezTo>
                  <a:cubicBezTo>
                    <a:pt x="55" y="10"/>
                    <a:pt x="70" y="12"/>
                    <a:pt x="82" y="5"/>
                  </a:cubicBezTo>
                  <a:cubicBezTo>
                    <a:pt x="85" y="4"/>
                    <a:pt x="83" y="0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6680200" y="2279650"/>
              <a:ext cx="209550" cy="590550"/>
            </a:xfrm>
            <a:custGeom>
              <a:avLst/>
              <a:gdLst>
                <a:gd name="T0" fmla="*/ 64 w 66"/>
                <a:gd name="T1" fmla="*/ 19 h 186"/>
                <a:gd name="T2" fmla="*/ 62 w 66"/>
                <a:gd name="T3" fmla="*/ 17 h 186"/>
                <a:gd name="T4" fmla="*/ 60 w 66"/>
                <a:gd name="T5" fmla="*/ 14 h 186"/>
                <a:gd name="T6" fmla="*/ 11 w 66"/>
                <a:gd name="T7" fmla="*/ 10 h 186"/>
                <a:gd name="T8" fmla="*/ 10 w 66"/>
                <a:gd name="T9" fmla="*/ 10 h 186"/>
                <a:gd name="T10" fmla="*/ 4 w 66"/>
                <a:gd name="T11" fmla="*/ 124 h 186"/>
                <a:gd name="T12" fmla="*/ 31 w 66"/>
                <a:gd name="T13" fmla="*/ 185 h 186"/>
                <a:gd name="T14" fmla="*/ 62 w 66"/>
                <a:gd name="T15" fmla="*/ 143 h 186"/>
                <a:gd name="T16" fmla="*/ 64 w 66"/>
                <a:gd name="T17" fmla="*/ 19 h 186"/>
                <a:gd name="T18" fmla="*/ 57 w 66"/>
                <a:gd name="T19" fmla="*/ 18 h 186"/>
                <a:gd name="T20" fmla="*/ 36 w 66"/>
                <a:gd name="T21" fmla="*/ 23 h 186"/>
                <a:gd name="T22" fmla="*/ 14 w 66"/>
                <a:gd name="T23" fmla="*/ 13 h 186"/>
                <a:gd name="T24" fmla="*/ 57 w 66"/>
                <a:gd name="T25" fmla="*/ 18 h 186"/>
                <a:gd name="T26" fmla="*/ 60 w 66"/>
                <a:gd name="T27" fmla="*/ 95 h 186"/>
                <a:gd name="T28" fmla="*/ 59 w 66"/>
                <a:gd name="T29" fmla="*/ 133 h 186"/>
                <a:gd name="T30" fmla="*/ 57 w 66"/>
                <a:gd name="T31" fmla="*/ 152 h 186"/>
                <a:gd name="T32" fmla="*/ 54 w 66"/>
                <a:gd name="T33" fmla="*/ 162 h 186"/>
                <a:gd name="T34" fmla="*/ 18 w 66"/>
                <a:gd name="T35" fmla="*/ 175 h 186"/>
                <a:gd name="T36" fmla="*/ 7 w 66"/>
                <a:gd name="T37" fmla="*/ 90 h 186"/>
                <a:gd name="T38" fmla="*/ 12 w 66"/>
                <a:gd name="T39" fmla="*/ 19 h 186"/>
                <a:gd name="T40" fmla="*/ 32 w 66"/>
                <a:gd name="T41" fmla="*/ 28 h 186"/>
                <a:gd name="T42" fmla="*/ 60 w 66"/>
                <a:gd name="T43" fmla="*/ 22 h 186"/>
                <a:gd name="T44" fmla="*/ 60 w 66"/>
                <a:gd name="T45" fmla="*/ 9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186">
                  <a:moveTo>
                    <a:pt x="64" y="19"/>
                  </a:moveTo>
                  <a:cubicBezTo>
                    <a:pt x="64" y="17"/>
                    <a:pt x="63" y="17"/>
                    <a:pt x="62" y="17"/>
                  </a:cubicBezTo>
                  <a:cubicBezTo>
                    <a:pt x="62" y="15"/>
                    <a:pt x="61" y="14"/>
                    <a:pt x="60" y="14"/>
                  </a:cubicBezTo>
                  <a:cubicBezTo>
                    <a:pt x="55" y="11"/>
                    <a:pt x="16" y="0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3" y="47"/>
                    <a:pt x="4" y="86"/>
                    <a:pt x="4" y="124"/>
                  </a:cubicBezTo>
                  <a:cubicBezTo>
                    <a:pt x="4" y="143"/>
                    <a:pt x="2" y="184"/>
                    <a:pt x="31" y="185"/>
                  </a:cubicBezTo>
                  <a:cubicBezTo>
                    <a:pt x="53" y="186"/>
                    <a:pt x="60" y="161"/>
                    <a:pt x="62" y="143"/>
                  </a:cubicBezTo>
                  <a:cubicBezTo>
                    <a:pt x="66" y="102"/>
                    <a:pt x="65" y="60"/>
                    <a:pt x="64" y="19"/>
                  </a:cubicBezTo>
                  <a:close/>
                  <a:moveTo>
                    <a:pt x="57" y="18"/>
                  </a:moveTo>
                  <a:cubicBezTo>
                    <a:pt x="51" y="23"/>
                    <a:pt x="44" y="24"/>
                    <a:pt x="36" y="23"/>
                  </a:cubicBezTo>
                  <a:cubicBezTo>
                    <a:pt x="30" y="22"/>
                    <a:pt x="15" y="21"/>
                    <a:pt x="14" y="13"/>
                  </a:cubicBezTo>
                  <a:cubicBezTo>
                    <a:pt x="18" y="6"/>
                    <a:pt x="50" y="16"/>
                    <a:pt x="57" y="18"/>
                  </a:cubicBezTo>
                  <a:close/>
                  <a:moveTo>
                    <a:pt x="60" y="95"/>
                  </a:moveTo>
                  <a:cubicBezTo>
                    <a:pt x="60" y="107"/>
                    <a:pt x="59" y="120"/>
                    <a:pt x="59" y="133"/>
                  </a:cubicBezTo>
                  <a:cubicBezTo>
                    <a:pt x="58" y="139"/>
                    <a:pt x="58" y="145"/>
                    <a:pt x="57" y="152"/>
                  </a:cubicBezTo>
                  <a:cubicBezTo>
                    <a:pt x="57" y="155"/>
                    <a:pt x="56" y="159"/>
                    <a:pt x="54" y="162"/>
                  </a:cubicBezTo>
                  <a:cubicBezTo>
                    <a:pt x="51" y="176"/>
                    <a:pt x="39" y="180"/>
                    <a:pt x="18" y="175"/>
                  </a:cubicBezTo>
                  <a:cubicBezTo>
                    <a:pt x="0" y="155"/>
                    <a:pt x="7" y="115"/>
                    <a:pt x="7" y="90"/>
                  </a:cubicBezTo>
                  <a:cubicBezTo>
                    <a:pt x="8" y="66"/>
                    <a:pt x="11" y="43"/>
                    <a:pt x="12" y="19"/>
                  </a:cubicBezTo>
                  <a:cubicBezTo>
                    <a:pt x="16" y="25"/>
                    <a:pt x="25" y="26"/>
                    <a:pt x="32" y="28"/>
                  </a:cubicBezTo>
                  <a:cubicBezTo>
                    <a:pt x="42" y="29"/>
                    <a:pt x="53" y="29"/>
                    <a:pt x="60" y="22"/>
                  </a:cubicBezTo>
                  <a:cubicBezTo>
                    <a:pt x="60" y="46"/>
                    <a:pt x="61" y="70"/>
                    <a:pt x="60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6794500" y="2174875"/>
              <a:ext cx="66675" cy="66675"/>
            </a:xfrm>
            <a:custGeom>
              <a:avLst/>
              <a:gdLst>
                <a:gd name="T0" fmla="*/ 18 w 21"/>
                <a:gd name="T1" fmla="*/ 7 h 21"/>
                <a:gd name="T2" fmla="*/ 5 w 21"/>
                <a:gd name="T3" fmla="*/ 3 h 21"/>
                <a:gd name="T4" fmla="*/ 5 w 21"/>
                <a:gd name="T5" fmla="*/ 3 h 21"/>
                <a:gd name="T6" fmla="*/ 1 w 21"/>
                <a:gd name="T7" fmla="*/ 14 h 21"/>
                <a:gd name="T8" fmla="*/ 13 w 21"/>
                <a:gd name="T9" fmla="*/ 19 h 21"/>
                <a:gd name="T10" fmla="*/ 18 w 21"/>
                <a:gd name="T11" fmla="*/ 7 h 21"/>
                <a:gd name="T12" fmla="*/ 11 w 21"/>
                <a:gd name="T13" fmla="*/ 15 h 21"/>
                <a:gd name="T14" fmla="*/ 4 w 21"/>
                <a:gd name="T15" fmla="*/ 12 h 21"/>
                <a:gd name="T16" fmla="*/ 6 w 21"/>
                <a:gd name="T17" fmla="*/ 6 h 21"/>
                <a:gd name="T18" fmla="*/ 6 w 21"/>
                <a:gd name="T19" fmla="*/ 6 h 21"/>
                <a:gd name="T20" fmla="*/ 14 w 21"/>
                <a:gd name="T21" fmla="*/ 9 h 21"/>
                <a:gd name="T22" fmla="*/ 11 w 21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8" y="7"/>
                  </a:moveTo>
                  <a:cubicBezTo>
                    <a:pt x="16" y="2"/>
                    <a:pt x="10" y="0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0" y="10"/>
                    <a:pt x="1" y="14"/>
                  </a:cubicBezTo>
                  <a:cubicBezTo>
                    <a:pt x="3" y="19"/>
                    <a:pt x="8" y="21"/>
                    <a:pt x="13" y="19"/>
                  </a:cubicBezTo>
                  <a:cubicBezTo>
                    <a:pt x="18" y="17"/>
                    <a:pt x="21" y="12"/>
                    <a:pt x="18" y="7"/>
                  </a:cubicBezTo>
                  <a:close/>
                  <a:moveTo>
                    <a:pt x="11" y="15"/>
                  </a:moveTo>
                  <a:cubicBezTo>
                    <a:pt x="8" y="16"/>
                    <a:pt x="5" y="15"/>
                    <a:pt x="4" y="12"/>
                  </a:cubicBezTo>
                  <a:cubicBezTo>
                    <a:pt x="4" y="10"/>
                    <a:pt x="4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5"/>
                    <a:pt x="12" y="6"/>
                    <a:pt x="14" y="9"/>
                  </a:cubicBezTo>
                  <a:cubicBezTo>
                    <a:pt x="15" y="11"/>
                    <a:pt x="13" y="14"/>
                    <a:pt x="11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6746875" y="2125663"/>
              <a:ext cx="41275" cy="42863"/>
            </a:xfrm>
            <a:custGeom>
              <a:avLst/>
              <a:gdLst>
                <a:gd name="T0" fmla="*/ 10 w 13"/>
                <a:gd name="T1" fmla="*/ 2 h 13"/>
                <a:gd name="T2" fmla="*/ 4 w 13"/>
                <a:gd name="T3" fmla="*/ 1 h 13"/>
                <a:gd name="T4" fmla="*/ 4 w 13"/>
                <a:gd name="T5" fmla="*/ 1 h 13"/>
                <a:gd name="T6" fmla="*/ 1 w 13"/>
                <a:gd name="T7" fmla="*/ 8 h 13"/>
                <a:gd name="T8" fmla="*/ 10 w 13"/>
                <a:gd name="T9" fmla="*/ 10 h 13"/>
                <a:gd name="T10" fmla="*/ 10 w 13"/>
                <a:gd name="T11" fmla="*/ 2 h 13"/>
                <a:gd name="T12" fmla="*/ 7 w 13"/>
                <a:gd name="T13" fmla="*/ 8 h 13"/>
                <a:gd name="T14" fmla="*/ 4 w 13"/>
                <a:gd name="T15" fmla="*/ 4 h 13"/>
                <a:gd name="T16" fmla="*/ 7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2"/>
                    <a:pt x="0" y="5"/>
                    <a:pt x="1" y="8"/>
                  </a:cubicBezTo>
                  <a:cubicBezTo>
                    <a:pt x="2" y="12"/>
                    <a:pt x="7" y="13"/>
                    <a:pt x="10" y="10"/>
                  </a:cubicBezTo>
                  <a:cubicBezTo>
                    <a:pt x="12" y="8"/>
                    <a:pt x="13" y="4"/>
                    <a:pt x="10" y="2"/>
                  </a:cubicBezTo>
                  <a:close/>
                  <a:moveTo>
                    <a:pt x="7" y="8"/>
                  </a:moveTo>
                  <a:cubicBezTo>
                    <a:pt x="5" y="9"/>
                    <a:pt x="3" y="6"/>
                    <a:pt x="4" y="4"/>
                  </a:cubicBezTo>
                  <a:cubicBezTo>
                    <a:pt x="6" y="2"/>
                    <a:pt x="11" y="5"/>
                    <a:pt x="7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6794500" y="1963738"/>
              <a:ext cx="88900" cy="95250"/>
            </a:xfrm>
            <a:custGeom>
              <a:avLst/>
              <a:gdLst>
                <a:gd name="T0" fmla="*/ 21 w 28"/>
                <a:gd name="T1" fmla="*/ 4 h 30"/>
                <a:gd name="T2" fmla="*/ 4 w 28"/>
                <a:gd name="T3" fmla="*/ 6 h 30"/>
                <a:gd name="T4" fmla="*/ 4 w 28"/>
                <a:gd name="T5" fmla="*/ 7 h 30"/>
                <a:gd name="T6" fmla="*/ 6 w 28"/>
                <a:gd name="T7" fmla="*/ 26 h 30"/>
                <a:gd name="T8" fmla="*/ 24 w 28"/>
                <a:gd name="T9" fmla="*/ 23 h 30"/>
                <a:gd name="T10" fmla="*/ 21 w 28"/>
                <a:gd name="T11" fmla="*/ 4 h 30"/>
                <a:gd name="T12" fmla="*/ 21 w 28"/>
                <a:gd name="T13" fmla="*/ 20 h 30"/>
                <a:gd name="T14" fmla="*/ 8 w 28"/>
                <a:gd name="T15" fmla="*/ 22 h 30"/>
                <a:gd name="T16" fmla="*/ 7 w 28"/>
                <a:gd name="T17" fmla="*/ 6 h 30"/>
                <a:gd name="T18" fmla="*/ 19 w 28"/>
                <a:gd name="T19" fmla="*/ 7 h 30"/>
                <a:gd name="T20" fmla="*/ 21 w 28"/>
                <a:gd name="T21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0">
                  <a:moveTo>
                    <a:pt x="21" y="4"/>
                  </a:moveTo>
                  <a:cubicBezTo>
                    <a:pt x="17" y="0"/>
                    <a:pt x="7" y="0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1" y="13"/>
                    <a:pt x="0" y="21"/>
                    <a:pt x="6" y="26"/>
                  </a:cubicBezTo>
                  <a:cubicBezTo>
                    <a:pt x="12" y="30"/>
                    <a:pt x="21" y="28"/>
                    <a:pt x="24" y="23"/>
                  </a:cubicBezTo>
                  <a:cubicBezTo>
                    <a:pt x="28" y="17"/>
                    <a:pt x="27" y="8"/>
                    <a:pt x="21" y="4"/>
                  </a:cubicBezTo>
                  <a:close/>
                  <a:moveTo>
                    <a:pt x="21" y="20"/>
                  </a:moveTo>
                  <a:cubicBezTo>
                    <a:pt x="18" y="24"/>
                    <a:pt x="12" y="25"/>
                    <a:pt x="8" y="22"/>
                  </a:cubicBezTo>
                  <a:cubicBezTo>
                    <a:pt x="3" y="18"/>
                    <a:pt x="5" y="11"/>
                    <a:pt x="7" y="6"/>
                  </a:cubicBezTo>
                  <a:cubicBezTo>
                    <a:pt x="11" y="4"/>
                    <a:pt x="15" y="3"/>
                    <a:pt x="19" y="7"/>
                  </a:cubicBezTo>
                  <a:cubicBezTo>
                    <a:pt x="23" y="10"/>
                    <a:pt x="24" y="16"/>
                    <a:pt x="21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1" name="组合 1040"/>
          <p:cNvGrpSpPr/>
          <p:nvPr/>
        </p:nvGrpSpPr>
        <p:grpSpPr>
          <a:xfrm>
            <a:off x="6930391" y="4756150"/>
            <a:ext cx="1517651" cy="988484"/>
            <a:chOff x="5262563" y="2657475"/>
            <a:chExt cx="1138238" cy="741363"/>
          </a:xfrm>
        </p:grpSpPr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5262563" y="2657475"/>
              <a:ext cx="1138238" cy="741363"/>
            </a:xfrm>
            <a:custGeom>
              <a:avLst/>
              <a:gdLst>
                <a:gd name="T0" fmla="*/ 332 w 358"/>
                <a:gd name="T1" fmla="*/ 40 h 233"/>
                <a:gd name="T2" fmla="*/ 283 w 358"/>
                <a:gd name="T3" fmla="*/ 37 h 233"/>
                <a:gd name="T4" fmla="*/ 233 w 358"/>
                <a:gd name="T5" fmla="*/ 38 h 233"/>
                <a:gd name="T6" fmla="*/ 128 w 358"/>
                <a:gd name="T7" fmla="*/ 48 h 233"/>
                <a:gd name="T8" fmla="*/ 52 w 358"/>
                <a:gd name="T9" fmla="*/ 27 h 233"/>
                <a:gd name="T10" fmla="*/ 43 w 358"/>
                <a:gd name="T11" fmla="*/ 3 h 233"/>
                <a:gd name="T12" fmla="*/ 19 w 358"/>
                <a:gd name="T13" fmla="*/ 22 h 233"/>
                <a:gd name="T14" fmla="*/ 19 w 358"/>
                <a:gd name="T15" fmla="*/ 22 h 233"/>
                <a:gd name="T16" fmla="*/ 4 w 358"/>
                <a:gd name="T17" fmla="*/ 64 h 233"/>
                <a:gd name="T18" fmla="*/ 4 w 358"/>
                <a:gd name="T19" fmla="*/ 87 h 233"/>
                <a:gd name="T20" fmla="*/ 29 w 358"/>
                <a:gd name="T21" fmla="*/ 82 h 233"/>
                <a:gd name="T22" fmla="*/ 81 w 358"/>
                <a:gd name="T23" fmla="*/ 102 h 233"/>
                <a:gd name="T24" fmla="*/ 132 w 358"/>
                <a:gd name="T25" fmla="*/ 134 h 233"/>
                <a:gd name="T26" fmla="*/ 216 w 358"/>
                <a:gd name="T27" fmla="*/ 203 h 233"/>
                <a:gd name="T28" fmla="*/ 283 w 358"/>
                <a:gd name="T29" fmla="*/ 233 h 233"/>
                <a:gd name="T30" fmla="*/ 322 w 358"/>
                <a:gd name="T31" fmla="*/ 184 h 233"/>
                <a:gd name="T32" fmla="*/ 354 w 358"/>
                <a:gd name="T33" fmla="*/ 90 h 233"/>
                <a:gd name="T34" fmla="*/ 332 w 358"/>
                <a:gd name="T35" fmla="*/ 40 h 233"/>
                <a:gd name="T36" fmla="*/ 350 w 358"/>
                <a:gd name="T37" fmla="*/ 73 h 233"/>
                <a:gd name="T38" fmla="*/ 344 w 358"/>
                <a:gd name="T39" fmla="*/ 115 h 233"/>
                <a:gd name="T40" fmla="*/ 313 w 358"/>
                <a:gd name="T41" fmla="*/ 195 h 233"/>
                <a:gd name="T42" fmla="*/ 268 w 358"/>
                <a:gd name="T43" fmla="*/ 225 h 233"/>
                <a:gd name="T44" fmla="*/ 234 w 358"/>
                <a:gd name="T45" fmla="*/ 208 h 233"/>
                <a:gd name="T46" fmla="*/ 167 w 358"/>
                <a:gd name="T47" fmla="*/ 158 h 233"/>
                <a:gd name="T48" fmla="*/ 106 w 358"/>
                <a:gd name="T49" fmla="*/ 106 h 233"/>
                <a:gd name="T50" fmla="*/ 29 w 358"/>
                <a:gd name="T51" fmla="*/ 79 h 233"/>
                <a:gd name="T52" fmla="*/ 25 w 358"/>
                <a:gd name="T53" fmla="*/ 79 h 233"/>
                <a:gd name="T54" fmla="*/ 7 w 358"/>
                <a:gd name="T55" fmla="*/ 72 h 233"/>
                <a:gd name="T56" fmla="*/ 12 w 358"/>
                <a:gd name="T57" fmla="*/ 54 h 233"/>
                <a:gd name="T58" fmla="*/ 23 w 358"/>
                <a:gd name="T59" fmla="*/ 25 h 233"/>
                <a:gd name="T60" fmla="*/ 24 w 358"/>
                <a:gd name="T61" fmla="*/ 23 h 233"/>
                <a:gd name="T62" fmla="*/ 40 w 358"/>
                <a:gd name="T63" fmla="*/ 9 h 233"/>
                <a:gd name="T64" fmla="*/ 48 w 358"/>
                <a:gd name="T65" fmla="*/ 27 h 233"/>
                <a:gd name="T66" fmla="*/ 49 w 358"/>
                <a:gd name="T67" fmla="*/ 30 h 233"/>
                <a:gd name="T68" fmla="*/ 50 w 358"/>
                <a:gd name="T69" fmla="*/ 30 h 233"/>
                <a:gd name="T70" fmla="*/ 122 w 358"/>
                <a:gd name="T71" fmla="*/ 51 h 233"/>
                <a:gd name="T72" fmla="*/ 124 w 358"/>
                <a:gd name="T73" fmla="*/ 52 h 233"/>
                <a:gd name="T74" fmla="*/ 130 w 358"/>
                <a:gd name="T75" fmla="*/ 52 h 233"/>
                <a:gd name="T76" fmla="*/ 130 w 358"/>
                <a:gd name="T77" fmla="*/ 52 h 233"/>
                <a:gd name="T78" fmla="*/ 131 w 358"/>
                <a:gd name="T79" fmla="*/ 51 h 233"/>
                <a:gd name="T80" fmla="*/ 301 w 358"/>
                <a:gd name="T81" fmla="*/ 43 h 233"/>
                <a:gd name="T82" fmla="*/ 350 w 358"/>
                <a:gd name="T83" fmla="*/ 7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8" h="233">
                  <a:moveTo>
                    <a:pt x="332" y="40"/>
                  </a:moveTo>
                  <a:cubicBezTo>
                    <a:pt x="317" y="35"/>
                    <a:pt x="299" y="37"/>
                    <a:pt x="283" y="37"/>
                  </a:cubicBezTo>
                  <a:cubicBezTo>
                    <a:pt x="267" y="37"/>
                    <a:pt x="250" y="37"/>
                    <a:pt x="233" y="38"/>
                  </a:cubicBezTo>
                  <a:cubicBezTo>
                    <a:pt x="198" y="40"/>
                    <a:pt x="163" y="43"/>
                    <a:pt x="128" y="48"/>
                  </a:cubicBezTo>
                  <a:cubicBezTo>
                    <a:pt x="103" y="41"/>
                    <a:pt x="77" y="37"/>
                    <a:pt x="52" y="27"/>
                  </a:cubicBezTo>
                  <a:cubicBezTo>
                    <a:pt x="58" y="18"/>
                    <a:pt x="53" y="6"/>
                    <a:pt x="43" y="3"/>
                  </a:cubicBezTo>
                  <a:cubicBezTo>
                    <a:pt x="31" y="0"/>
                    <a:pt x="20" y="10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3" y="36"/>
                    <a:pt x="8" y="50"/>
                    <a:pt x="4" y="64"/>
                  </a:cubicBezTo>
                  <a:cubicBezTo>
                    <a:pt x="2" y="71"/>
                    <a:pt x="0" y="80"/>
                    <a:pt x="4" y="87"/>
                  </a:cubicBezTo>
                  <a:cubicBezTo>
                    <a:pt x="11" y="98"/>
                    <a:pt x="27" y="94"/>
                    <a:pt x="29" y="82"/>
                  </a:cubicBezTo>
                  <a:cubicBezTo>
                    <a:pt x="46" y="90"/>
                    <a:pt x="63" y="95"/>
                    <a:pt x="81" y="102"/>
                  </a:cubicBezTo>
                  <a:cubicBezTo>
                    <a:pt x="101" y="109"/>
                    <a:pt x="116" y="119"/>
                    <a:pt x="132" y="134"/>
                  </a:cubicBezTo>
                  <a:cubicBezTo>
                    <a:pt x="159" y="158"/>
                    <a:pt x="186" y="182"/>
                    <a:pt x="216" y="203"/>
                  </a:cubicBezTo>
                  <a:cubicBezTo>
                    <a:pt x="235" y="215"/>
                    <a:pt x="259" y="233"/>
                    <a:pt x="283" y="233"/>
                  </a:cubicBezTo>
                  <a:cubicBezTo>
                    <a:pt x="310" y="232"/>
                    <a:pt x="314" y="205"/>
                    <a:pt x="322" y="184"/>
                  </a:cubicBezTo>
                  <a:cubicBezTo>
                    <a:pt x="334" y="152"/>
                    <a:pt x="349" y="124"/>
                    <a:pt x="354" y="90"/>
                  </a:cubicBezTo>
                  <a:cubicBezTo>
                    <a:pt x="358" y="68"/>
                    <a:pt x="357" y="47"/>
                    <a:pt x="332" y="40"/>
                  </a:cubicBezTo>
                  <a:close/>
                  <a:moveTo>
                    <a:pt x="350" y="73"/>
                  </a:moveTo>
                  <a:cubicBezTo>
                    <a:pt x="351" y="86"/>
                    <a:pt x="347" y="102"/>
                    <a:pt x="344" y="115"/>
                  </a:cubicBezTo>
                  <a:cubicBezTo>
                    <a:pt x="337" y="143"/>
                    <a:pt x="322" y="168"/>
                    <a:pt x="313" y="195"/>
                  </a:cubicBezTo>
                  <a:cubicBezTo>
                    <a:pt x="306" y="218"/>
                    <a:pt x="293" y="232"/>
                    <a:pt x="268" y="225"/>
                  </a:cubicBezTo>
                  <a:cubicBezTo>
                    <a:pt x="256" y="222"/>
                    <a:pt x="245" y="215"/>
                    <a:pt x="234" y="208"/>
                  </a:cubicBezTo>
                  <a:cubicBezTo>
                    <a:pt x="210" y="194"/>
                    <a:pt x="189" y="176"/>
                    <a:pt x="167" y="158"/>
                  </a:cubicBezTo>
                  <a:cubicBezTo>
                    <a:pt x="148" y="142"/>
                    <a:pt x="129" y="119"/>
                    <a:pt x="106" y="106"/>
                  </a:cubicBezTo>
                  <a:cubicBezTo>
                    <a:pt x="83" y="94"/>
                    <a:pt x="54" y="85"/>
                    <a:pt x="29" y="79"/>
                  </a:cubicBezTo>
                  <a:cubicBezTo>
                    <a:pt x="28" y="77"/>
                    <a:pt x="26" y="77"/>
                    <a:pt x="25" y="79"/>
                  </a:cubicBezTo>
                  <a:cubicBezTo>
                    <a:pt x="22" y="91"/>
                    <a:pt x="7" y="82"/>
                    <a:pt x="7" y="72"/>
                  </a:cubicBezTo>
                  <a:cubicBezTo>
                    <a:pt x="8" y="66"/>
                    <a:pt x="10" y="60"/>
                    <a:pt x="12" y="54"/>
                  </a:cubicBezTo>
                  <a:cubicBezTo>
                    <a:pt x="15" y="44"/>
                    <a:pt x="19" y="35"/>
                    <a:pt x="23" y="25"/>
                  </a:cubicBezTo>
                  <a:cubicBezTo>
                    <a:pt x="23" y="25"/>
                    <a:pt x="24" y="24"/>
                    <a:pt x="24" y="23"/>
                  </a:cubicBezTo>
                  <a:cubicBezTo>
                    <a:pt x="25" y="15"/>
                    <a:pt x="31" y="7"/>
                    <a:pt x="40" y="9"/>
                  </a:cubicBezTo>
                  <a:cubicBezTo>
                    <a:pt x="49" y="10"/>
                    <a:pt x="52" y="20"/>
                    <a:pt x="48" y="27"/>
                  </a:cubicBezTo>
                  <a:cubicBezTo>
                    <a:pt x="47" y="28"/>
                    <a:pt x="48" y="30"/>
                    <a:pt x="49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73" y="40"/>
                    <a:pt x="97" y="50"/>
                    <a:pt x="122" y="51"/>
                  </a:cubicBezTo>
                  <a:cubicBezTo>
                    <a:pt x="123" y="52"/>
                    <a:pt x="123" y="52"/>
                    <a:pt x="124" y="52"/>
                  </a:cubicBezTo>
                  <a:cubicBezTo>
                    <a:pt x="126" y="52"/>
                    <a:pt x="128" y="52"/>
                    <a:pt x="130" y="5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31" y="52"/>
                    <a:pt x="131" y="52"/>
                    <a:pt x="131" y="51"/>
                  </a:cubicBezTo>
                  <a:cubicBezTo>
                    <a:pt x="187" y="44"/>
                    <a:pt x="244" y="41"/>
                    <a:pt x="301" y="43"/>
                  </a:cubicBezTo>
                  <a:cubicBezTo>
                    <a:pt x="323" y="43"/>
                    <a:pt x="349" y="43"/>
                    <a:pt x="350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297488" y="2692400"/>
              <a:ext cx="114300" cy="212725"/>
            </a:xfrm>
            <a:custGeom>
              <a:avLst/>
              <a:gdLst>
                <a:gd name="T0" fmla="*/ 24 w 36"/>
                <a:gd name="T1" fmla="*/ 4 h 67"/>
                <a:gd name="T2" fmla="*/ 20 w 36"/>
                <a:gd name="T3" fmla="*/ 36 h 67"/>
                <a:gd name="T4" fmla="*/ 2 w 36"/>
                <a:gd name="T5" fmla="*/ 64 h 67"/>
                <a:gd name="T6" fmla="*/ 3 w 36"/>
                <a:gd name="T7" fmla="*/ 67 h 67"/>
                <a:gd name="T8" fmla="*/ 24 w 36"/>
                <a:gd name="T9" fmla="*/ 37 h 67"/>
                <a:gd name="T10" fmla="*/ 28 w 36"/>
                <a:gd name="T11" fmla="*/ 2 h 67"/>
                <a:gd name="T12" fmla="*/ 24 w 36"/>
                <a:gd name="T13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7">
                  <a:moveTo>
                    <a:pt x="24" y="4"/>
                  </a:moveTo>
                  <a:cubicBezTo>
                    <a:pt x="30" y="13"/>
                    <a:pt x="23" y="27"/>
                    <a:pt x="20" y="36"/>
                  </a:cubicBezTo>
                  <a:cubicBezTo>
                    <a:pt x="16" y="44"/>
                    <a:pt x="11" y="60"/>
                    <a:pt x="2" y="64"/>
                  </a:cubicBezTo>
                  <a:cubicBezTo>
                    <a:pt x="0" y="64"/>
                    <a:pt x="1" y="67"/>
                    <a:pt x="3" y="67"/>
                  </a:cubicBezTo>
                  <a:cubicBezTo>
                    <a:pt x="14" y="64"/>
                    <a:pt x="20" y="47"/>
                    <a:pt x="24" y="37"/>
                  </a:cubicBezTo>
                  <a:cubicBezTo>
                    <a:pt x="28" y="27"/>
                    <a:pt x="36" y="12"/>
                    <a:pt x="28" y="2"/>
                  </a:cubicBezTo>
                  <a:cubicBezTo>
                    <a:pt x="26" y="0"/>
                    <a:pt x="23" y="2"/>
                    <a:pt x="24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5797550" y="2809875"/>
              <a:ext cx="571500" cy="573088"/>
            </a:xfrm>
            <a:custGeom>
              <a:avLst/>
              <a:gdLst>
                <a:gd name="T0" fmla="*/ 126 w 180"/>
                <a:gd name="T1" fmla="*/ 1 h 180"/>
                <a:gd name="T2" fmla="*/ 40 w 180"/>
                <a:gd name="T3" fmla="*/ 5 h 180"/>
                <a:gd name="T4" fmla="*/ 39 w 180"/>
                <a:gd name="T5" fmla="*/ 5 h 180"/>
                <a:gd name="T6" fmla="*/ 36 w 180"/>
                <a:gd name="T7" fmla="*/ 6 h 180"/>
                <a:gd name="T8" fmla="*/ 6 w 180"/>
                <a:gd name="T9" fmla="*/ 69 h 180"/>
                <a:gd name="T10" fmla="*/ 9 w 180"/>
                <a:gd name="T11" fmla="*/ 108 h 180"/>
                <a:gd name="T12" fmla="*/ 10 w 180"/>
                <a:gd name="T13" fmla="*/ 108 h 180"/>
                <a:gd name="T14" fmla="*/ 73 w 180"/>
                <a:gd name="T15" fmla="*/ 157 h 180"/>
                <a:gd name="T16" fmla="*/ 125 w 180"/>
                <a:gd name="T17" fmla="*/ 165 h 180"/>
                <a:gd name="T18" fmla="*/ 141 w 180"/>
                <a:gd name="T19" fmla="*/ 137 h 180"/>
                <a:gd name="T20" fmla="*/ 161 w 180"/>
                <a:gd name="T21" fmla="*/ 89 h 180"/>
                <a:gd name="T22" fmla="*/ 171 w 180"/>
                <a:gd name="T23" fmla="*/ 20 h 180"/>
                <a:gd name="T24" fmla="*/ 169 w 180"/>
                <a:gd name="T25" fmla="*/ 19 h 180"/>
                <a:gd name="T26" fmla="*/ 126 w 180"/>
                <a:gd name="T27" fmla="*/ 1 h 180"/>
                <a:gd name="T28" fmla="*/ 16 w 180"/>
                <a:gd name="T29" fmla="*/ 56 h 180"/>
                <a:gd name="T30" fmla="*/ 40 w 180"/>
                <a:gd name="T31" fmla="*/ 10 h 180"/>
                <a:gd name="T32" fmla="*/ 36 w 180"/>
                <a:gd name="T33" fmla="*/ 60 h 180"/>
                <a:gd name="T34" fmla="*/ 10 w 180"/>
                <a:gd name="T35" fmla="*/ 103 h 180"/>
                <a:gd name="T36" fmla="*/ 16 w 180"/>
                <a:gd name="T37" fmla="*/ 56 h 180"/>
                <a:gd name="T38" fmla="*/ 167 w 180"/>
                <a:gd name="T39" fmla="*/ 25 h 180"/>
                <a:gd name="T40" fmla="*/ 155 w 180"/>
                <a:gd name="T41" fmla="*/ 90 h 180"/>
                <a:gd name="T42" fmla="*/ 127 w 180"/>
                <a:gd name="T43" fmla="*/ 154 h 180"/>
                <a:gd name="T44" fmla="*/ 82 w 180"/>
                <a:gd name="T45" fmla="*/ 157 h 180"/>
                <a:gd name="T46" fmla="*/ 56 w 180"/>
                <a:gd name="T47" fmla="*/ 140 h 180"/>
                <a:gd name="T48" fmla="*/ 12 w 180"/>
                <a:gd name="T49" fmla="*/ 107 h 180"/>
                <a:gd name="T50" fmla="*/ 36 w 180"/>
                <a:gd name="T51" fmla="*/ 72 h 180"/>
                <a:gd name="T52" fmla="*/ 44 w 180"/>
                <a:gd name="T53" fmla="*/ 8 h 180"/>
                <a:gd name="T54" fmla="*/ 107 w 180"/>
                <a:gd name="T55" fmla="*/ 6 h 180"/>
                <a:gd name="T56" fmla="*/ 167 w 180"/>
                <a:gd name="T57" fmla="*/ 2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0" h="180">
                  <a:moveTo>
                    <a:pt x="126" y="1"/>
                  </a:moveTo>
                  <a:cubicBezTo>
                    <a:pt x="97" y="0"/>
                    <a:pt x="69" y="1"/>
                    <a:pt x="40" y="5"/>
                  </a:cubicBezTo>
                  <a:cubicBezTo>
                    <a:pt x="40" y="5"/>
                    <a:pt x="39" y="5"/>
                    <a:pt x="39" y="5"/>
                  </a:cubicBezTo>
                  <a:cubicBezTo>
                    <a:pt x="38" y="5"/>
                    <a:pt x="37" y="5"/>
                    <a:pt x="36" y="6"/>
                  </a:cubicBezTo>
                  <a:cubicBezTo>
                    <a:pt x="24" y="26"/>
                    <a:pt x="11" y="46"/>
                    <a:pt x="6" y="69"/>
                  </a:cubicBezTo>
                  <a:cubicBezTo>
                    <a:pt x="4" y="80"/>
                    <a:pt x="0" y="99"/>
                    <a:pt x="9" y="108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24" y="129"/>
                    <a:pt x="53" y="145"/>
                    <a:pt x="73" y="157"/>
                  </a:cubicBezTo>
                  <a:cubicBezTo>
                    <a:pt x="89" y="166"/>
                    <a:pt x="108" y="180"/>
                    <a:pt x="125" y="165"/>
                  </a:cubicBezTo>
                  <a:cubicBezTo>
                    <a:pt x="132" y="158"/>
                    <a:pt x="137" y="146"/>
                    <a:pt x="141" y="137"/>
                  </a:cubicBezTo>
                  <a:cubicBezTo>
                    <a:pt x="148" y="121"/>
                    <a:pt x="155" y="105"/>
                    <a:pt x="161" y="89"/>
                  </a:cubicBezTo>
                  <a:cubicBezTo>
                    <a:pt x="169" y="67"/>
                    <a:pt x="180" y="43"/>
                    <a:pt x="171" y="20"/>
                  </a:cubicBezTo>
                  <a:cubicBezTo>
                    <a:pt x="170" y="20"/>
                    <a:pt x="170" y="19"/>
                    <a:pt x="169" y="19"/>
                  </a:cubicBezTo>
                  <a:cubicBezTo>
                    <a:pt x="161" y="4"/>
                    <a:pt x="143" y="2"/>
                    <a:pt x="126" y="1"/>
                  </a:cubicBezTo>
                  <a:close/>
                  <a:moveTo>
                    <a:pt x="16" y="56"/>
                  </a:moveTo>
                  <a:cubicBezTo>
                    <a:pt x="22" y="40"/>
                    <a:pt x="31" y="25"/>
                    <a:pt x="40" y="10"/>
                  </a:cubicBezTo>
                  <a:cubicBezTo>
                    <a:pt x="47" y="27"/>
                    <a:pt x="41" y="43"/>
                    <a:pt x="36" y="60"/>
                  </a:cubicBezTo>
                  <a:cubicBezTo>
                    <a:pt x="32" y="71"/>
                    <a:pt x="24" y="99"/>
                    <a:pt x="10" y="103"/>
                  </a:cubicBezTo>
                  <a:cubicBezTo>
                    <a:pt x="5" y="89"/>
                    <a:pt x="12" y="67"/>
                    <a:pt x="16" y="56"/>
                  </a:cubicBezTo>
                  <a:close/>
                  <a:moveTo>
                    <a:pt x="167" y="25"/>
                  </a:moveTo>
                  <a:cubicBezTo>
                    <a:pt x="175" y="46"/>
                    <a:pt x="162" y="71"/>
                    <a:pt x="155" y="90"/>
                  </a:cubicBezTo>
                  <a:cubicBezTo>
                    <a:pt x="148" y="110"/>
                    <a:pt x="141" y="138"/>
                    <a:pt x="127" y="154"/>
                  </a:cubicBezTo>
                  <a:cubicBezTo>
                    <a:pt x="115" y="169"/>
                    <a:pt x="96" y="165"/>
                    <a:pt x="82" y="157"/>
                  </a:cubicBezTo>
                  <a:cubicBezTo>
                    <a:pt x="73" y="151"/>
                    <a:pt x="64" y="146"/>
                    <a:pt x="56" y="140"/>
                  </a:cubicBezTo>
                  <a:cubicBezTo>
                    <a:pt x="41" y="130"/>
                    <a:pt x="27" y="115"/>
                    <a:pt x="12" y="107"/>
                  </a:cubicBezTo>
                  <a:cubicBezTo>
                    <a:pt x="25" y="106"/>
                    <a:pt x="33" y="81"/>
                    <a:pt x="36" y="72"/>
                  </a:cubicBezTo>
                  <a:cubicBezTo>
                    <a:pt x="44" y="52"/>
                    <a:pt x="54" y="29"/>
                    <a:pt x="44" y="8"/>
                  </a:cubicBezTo>
                  <a:cubicBezTo>
                    <a:pt x="65" y="7"/>
                    <a:pt x="86" y="5"/>
                    <a:pt x="107" y="6"/>
                  </a:cubicBezTo>
                  <a:cubicBezTo>
                    <a:pt x="129" y="6"/>
                    <a:pt x="154" y="5"/>
                    <a:pt x="16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5737225" y="2895600"/>
              <a:ext cx="53975" cy="50800"/>
            </a:xfrm>
            <a:custGeom>
              <a:avLst/>
              <a:gdLst>
                <a:gd name="T0" fmla="*/ 10 w 17"/>
                <a:gd name="T1" fmla="*/ 0 h 16"/>
                <a:gd name="T2" fmla="*/ 3 w 17"/>
                <a:gd name="T3" fmla="*/ 4 h 16"/>
                <a:gd name="T4" fmla="*/ 2 w 17"/>
                <a:gd name="T5" fmla="*/ 4 h 16"/>
                <a:gd name="T6" fmla="*/ 6 w 17"/>
                <a:gd name="T7" fmla="*/ 14 h 16"/>
                <a:gd name="T8" fmla="*/ 16 w 17"/>
                <a:gd name="T9" fmla="*/ 9 h 16"/>
                <a:gd name="T10" fmla="*/ 10 w 17"/>
                <a:gd name="T11" fmla="*/ 0 h 16"/>
                <a:gd name="T12" fmla="*/ 12 w 17"/>
                <a:gd name="T13" fmla="*/ 8 h 16"/>
                <a:gd name="T14" fmla="*/ 8 w 17"/>
                <a:gd name="T15" fmla="*/ 11 h 16"/>
                <a:gd name="T16" fmla="*/ 4 w 17"/>
                <a:gd name="T17" fmla="*/ 6 h 16"/>
                <a:gd name="T18" fmla="*/ 10 w 17"/>
                <a:gd name="T19" fmla="*/ 3 h 16"/>
                <a:gd name="T20" fmla="*/ 12 w 17"/>
                <a:gd name="T2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6">
                  <a:moveTo>
                    <a:pt x="10" y="0"/>
                  </a:moveTo>
                  <a:cubicBezTo>
                    <a:pt x="7" y="0"/>
                    <a:pt x="4" y="1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8"/>
                    <a:pt x="2" y="13"/>
                    <a:pt x="6" y="14"/>
                  </a:cubicBezTo>
                  <a:cubicBezTo>
                    <a:pt x="10" y="16"/>
                    <a:pt x="15" y="13"/>
                    <a:pt x="16" y="9"/>
                  </a:cubicBezTo>
                  <a:cubicBezTo>
                    <a:pt x="17" y="5"/>
                    <a:pt x="15" y="1"/>
                    <a:pt x="10" y="0"/>
                  </a:cubicBezTo>
                  <a:close/>
                  <a:moveTo>
                    <a:pt x="12" y="8"/>
                  </a:moveTo>
                  <a:cubicBezTo>
                    <a:pt x="11" y="10"/>
                    <a:pt x="10" y="12"/>
                    <a:pt x="8" y="11"/>
                  </a:cubicBezTo>
                  <a:cubicBezTo>
                    <a:pt x="6" y="10"/>
                    <a:pt x="4" y="8"/>
                    <a:pt x="4" y="6"/>
                  </a:cubicBezTo>
                  <a:cubicBezTo>
                    <a:pt x="5" y="4"/>
                    <a:pt x="7" y="2"/>
                    <a:pt x="10" y="3"/>
                  </a:cubicBezTo>
                  <a:cubicBezTo>
                    <a:pt x="12" y="4"/>
                    <a:pt x="13" y="6"/>
                    <a:pt x="12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5619750" y="2889250"/>
              <a:ext cx="88900" cy="95250"/>
            </a:xfrm>
            <a:custGeom>
              <a:avLst/>
              <a:gdLst>
                <a:gd name="T0" fmla="*/ 7 w 28"/>
                <a:gd name="T1" fmla="*/ 4 h 30"/>
                <a:gd name="T2" fmla="*/ 2 w 28"/>
                <a:gd name="T3" fmla="*/ 19 h 30"/>
                <a:gd name="T4" fmla="*/ 2 w 28"/>
                <a:gd name="T5" fmla="*/ 19 h 30"/>
                <a:gd name="T6" fmla="*/ 19 w 28"/>
                <a:gd name="T7" fmla="*/ 26 h 30"/>
                <a:gd name="T8" fmla="*/ 25 w 28"/>
                <a:gd name="T9" fmla="*/ 9 h 30"/>
                <a:gd name="T10" fmla="*/ 7 w 28"/>
                <a:gd name="T11" fmla="*/ 4 h 30"/>
                <a:gd name="T12" fmla="*/ 21 w 28"/>
                <a:gd name="T13" fmla="*/ 11 h 30"/>
                <a:gd name="T14" fmla="*/ 17 w 28"/>
                <a:gd name="T15" fmla="*/ 23 h 30"/>
                <a:gd name="T16" fmla="*/ 5 w 28"/>
                <a:gd name="T17" fmla="*/ 21 h 30"/>
                <a:gd name="T18" fmla="*/ 5 w 28"/>
                <a:gd name="T19" fmla="*/ 20 h 30"/>
                <a:gd name="T20" fmla="*/ 8 w 28"/>
                <a:gd name="T21" fmla="*/ 7 h 30"/>
                <a:gd name="T22" fmla="*/ 21 w 28"/>
                <a:gd name="T23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30">
                  <a:moveTo>
                    <a:pt x="7" y="4"/>
                  </a:moveTo>
                  <a:cubicBezTo>
                    <a:pt x="2" y="7"/>
                    <a:pt x="0" y="14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6"/>
                    <a:pt x="12" y="30"/>
                    <a:pt x="19" y="26"/>
                  </a:cubicBezTo>
                  <a:cubicBezTo>
                    <a:pt x="25" y="23"/>
                    <a:pt x="28" y="15"/>
                    <a:pt x="25" y="9"/>
                  </a:cubicBezTo>
                  <a:cubicBezTo>
                    <a:pt x="21" y="3"/>
                    <a:pt x="13" y="0"/>
                    <a:pt x="7" y="4"/>
                  </a:cubicBezTo>
                  <a:close/>
                  <a:moveTo>
                    <a:pt x="21" y="11"/>
                  </a:moveTo>
                  <a:cubicBezTo>
                    <a:pt x="23" y="15"/>
                    <a:pt x="21" y="21"/>
                    <a:pt x="17" y="23"/>
                  </a:cubicBezTo>
                  <a:cubicBezTo>
                    <a:pt x="13" y="25"/>
                    <a:pt x="8" y="24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4" y="16"/>
                    <a:pt x="4" y="10"/>
                    <a:pt x="8" y="7"/>
                  </a:cubicBezTo>
                  <a:cubicBezTo>
                    <a:pt x="12" y="4"/>
                    <a:pt x="19" y="6"/>
                    <a:pt x="2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5537200" y="2835275"/>
              <a:ext cx="57150" cy="57150"/>
            </a:xfrm>
            <a:custGeom>
              <a:avLst/>
              <a:gdLst>
                <a:gd name="T0" fmla="*/ 5 w 18"/>
                <a:gd name="T1" fmla="*/ 3 h 18"/>
                <a:gd name="T2" fmla="*/ 2 w 18"/>
                <a:gd name="T3" fmla="*/ 14 h 18"/>
                <a:gd name="T4" fmla="*/ 3 w 18"/>
                <a:gd name="T5" fmla="*/ 14 h 18"/>
                <a:gd name="T6" fmla="*/ 11 w 18"/>
                <a:gd name="T7" fmla="*/ 17 h 18"/>
                <a:gd name="T8" fmla="*/ 16 w 18"/>
                <a:gd name="T9" fmla="*/ 7 h 18"/>
                <a:gd name="T10" fmla="*/ 5 w 18"/>
                <a:gd name="T11" fmla="*/ 3 h 18"/>
                <a:gd name="T12" fmla="*/ 13 w 18"/>
                <a:gd name="T13" fmla="*/ 8 h 18"/>
                <a:gd name="T14" fmla="*/ 3 w 18"/>
                <a:gd name="T15" fmla="*/ 11 h 18"/>
                <a:gd name="T16" fmla="*/ 3 w 18"/>
                <a:gd name="T17" fmla="*/ 11 h 18"/>
                <a:gd name="T18" fmla="*/ 6 w 18"/>
                <a:gd name="T19" fmla="*/ 6 h 18"/>
                <a:gd name="T20" fmla="*/ 13 w 18"/>
                <a:gd name="T2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5" y="3"/>
                  </a:moveTo>
                  <a:cubicBezTo>
                    <a:pt x="2" y="6"/>
                    <a:pt x="0" y="11"/>
                    <a:pt x="2" y="14"/>
                  </a:cubicBezTo>
                  <a:cubicBezTo>
                    <a:pt x="2" y="14"/>
                    <a:pt x="3" y="14"/>
                    <a:pt x="3" y="14"/>
                  </a:cubicBezTo>
                  <a:cubicBezTo>
                    <a:pt x="5" y="16"/>
                    <a:pt x="8" y="18"/>
                    <a:pt x="11" y="17"/>
                  </a:cubicBezTo>
                  <a:cubicBezTo>
                    <a:pt x="15" y="16"/>
                    <a:pt x="18" y="11"/>
                    <a:pt x="16" y="7"/>
                  </a:cubicBezTo>
                  <a:cubicBezTo>
                    <a:pt x="14" y="3"/>
                    <a:pt x="9" y="0"/>
                    <a:pt x="5" y="3"/>
                  </a:cubicBezTo>
                  <a:close/>
                  <a:moveTo>
                    <a:pt x="13" y="8"/>
                  </a:moveTo>
                  <a:cubicBezTo>
                    <a:pt x="15" y="15"/>
                    <a:pt x="5" y="16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4"/>
                    <a:pt x="12" y="5"/>
                    <a:pt x="13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0" name="组合 1039"/>
          <p:cNvGrpSpPr/>
          <p:nvPr/>
        </p:nvGrpSpPr>
        <p:grpSpPr>
          <a:xfrm>
            <a:off x="7364308" y="3196167"/>
            <a:ext cx="1045633" cy="1547284"/>
            <a:chOff x="5588000" y="1487488"/>
            <a:chExt cx="784225" cy="1160463"/>
          </a:xfrm>
        </p:grpSpPr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5588000" y="1487488"/>
              <a:ext cx="784225" cy="1160463"/>
            </a:xfrm>
            <a:custGeom>
              <a:avLst/>
              <a:gdLst>
                <a:gd name="T0" fmla="*/ 241 w 247"/>
                <a:gd name="T1" fmla="*/ 231 h 365"/>
                <a:gd name="T2" fmla="*/ 150 w 247"/>
                <a:gd name="T3" fmla="*/ 112 h 365"/>
                <a:gd name="T4" fmla="*/ 149 w 247"/>
                <a:gd name="T5" fmla="*/ 112 h 365"/>
                <a:gd name="T6" fmla="*/ 144 w 247"/>
                <a:gd name="T7" fmla="*/ 34 h 365"/>
                <a:gd name="T8" fmla="*/ 161 w 247"/>
                <a:gd name="T9" fmla="*/ 25 h 365"/>
                <a:gd name="T10" fmla="*/ 157 w 247"/>
                <a:gd name="T11" fmla="*/ 7 h 365"/>
                <a:gd name="T12" fmla="*/ 155 w 247"/>
                <a:gd name="T13" fmla="*/ 5 h 365"/>
                <a:gd name="T14" fmla="*/ 89 w 247"/>
                <a:gd name="T15" fmla="*/ 3 h 365"/>
                <a:gd name="T16" fmla="*/ 72 w 247"/>
                <a:gd name="T17" fmla="*/ 9 h 365"/>
                <a:gd name="T18" fmla="*/ 68 w 247"/>
                <a:gd name="T19" fmla="*/ 25 h 365"/>
                <a:gd name="T20" fmla="*/ 87 w 247"/>
                <a:gd name="T21" fmla="*/ 32 h 365"/>
                <a:gd name="T22" fmla="*/ 88 w 247"/>
                <a:gd name="T23" fmla="*/ 115 h 365"/>
                <a:gd name="T24" fmla="*/ 6 w 247"/>
                <a:gd name="T25" fmla="*/ 220 h 365"/>
                <a:gd name="T26" fmla="*/ 48 w 247"/>
                <a:gd name="T27" fmla="*/ 338 h 365"/>
                <a:gd name="T28" fmla="*/ 184 w 247"/>
                <a:gd name="T29" fmla="*/ 345 h 365"/>
                <a:gd name="T30" fmla="*/ 241 w 247"/>
                <a:gd name="T31" fmla="*/ 231 h 365"/>
                <a:gd name="T32" fmla="*/ 206 w 247"/>
                <a:gd name="T33" fmla="*/ 324 h 365"/>
                <a:gd name="T34" fmla="*/ 126 w 247"/>
                <a:gd name="T35" fmla="*/ 352 h 365"/>
                <a:gd name="T36" fmla="*/ 12 w 247"/>
                <a:gd name="T37" fmla="*/ 266 h 365"/>
                <a:gd name="T38" fmla="*/ 90 w 247"/>
                <a:gd name="T39" fmla="*/ 120 h 365"/>
                <a:gd name="T40" fmla="*/ 91 w 247"/>
                <a:gd name="T41" fmla="*/ 118 h 365"/>
                <a:gd name="T42" fmla="*/ 92 w 247"/>
                <a:gd name="T43" fmla="*/ 117 h 365"/>
                <a:gd name="T44" fmla="*/ 90 w 247"/>
                <a:gd name="T45" fmla="*/ 32 h 365"/>
                <a:gd name="T46" fmla="*/ 89 w 247"/>
                <a:gd name="T47" fmla="*/ 31 h 365"/>
                <a:gd name="T48" fmla="*/ 88 w 247"/>
                <a:gd name="T49" fmla="*/ 29 h 365"/>
                <a:gd name="T50" fmla="*/ 73 w 247"/>
                <a:gd name="T51" fmla="*/ 24 h 365"/>
                <a:gd name="T52" fmla="*/ 74 w 247"/>
                <a:gd name="T53" fmla="*/ 12 h 365"/>
                <a:gd name="T54" fmla="*/ 114 w 247"/>
                <a:gd name="T55" fmla="*/ 7 h 365"/>
                <a:gd name="T56" fmla="*/ 153 w 247"/>
                <a:gd name="T57" fmla="*/ 9 h 365"/>
                <a:gd name="T58" fmla="*/ 156 w 247"/>
                <a:gd name="T59" fmla="*/ 22 h 365"/>
                <a:gd name="T60" fmla="*/ 143 w 247"/>
                <a:gd name="T61" fmla="*/ 30 h 365"/>
                <a:gd name="T62" fmla="*/ 141 w 247"/>
                <a:gd name="T63" fmla="*/ 32 h 365"/>
                <a:gd name="T64" fmla="*/ 140 w 247"/>
                <a:gd name="T65" fmla="*/ 34 h 365"/>
                <a:gd name="T66" fmla="*/ 145 w 247"/>
                <a:gd name="T67" fmla="*/ 118 h 365"/>
                <a:gd name="T68" fmla="*/ 150 w 247"/>
                <a:gd name="T69" fmla="*/ 118 h 365"/>
                <a:gd name="T70" fmla="*/ 149 w 247"/>
                <a:gd name="T71" fmla="*/ 116 h 365"/>
                <a:gd name="T72" fmla="*/ 236 w 247"/>
                <a:gd name="T73" fmla="*/ 247 h 365"/>
                <a:gd name="T74" fmla="*/ 206 w 247"/>
                <a:gd name="T75" fmla="*/ 32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7" h="365">
                  <a:moveTo>
                    <a:pt x="241" y="231"/>
                  </a:moveTo>
                  <a:cubicBezTo>
                    <a:pt x="235" y="183"/>
                    <a:pt x="199" y="124"/>
                    <a:pt x="150" y="112"/>
                  </a:cubicBezTo>
                  <a:cubicBezTo>
                    <a:pt x="150" y="112"/>
                    <a:pt x="149" y="112"/>
                    <a:pt x="149" y="112"/>
                  </a:cubicBezTo>
                  <a:cubicBezTo>
                    <a:pt x="149" y="86"/>
                    <a:pt x="147" y="59"/>
                    <a:pt x="144" y="34"/>
                  </a:cubicBezTo>
                  <a:cubicBezTo>
                    <a:pt x="151" y="35"/>
                    <a:pt x="158" y="32"/>
                    <a:pt x="161" y="25"/>
                  </a:cubicBezTo>
                  <a:cubicBezTo>
                    <a:pt x="164" y="19"/>
                    <a:pt x="162" y="11"/>
                    <a:pt x="157" y="7"/>
                  </a:cubicBezTo>
                  <a:cubicBezTo>
                    <a:pt x="157" y="6"/>
                    <a:pt x="156" y="5"/>
                    <a:pt x="155" y="5"/>
                  </a:cubicBezTo>
                  <a:cubicBezTo>
                    <a:pt x="133" y="2"/>
                    <a:pt x="111" y="0"/>
                    <a:pt x="89" y="3"/>
                  </a:cubicBezTo>
                  <a:cubicBezTo>
                    <a:pt x="82" y="3"/>
                    <a:pt x="75" y="4"/>
                    <a:pt x="72" y="9"/>
                  </a:cubicBezTo>
                  <a:cubicBezTo>
                    <a:pt x="66" y="11"/>
                    <a:pt x="65" y="20"/>
                    <a:pt x="68" y="25"/>
                  </a:cubicBezTo>
                  <a:cubicBezTo>
                    <a:pt x="71" y="33"/>
                    <a:pt x="80" y="34"/>
                    <a:pt x="87" y="32"/>
                  </a:cubicBezTo>
                  <a:cubicBezTo>
                    <a:pt x="85" y="59"/>
                    <a:pt x="85" y="88"/>
                    <a:pt x="88" y="115"/>
                  </a:cubicBezTo>
                  <a:cubicBezTo>
                    <a:pt x="38" y="123"/>
                    <a:pt x="12" y="175"/>
                    <a:pt x="6" y="220"/>
                  </a:cubicBezTo>
                  <a:cubicBezTo>
                    <a:pt x="0" y="263"/>
                    <a:pt x="12" y="311"/>
                    <a:pt x="48" y="338"/>
                  </a:cubicBezTo>
                  <a:cubicBezTo>
                    <a:pt x="86" y="365"/>
                    <a:pt x="143" y="362"/>
                    <a:pt x="184" y="345"/>
                  </a:cubicBezTo>
                  <a:cubicBezTo>
                    <a:pt x="228" y="327"/>
                    <a:pt x="247" y="275"/>
                    <a:pt x="241" y="231"/>
                  </a:cubicBezTo>
                  <a:close/>
                  <a:moveTo>
                    <a:pt x="206" y="324"/>
                  </a:moveTo>
                  <a:cubicBezTo>
                    <a:pt x="186" y="344"/>
                    <a:pt x="154" y="350"/>
                    <a:pt x="126" y="352"/>
                  </a:cubicBezTo>
                  <a:cubicBezTo>
                    <a:pt x="70" y="355"/>
                    <a:pt x="22" y="323"/>
                    <a:pt x="12" y="266"/>
                  </a:cubicBezTo>
                  <a:cubicBezTo>
                    <a:pt x="1" y="208"/>
                    <a:pt x="28" y="136"/>
                    <a:pt x="90" y="120"/>
                  </a:cubicBezTo>
                  <a:cubicBezTo>
                    <a:pt x="91" y="120"/>
                    <a:pt x="91" y="119"/>
                    <a:pt x="91" y="118"/>
                  </a:cubicBezTo>
                  <a:cubicBezTo>
                    <a:pt x="92" y="118"/>
                    <a:pt x="92" y="117"/>
                    <a:pt x="92" y="117"/>
                  </a:cubicBezTo>
                  <a:cubicBezTo>
                    <a:pt x="95" y="90"/>
                    <a:pt x="93" y="59"/>
                    <a:pt x="90" y="32"/>
                  </a:cubicBezTo>
                  <a:cubicBezTo>
                    <a:pt x="90" y="31"/>
                    <a:pt x="90" y="31"/>
                    <a:pt x="89" y="31"/>
                  </a:cubicBezTo>
                  <a:cubicBezTo>
                    <a:pt x="89" y="30"/>
                    <a:pt x="89" y="29"/>
                    <a:pt x="88" y="29"/>
                  </a:cubicBezTo>
                  <a:cubicBezTo>
                    <a:pt x="83" y="29"/>
                    <a:pt x="77" y="28"/>
                    <a:pt x="73" y="24"/>
                  </a:cubicBezTo>
                  <a:cubicBezTo>
                    <a:pt x="70" y="20"/>
                    <a:pt x="71" y="16"/>
                    <a:pt x="74" y="12"/>
                  </a:cubicBezTo>
                  <a:cubicBezTo>
                    <a:pt x="84" y="5"/>
                    <a:pt x="103" y="7"/>
                    <a:pt x="114" y="7"/>
                  </a:cubicBezTo>
                  <a:cubicBezTo>
                    <a:pt x="127" y="7"/>
                    <a:pt x="140" y="8"/>
                    <a:pt x="153" y="9"/>
                  </a:cubicBezTo>
                  <a:cubicBezTo>
                    <a:pt x="155" y="13"/>
                    <a:pt x="158" y="17"/>
                    <a:pt x="156" y="22"/>
                  </a:cubicBezTo>
                  <a:cubicBezTo>
                    <a:pt x="154" y="28"/>
                    <a:pt x="148" y="31"/>
                    <a:pt x="143" y="30"/>
                  </a:cubicBezTo>
                  <a:cubicBezTo>
                    <a:pt x="141" y="30"/>
                    <a:pt x="141" y="31"/>
                    <a:pt x="141" y="32"/>
                  </a:cubicBezTo>
                  <a:cubicBezTo>
                    <a:pt x="141" y="33"/>
                    <a:pt x="141" y="33"/>
                    <a:pt x="140" y="34"/>
                  </a:cubicBezTo>
                  <a:cubicBezTo>
                    <a:pt x="140" y="62"/>
                    <a:pt x="140" y="91"/>
                    <a:pt x="145" y="118"/>
                  </a:cubicBezTo>
                  <a:cubicBezTo>
                    <a:pt x="146" y="121"/>
                    <a:pt x="150" y="120"/>
                    <a:pt x="150" y="118"/>
                  </a:cubicBezTo>
                  <a:cubicBezTo>
                    <a:pt x="150" y="117"/>
                    <a:pt x="149" y="117"/>
                    <a:pt x="149" y="116"/>
                  </a:cubicBezTo>
                  <a:cubicBezTo>
                    <a:pt x="202" y="131"/>
                    <a:pt x="236" y="195"/>
                    <a:pt x="236" y="247"/>
                  </a:cubicBezTo>
                  <a:cubicBezTo>
                    <a:pt x="236" y="275"/>
                    <a:pt x="226" y="304"/>
                    <a:pt x="206" y="3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829300" y="1525588"/>
              <a:ext cx="250825" cy="50800"/>
            </a:xfrm>
            <a:custGeom>
              <a:avLst/>
              <a:gdLst>
                <a:gd name="T0" fmla="*/ 74 w 79"/>
                <a:gd name="T1" fmla="*/ 2 h 16"/>
                <a:gd name="T2" fmla="*/ 36 w 79"/>
                <a:gd name="T3" fmla="*/ 6 h 16"/>
                <a:gd name="T4" fmla="*/ 2 w 79"/>
                <a:gd name="T5" fmla="*/ 2 h 16"/>
                <a:gd name="T6" fmla="*/ 1 w 79"/>
                <a:gd name="T7" fmla="*/ 4 h 16"/>
                <a:gd name="T8" fmla="*/ 38 w 79"/>
                <a:gd name="T9" fmla="*/ 11 h 16"/>
                <a:gd name="T10" fmla="*/ 77 w 79"/>
                <a:gd name="T11" fmla="*/ 6 h 16"/>
                <a:gd name="T12" fmla="*/ 74 w 79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6">
                  <a:moveTo>
                    <a:pt x="74" y="2"/>
                  </a:moveTo>
                  <a:cubicBezTo>
                    <a:pt x="66" y="10"/>
                    <a:pt x="46" y="6"/>
                    <a:pt x="36" y="6"/>
                  </a:cubicBezTo>
                  <a:cubicBezTo>
                    <a:pt x="24" y="6"/>
                    <a:pt x="13" y="8"/>
                    <a:pt x="2" y="2"/>
                  </a:cubicBezTo>
                  <a:cubicBezTo>
                    <a:pt x="1" y="1"/>
                    <a:pt x="0" y="3"/>
                    <a:pt x="1" y="4"/>
                  </a:cubicBezTo>
                  <a:cubicBezTo>
                    <a:pt x="11" y="13"/>
                    <a:pt x="26" y="11"/>
                    <a:pt x="38" y="11"/>
                  </a:cubicBezTo>
                  <a:cubicBezTo>
                    <a:pt x="50" y="12"/>
                    <a:pt x="69" y="16"/>
                    <a:pt x="77" y="6"/>
                  </a:cubicBezTo>
                  <a:cubicBezTo>
                    <a:pt x="79" y="3"/>
                    <a:pt x="76" y="0"/>
                    <a:pt x="74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5607050" y="2106613"/>
              <a:ext cx="717550" cy="471488"/>
            </a:xfrm>
            <a:custGeom>
              <a:avLst/>
              <a:gdLst>
                <a:gd name="T0" fmla="*/ 218 w 226"/>
                <a:gd name="T1" fmla="*/ 18 h 148"/>
                <a:gd name="T2" fmla="*/ 218 w 226"/>
                <a:gd name="T3" fmla="*/ 18 h 148"/>
                <a:gd name="T4" fmla="*/ 217 w 226"/>
                <a:gd name="T5" fmla="*/ 14 h 148"/>
                <a:gd name="T6" fmla="*/ 119 w 226"/>
                <a:gd name="T7" fmla="*/ 2 h 148"/>
                <a:gd name="T8" fmla="*/ 12 w 226"/>
                <a:gd name="T9" fmla="*/ 15 h 148"/>
                <a:gd name="T10" fmla="*/ 11 w 226"/>
                <a:gd name="T11" fmla="*/ 15 h 148"/>
                <a:gd name="T12" fmla="*/ 11 w 226"/>
                <a:gd name="T13" fmla="*/ 15 h 148"/>
                <a:gd name="T14" fmla="*/ 10 w 226"/>
                <a:gd name="T15" fmla="*/ 18 h 148"/>
                <a:gd name="T16" fmla="*/ 111 w 226"/>
                <a:gd name="T17" fmla="*/ 147 h 148"/>
                <a:gd name="T18" fmla="*/ 204 w 226"/>
                <a:gd name="T19" fmla="*/ 111 h 148"/>
                <a:gd name="T20" fmla="*/ 218 w 226"/>
                <a:gd name="T21" fmla="*/ 18 h 148"/>
                <a:gd name="T22" fmla="*/ 111 w 226"/>
                <a:gd name="T23" fmla="*/ 8 h 148"/>
                <a:gd name="T24" fmla="*/ 212 w 226"/>
                <a:gd name="T25" fmla="*/ 18 h 148"/>
                <a:gd name="T26" fmla="*/ 111 w 226"/>
                <a:gd name="T27" fmla="*/ 43 h 148"/>
                <a:gd name="T28" fmla="*/ 14 w 226"/>
                <a:gd name="T29" fmla="*/ 18 h 148"/>
                <a:gd name="T30" fmla="*/ 111 w 226"/>
                <a:gd name="T31" fmla="*/ 8 h 148"/>
                <a:gd name="T32" fmla="*/ 197 w 226"/>
                <a:gd name="T33" fmla="*/ 113 h 148"/>
                <a:gd name="T34" fmla="*/ 107 w 226"/>
                <a:gd name="T35" fmla="*/ 141 h 148"/>
                <a:gd name="T36" fmla="*/ 29 w 226"/>
                <a:gd name="T37" fmla="*/ 98 h 148"/>
                <a:gd name="T38" fmla="*/ 13 w 226"/>
                <a:gd name="T39" fmla="*/ 22 h 148"/>
                <a:gd name="T40" fmla="*/ 111 w 226"/>
                <a:gd name="T41" fmla="*/ 48 h 148"/>
                <a:gd name="T42" fmla="*/ 214 w 226"/>
                <a:gd name="T43" fmla="*/ 23 h 148"/>
                <a:gd name="T44" fmla="*/ 197 w 226"/>
                <a:gd name="T45" fmla="*/ 11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6" h="148">
                  <a:moveTo>
                    <a:pt x="218" y="18"/>
                  </a:moveTo>
                  <a:cubicBezTo>
                    <a:pt x="218" y="18"/>
                    <a:pt x="218" y="18"/>
                    <a:pt x="218" y="18"/>
                  </a:cubicBezTo>
                  <a:cubicBezTo>
                    <a:pt x="219" y="16"/>
                    <a:pt x="219" y="14"/>
                    <a:pt x="217" y="14"/>
                  </a:cubicBezTo>
                  <a:cubicBezTo>
                    <a:pt x="187" y="0"/>
                    <a:pt x="151" y="3"/>
                    <a:pt x="119" y="2"/>
                  </a:cubicBezTo>
                  <a:cubicBezTo>
                    <a:pt x="83" y="2"/>
                    <a:pt x="45" y="2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8"/>
                    <a:pt x="10" y="18"/>
                  </a:cubicBezTo>
                  <a:cubicBezTo>
                    <a:pt x="0" y="84"/>
                    <a:pt x="43" y="144"/>
                    <a:pt x="111" y="147"/>
                  </a:cubicBezTo>
                  <a:cubicBezTo>
                    <a:pt x="143" y="148"/>
                    <a:pt x="183" y="138"/>
                    <a:pt x="204" y="111"/>
                  </a:cubicBezTo>
                  <a:cubicBezTo>
                    <a:pt x="226" y="84"/>
                    <a:pt x="225" y="50"/>
                    <a:pt x="218" y="18"/>
                  </a:cubicBezTo>
                  <a:close/>
                  <a:moveTo>
                    <a:pt x="111" y="8"/>
                  </a:moveTo>
                  <a:cubicBezTo>
                    <a:pt x="143" y="8"/>
                    <a:pt x="182" y="5"/>
                    <a:pt x="212" y="18"/>
                  </a:cubicBezTo>
                  <a:cubicBezTo>
                    <a:pt x="187" y="43"/>
                    <a:pt x="144" y="43"/>
                    <a:pt x="111" y="43"/>
                  </a:cubicBezTo>
                  <a:cubicBezTo>
                    <a:pt x="81" y="43"/>
                    <a:pt x="35" y="44"/>
                    <a:pt x="14" y="18"/>
                  </a:cubicBezTo>
                  <a:cubicBezTo>
                    <a:pt x="46" y="12"/>
                    <a:pt x="78" y="8"/>
                    <a:pt x="111" y="8"/>
                  </a:cubicBezTo>
                  <a:close/>
                  <a:moveTo>
                    <a:pt x="197" y="113"/>
                  </a:moveTo>
                  <a:cubicBezTo>
                    <a:pt x="175" y="135"/>
                    <a:pt x="137" y="143"/>
                    <a:pt x="107" y="141"/>
                  </a:cubicBezTo>
                  <a:cubicBezTo>
                    <a:pt x="76" y="139"/>
                    <a:pt x="46" y="124"/>
                    <a:pt x="29" y="98"/>
                  </a:cubicBezTo>
                  <a:cubicBezTo>
                    <a:pt x="14" y="74"/>
                    <a:pt x="14" y="48"/>
                    <a:pt x="13" y="22"/>
                  </a:cubicBezTo>
                  <a:cubicBezTo>
                    <a:pt x="30" y="50"/>
                    <a:pt x="83" y="48"/>
                    <a:pt x="111" y="48"/>
                  </a:cubicBezTo>
                  <a:cubicBezTo>
                    <a:pt x="142" y="48"/>
                    <a:pt x="192" y="49"/>
                    <a:pt x="214" y="23"/>
                  </a:cubicBezTo>
                  <a:cubicBezTo>
                    <a:pt x="222" y="54"/>
                    <a:pt x="220" y="89"/>
                    <a:pt x="19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6029325" y="1992313"/>
              <a:ext cx="92075" cy="98425"/>
            </a:xfrm>
            <a:custGeom>
              <a:avLst/>
              <a:gdLst>
                <a:gd name="T0" fmla="*/ 26 w 29"/>
                <a:gd name="T1" fmla="*/ 11 h 31"/>
                <a:gd name="T2" fmla="*/ 10 w 29"/>
                <a:gd name="T3" fmla="*/ 4 h 31"/>
                <a:gd name="T4" fmla="*/ 10 w 29"/>
                <a:gd name="T5" fmla="*/ 4 h 31"/>
                <a:gd name="T6" fmla="*/ 1 w 29"/>
                <a:gd name="T7" fmla="*/ 18 h 31"/>
                <a:gd name="T8" fmla="*/ 18 w 29"/>
                <a:gd name="T9" fmla="*/ 28 h 31"/>
                <a:gd name="T10" fmla="*/ 26 w 29"/>
                <a:gd name="T11" fmla="*/ 11 h 31"/>
                <a:gd name="T12" fmla="*/ 18 w 29"/>
                <a:gd name="T13" fmla="*/ 24 h 31"/>
                <a:gd name="T14" fmla="*/ 5 w 29"/>
                <a:gd name="T15" fmla="*/ 19 h 31"/>
                <a:gd name="T16" fmla="*/ 11 w 29"/>
                <a:gd name="T17" fmla="*/ 6 h 31"/>
                <a:gd name="T18" fmla="*/ 22 w 29"/>
                <a:gd name="T19" fmla="*/ 11 h 31"/>
                <a:gd name="T20" fmla="*/ 18 w 29"/>
                <a:gd name="T21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31">
                  <a:moveTo>
                    <a:pt x="26" y="11"/>
                  </a:moveTo>
                  <a:cubicBezTo>
                    <a:pt x="24" y="6"/>
                    <a:pt x="16" y="0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4" y="6"/>
                    <a:pt x="0" y="11"/>
                    <a:pt x="1" y="18"/>
                  </a:cubicBezTo>
                  <a:cubicBezTo>
                    <a:pt x="2" y="25"/>
                    <a:pt x="10" y="31"/>
                    <a:pt x="18" y="28"/>
                  </a:cubicBezTo>
                  <a:cubicBezTo>
                    <a:pt x="24" y="26"/>
                    <a:pt x="29" y="18"/>
                    <a:pt x="26" y="11"/>
                  </a:cubicBezTo>
                  <a:close/>
                  <a:moveTo>
                    <a:pt x="18" y="24"/>
                  </a:moveTo>
                  <a:cubicBezTo>
                    <a:pt x="13" y="26"/>
                    <a:pt x="7" y="23"/>
                    <a:pt x="5" y="19"/>
                  </a:cubicBezTo>
                  <a:cubicBezTo>
                    <a:pt x="4" y="14"/>
                    <a:pt x="7" y="9"/>
                    <a:pt x="11" y="6"/>
                  </a:cubicBezTo>
                  <a:cubicBezTo>
                    <a:pt x="15" y="7"/>
                    <a:pt x="19" y="7"/>
                    <a:pt x="22" y="11"/>
                  </a:cubicBezTo>
                  <a:cubicBezTo>
                    <a:pt x="24" y="15"/>
                    <a:pt x="22" y="21"/>
                    <a:pt x="18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4" name="Freeform 32"/>
            <p:cNvSpPr>
              <a:spLocks noEditPoints="1"/>
            </p:cNvSpPr>
            <p:nvPr/>
          </p:nvSpPr>
          <p:spPr bwMode="auto">
            <a:xfrm>
              <a:off x="5959475" y="1931988"/>
              <a:ext cx="73025" cy="69850"/>
            </a:xfrm>
            <a:custGeom>
              <a:avLst/>
              <a:gdLst>
                <a:gd name="T0" fmla="*/ 20 w 23"/>
                <a:gd name="T1" fmla="*/ 5 h 22"/>
                <a:gd name="T2" fmla="*/ 8 w 23"/>
                <a:gd name="T3" fmla="*/ 4 h 22"/>
                <a:gd name="T4" fmla="*/ 2 w 23"/>
                <a:gd name="T5" fmla="*/ 15 h 22"/>
                <a:gd name="T6" fmla="*/ 16 w 23"/>
                <a:gd name="T7" fmla="*/ 19 h 22"/>
                <a:gd name="T8" fmla="*/ 20 w 23"/>
                <a:gd name="T9" fmla="*/ 5 h 22"/>
                <a:gd name="T10" fmla="*/ 14 w 23"/>
                <a:gd name="T11" fmla="*/ 16 h 22"/>
                <a:gd name="T12" fmla="*/ 6 w 23"/>
                <a:gd name="T13" fmla="*/ 14 h 22"/>
                <a:gd name="T14" fmla="*/ 10 w 23"/>
                <a:gd name="T15" fmla="*/ 6 h 22"/>
                <a:gd name="T16" fmla="*/ 11 w 23"/>
                <a:gd name="T17" fmla="*/ 4 h 22"/>
                <a:gd name="T18" fmla="*/ 17 w 23"/>
                <a:gd name="T19" fmla="*/ 8 h 22"/>
                <a:gd name="T20" fmla="*/ 14 w 23"/>
                <a:gd name="T21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20" y="5"/>
                  </a:moveTo>
                  <a:cubicBezTo>
                    <a:pt x="17" y="1"/>
                    <a:pt x="11" y="0"/>
                    <a:pt x="8" y="4"/>
                  </a:cubicBezTo>
                  <a:cubicBezTo>
                    <a:pt x="3" y="5"/>
                    <a:pt x="0" y="10"/>
                    <a:pt x="2" y="15"/>
                  </a:cubicBezTo>
                  <a:cubicBezTo>
                    <a:pt x="4" y="20"/>
                    <a:pt x="11" y="22"/>
                    <a:pt x="16" y="19"/>
                  </a:cubicBezTo>
                  <a:cubicBezTo>
                    <a:pt x="21" y="16"/>
                    <a:pt x="23" y="10"/>
                    <a:pt x="20" y="5"/>
                  </a:cubicBezTo>
                  <a:close/>
                  <a:moveTo>
                    <a:pt x="14" y="16"/>
                  </a:moveTo>
                  <a:cubicBezTo>
                    <a:pt x="11" y="18"/>
                    <a:pt x="7" y="17"/>
                    <a:pt x="6" y="14"/>
                  </a:cubicBezTo>
                  <a:cubicBezTo>
                    <a:pt x="4" y="10"/>
                    <a:pt x="7" y="7"/>
                    <a:pt x="10" y="6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3" y="4"/>
                    <a:pt x="16" y="5"/>
                    <a:pt x="17" y="8"/>
                  </a:cubicBezTo>
                  <a:cubicBezTo>
                    <a:pt x="18" y="11"/>
                    <a:pt x="17" y="14"/>
                    <a:pt x="14" y="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5" name="Freeform 33"/>
            <p:cNvSpPr>
              <a:spLocks noEditPoints="1"/>
            </p:cNvSpPr>
            <p:nvPr/>
          </p:nvSpPr>
          <p:spPr bwMode="auto">
            <a:xfrm>
              <a:off x="5978525" y="1855788"/>
              <a:ext cx="41275" cy="44450"/>
            </a:xfrm>
            <a:custGeom>
              <a:avLst/>
              <a:gdLst>
                <a:gd name="T0" fmla="*/ 7 w 13"/>
                <a:gd name="T1" fmla="*/ 1 h 14"/>
                <a:gd name="T2" fmla="*/ 7 w 13"/>
                <a:gd name="T3" fmla="*/ 2 h 14"/>
                <a:gd name="T4" fmla="*/ 6 w 13"/>
                <a:gd name="T5" fmla="*/ 1 h 14"/>
                <a:gd name="T6" fmla="*/ 0 w 13"/>
                <a:gd name="T7" fmla="*/ 7 h 14"/>
                <a:gd name="T8" fmla="*/ 6 w 13"/>
                <a:gd name="T9" fmla="*/ 14 h 14"/>
                <a:gd name="T10" fmla="*/ 13 w 13"/>
                <a:gd name="T11" fmla="*/ 8 h 14"/>
                <a:gd name="T12" fmla="*/ 7 w 13"/>
                <a:gd name="T13" fmla="*/ 1 h 14"/>
                <a:gd name="T14" fmla="*/ 6 w 13"/>
                <a:gd name="T15" fmla="*/ 11 h 14"/>
                <a:gd name="T16" fmla="*/ 3 w 13"/>
                <a:gd name="T17" fmla="*/ 7 h 14"/>
                <a:gd name="T18" fmla="*/ 4 w 13"/>
                <a:gd name="T19" fmla="*/ 5 h 14"/>
                <a:gd name="T20" fmla="*/ 6 w 13"/>
                <a:gd name="T21" fmla="*/ 3 h 14"/>
                <a:gd name="T22" fmla="*/ 7 w 13"/>
                <a:gd name="T23" fmla="*/ 3 h 14"/>
                <a:gd name="T24" fmla="*/ 10 w 13"/>
                <a:gd name="T25" fmla="*/ 8 h 14"/>
                <a:gd name="T26" fmla="*/ 6 w 13"/>
                <a:gd name="T2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7" y="1"/>
                  </a:moveTo>
                  <a:cubicBezTo>
                    <a:pt x="7" y="1"/>
                    <a:pt x="7" y="2"/>
                    <a:pt x="7" y="2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1"/>
                    <a:pt x="3" y="14"/>
                    <a:pt x="6" y="14"/>
                  </a:cubicBezTo>
                  <a:cubicBezTo>
                    <a:pt x="10" y="14"/>
                    <a:pt x="13" y="12"/>
                    <a:pt x="13" y="8"/>
                  </a:cubicBezTo>
                  <a:cubicBezTo>
                    <a:pt x="13" y="4"/>
                    <a:pt x="11" y="1"/>
                    <a:pt x="7" y="1"/>
                  </a:cubicBezTo>
                  <a:close/>
                  <a:moveTo>
                    <a:pt x="6" y="11"/>
                  </a:moveTo>
                  <a:cubicBezTo>
                    <a:pt x="4" y="11"/>
                    <a:pt x="3" y="9"/>
                    <a:pt x="3" y="7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5" y="4"/>
                    <a:pt x="6" y="4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3"/>
                    <a:pt x="10" y="6"/>
                    <a:pt x="10" y="8"/>
                  </a:cubicBezTo>
                  <a:cubicBezTo>
                    <a:pt x="10" y="10"/>
                    <a:pt x="8" y="11"/>
                    <a:pt x="6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39" name="组合 1038"/>
          <p:cNvGrpSpPr/>
          <p:nvPr/>
        </p:nvGrpSpPr>
        <p:grpSpPr>
          <a:xfrm>
            <a:off x="7741074" y="2194983"/>
            <a:ext cx="1181100" cy="1013884"/>
            <a:chOff x="5870575" y="736600"/>
            <a:chExt cx="885825" cy="760413"/>
          </a:xfrm>
        </p:grpSpPr>
        <p:sp>
          <p:nvSpPr>
            <p:cNvPr id="1027" name="Freeform 34"/>
            <p:cNvSpPr>
              <a:spLocks noEditPoints="1"/>
            </p:cNvSpPr>
            <p:nvPr/>
          </p:nvSpPr>
          <p:spPr bwMode="auto">
            <a:xfrm>
              <a:off x="5870575" y="736600"/>
              <a:ext cx="885825" cy="760413"/>
            </a:xfrm>
            <a:custGeom>
              <a:avLst/>
              <a:gdLst>
                <a:gd name="T0" fmla="*/ 227 w 279"/>
                <a:gd name="T1" fmla="*/ 79 h 239"/>
                <a:gd name="T2" fmla="*/ 223 w 279"/>
                <a:gd name="T3" fmla="*/ 15 h 239"/>
                <a:gd name="T4" fmla="*/ 220 w 279"/>
                <a:gd name="T5" fmla="*/ 13 h 239"/>
                <a:gd name="T6" fmla="*/ 82 w 279"/>
                <a:gd name="T7" fmla="*/ 15 h 239"/>
                <a:gd name="T8" fmla="*/ 65 w 279"/>
                <a:gd name="T9" fmla="*/ 79 h 239"/>
                <a:gd name="T10" fmla="*/ 66 w 279"/>
                <a:gd name="T11" fmla="*/ 168 h 239"/>
                <a:gd name="T12" fmla="*/ 141 w 279"/>
                <a:gd name="T13" fmla="*/ 204 h 239"/>
                <a:gd name="T14" fmla="*/ 238 w 279"/>
                <a:gd name="T15" fmla="*/ 176 h 239"/>
                <a:gd name="T16" fmla="*/ 260 w 279"/>
                <a:gd name="T17" fmla="*/ 152 h 239"/>
                <a:gd name="T18" fmla="*/ 218 w 279"/>
                <a:gd name="T19" fmla="*/ 17 h 239"/>
                <a:gd name="T20" fmla="*/ 220 w 279"/>
                <a:gd name="T21" fmla="*/ 79 h 239"/>
                <a:gd name="T22" fmla="*/ 152 w 279"/>
                <a:gd name="T23" fmla="*/ 31 h 239"/>
                <a:gd name="T24" fmla="*/ 124 w 279"/>
                <a:gd name="T25" fmla="*/ 176 h 239"/>
                <a:gd name="T26" fmla="*/ 88 w 279"/>
                <a:gd name="T27" fmla="*/ 121 h 239"/>
                <a:gd name="T28" fmla="*/ 109 w 279"/>
                <a:gd name="T29" fmla="*/ 81 h 239"/>
                <a:gd name="T30" fmla="*/ 184 w 279"/>
                <a:gd name="T31" fmla="*/ 83 h 239"/>
                <a:gd name="T32" fmla="*/ 204 w 279"/>
                <a:gd name="T33" fmla="*/ 115 h 239"/>
                <a:gd name="T34" fmla="*/ 159 w 279"/>
                <a:gd name="T35" fmla="*/ 176 h 239"/>
                <a:gd name="T36" fmla="*/ 85 w 279"/>
                <a:gd name="T37" fmla="*/ 128 h 239"/>
                <a:gd name="T38" fmla="*/ 115 w 279"/>
                <a:gd name="T39" fmla="*/ 175 h 239"/>
                <a:gd name="T40" fmla="*/ 81 w 279"/>
                <a:gd name="T41" fmla="*/ 139 h 239"/>
                <a:gd name="T42" fmla="*/ 84 w 279"/>
                <a:gd name="T43" fmla="*/ 114 h 239"/>
                <a:gd name="T44" fmla="*/ 101 w 279"/>
                <a:gd name="T45" fmla="*/ 81 h 239"/>
                <a:gd name="T46" fmla="*/ 181 w 279"/>
                <a:gd name="T47" fmla="*/ 160 h 239"/>
                <a:gd name="T48" fmla="*/ 225 w 279"/>
                <a:gd name="T49" fmla="*/ 151 h 239"/>
                <a:gd name="T50" fmla="*/ 221 w 279"/>
                <a:gd name="T51" fmla="*/ 165 h 239"/>
                <a:gd name="T52" fmla="*/ 169 w 279"/>
                <a:gd name="T53" fmla="*/ 175 h 239"/>
                <a:gd name="T54" fmla="*/ 207 w 279"/>
                <a:gd name="T55" fmla="*/ 109 h 239"/>
                <a:gd name="T56" fmla="*/ 191 w 279"/>
                <a:gd name="T57" fmla="*/ 84 h 239"/>
                <a:gd name="T58" fmla="*/ 207 w 279"/>
                <a:gd name="T59" fmla="*/ 109 h 239"/>
                <a:gd name="T60" fmla="*/ 180 w 279"/>
                <a:gd name="T61" fmla="*/ 76 h 239"/>
                <a:gd name="T62" fmla="*/ 148 w 279"/>
                <a:gd name="T63" fmla="*/ 35 h 239"/>
                <a:gd name="T64" fmla="*/ 85 w 279"/>
                <a:gd name="T65" fmla="*/ 20 h 239"/>
                <a:gd name="T66" fmla="*/ 106 w 279"/>
                <a:gd name="T67" fmla="*/ 75 h 239"/>
                <a:gd name="T68" fmla="*/ 98 w 279"/>
                <a:gd name="T69" fmla="*/ 76 h 239"/>
                <a:gd name="T70" fmla="*/ 82 w 279"/>
                <a:gd name="T71" fmla="*/ 20 h 239"/>
                <a:gd name="T72" fmla="*/ 27 w 279"/>
                <a:gd name="T73" fmla="*/ 109 h 239"/>
                <a:gd name="T74" fmla="*/ 66 w 279"/>
                <a:gd name="T75" fmla="*/ 85 h 239"/>
                <a:gd name="T76" fmla="*/ 70 w 279"/>
                <a:gd name="T77" fmla="*/ 153 h 239"/>
                <a:gd name="T78" fmla="*/ 47 w 279"/>
                <a:gd name="T79" fmla="*/ 155 h 239"/>
                <a:gd name="T80" fmla="*/ 70 w 279"/>
                <a:gd name="T81" fmla="*/ 202 h 239"/>
                <a:gd name="T82" fmla="*/ 119 w 279"/>
                <a:gd name="T83" fmla="*/ 179 h 239"/>
                <a:gd name="T84" fmla="*/ 116 w 279"/>
                <a:gd name="T85" fmla="*/ 214 h 239"/>
                <a:gd name="T86" fmla="*/ 127 w 279"/>
                <a:gd name="T87" fmla="*/ 180 h 239"/>
                <a:gd name="T88" fmla="*/ 142 w 279"/>
                <a:gd name="T89" fmla="*/ 193 h 239"/>
                <a:gd name="T90" fmla="*/ 204 w 279"/>
                <a:gd name="T91" fmla="*/ 225 h 239"/>
                <a:gd name="T92" fmla="*/ 163 w 279"/>
                <a:gd name="T93" fmla="*/ 182 h 239"/>
                <a:gd name="T94" fmla="*/ 231 w 279"/>
                <a:gd name="T95" fmla="*/ 169 h 239"/>
                <a:gd name="T96" fmla="*/ 268 w 279"/>
                <a:gd name="T97" fmla="*/ 129 h 239"/>
                <a:gd name="T98" fmla="*/ 211 w 279"/>
                <a:gd name="T99" fmla="*/ 115 h 239"/>
                <a:gd name="T100" fmla="*/ 268 w 279"/>
                <a:gd name="T101" fmla="*/ 1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39">
                  <a:moveTo>
                    <a:pt x="274" y="111"/>
                  </a:moveTo>
                  <a:cubicBezTo>
                    <a:pt x="267" y="92"/>
                    <a:pt x="245" y="85"/>
                    <a:pt x="227" y="79"/>
                  </a:cubicBezTo>
                  <a:cubicBezTo>
                    <a:pt x="233" y="58"/>
                    <a:pt x="234" y="36"/>
                    <a:pt x="223" y="16"/>
                  </a:cubicBezTo>
                  <a:cubicBezTo>
                    <a:pt x="223" y="16"/>
                    <a:pt x="223" y="15"/>
                    <a:pt x="223" y="15"/>
                  </a:cubicBezTo>
                  <a:cubicBezTo>
                    <a:pt x="223" y="15"/>
                    <a:pt x="223" y="15"/>
                    <a:pt x="223" y="15"/>
                  </a:cubicBezTo>
                  <a:cubicBezTo>
                    <a:pt x="222" y="13"/>
                    <a:pt x="221" y="13"/>
                    <a:pt x="220" y="13"/>
                  </a:cubicBezTo>
                  <a:cubicBezTo>
                    <a:pt x="194" y="0"/>
                    <a:pt x="169" y="10"/>
                    <a:pt x="148" y="27"/>
                  </a:cubicBezTo>
                  <a:cubicBezTo>
                    <a:pt x="130" y="11"/>
                    <a:pt x="108" y="4"/>
                    <a:pt x="82" y="15"/>
                  </a:cubicBezTo>
                  <a:cubicBezTo>
                    <a:pt x="81" y="15"/>
                    <a:pt x="81" y="16"/>
                    <a:pt x="81" y="16"/>
                  </a:cubicBezTo>
                  <a:cubicBezTo>
                    <a:pt x="59" y="28"/>
                    <a:pt x="58" y="54"/>
                    <a:pt x="65" y="79"/>
                  </a:cubicBezTo>
                  <a:cubicBezTo>
                    <a:pt x="49" y="83"/>
                    <a:pt x="35" y="89"/>
                    <a:pt x="25" y="101"/>
                  </a:cubicBezTo>
                  <a:cubicBezTo>
                    <a:pt x="0" y="134"/>
                    <a:pt x="31" y="156"/>
                    <a:pt x="66" y="168"/>
                  </a:cubicBezTo>
                  <a:cubicBezTo>
                    <a:pt x="62" y="185"/>
                    <a:pt x="60" y="205"/>
                    <a:pt x="71" y="217"/>
                  </a:cubicBezTo>
                  <a:cubicBezTo>
                    <a:pt x="91" y="239"/>
                    <a:pt x="118" y="225"/>
                    <a:pt x="141" y="204"/>
                  </a:cubicBezTo>
                  <a:cubicBezTo>
                    <a:pt x="163" y="225"/>
                    <a:pt x="189" y="239"/>
                    <a:pt x="215" y="229"/>
                  </a:cubicBezTo>
                  <a:cubicBezTo>
                    <a:pt x="236" y="221"/>
                    <a:pt x="240" y="196"/>
                    <a:pt x="238" y="176"/>
                  </a:cubicBezTo>
                  <a:cubicBezTo>
                    <a:pt x="238" y="172"/>
                    <a:pt x="238" y="169"/>
                    <a:pt x="237" y="166"/>
                  </a:cubicBezTo>
                  <a:cubicBezTo>
                    <a:pt x="246" y="162"/>
                    <a:pt x="254" y="158"/>
                    <a:pt x="260" y="152"/>
                  </a:cubicBezTo>
                  <a:cubicBezTo>
                    <a:pt x="272" y="142"/>
                    <a:pt x="279" y="126"/>
                    <a:pt x="274" y="111"/>
                  </a:cubicBezTo>
                  <a:close/>
                  <a:moveTo>
                    <a:pt x="218" y="17"/>
                  </a:moveTo>
                  <a:cubicBezTo>
                    <a:pt x="218" y="17"/>
                    <a:pt x="218" y="17"/>
                    <a:pt x="218" y="17"/>
                  </a:cubicBezTo>
                  <a:cubicBezTo>
                    <a:pt x="227" y="37"/>
                    <a:pt x="226" y="59"/>
                    <a:pt x="220" y="79"/>
                  </a:cubicBezTo>
                  <a:cubicBezTo>
                    <a:pt x="209" y="78"/>
                    <a:pt x="198" y="77"/>
                    <a:pt x="187" y="77"/>
                  </a:cubicBezTo>
                  <a:cubicBezTo>
                    <a:pt x="177" y="61"/>
                    <a:pt x="166" y="44"/>
                    <a:pt x="152" y="31"/>
                  </a:cubicBezTo>
                  <a:cubicBezTo>
                    <a:pt x="171" y="17"/>
                    <a:pt x="193" y="9"/>
                    <a:pt x="218" y="17"/>
                  </a:cubicBezTo>
                  <a:close/>
                  <a:moveTo>
                    <a:pt x="124" y="176"/>
                  </a:moveTo>
                  <a:cubicBezTo>
                    <a:pt x="116" y="166"/>
                    <a:pt x="109" y="156"/>
                    <a:pt x="104" y="148"/>
                  </a:cubicBezTo>
                  <a:cubicBezTo>
                    <a:pt x="99" y="140"/>
                    <a:pt x="93" y="131"/>
                    <a:pt x="88" y="121"/>
                  </a:cubicBezTo>
                  <a:cubicBezTo>
                    <a:pt x="93" y="108"/>
                    <a:pt x="100" y="95"/>
                    <a:pt x="108" y="83"/>
                  </a:cubicBezTo>
                  <a:cubicBezTo>
                    <a:pt x="108" y="83"/>
                    <a:pt x="109" y="82"/>
                    <a:pt x="109" y="81"/>
                  </a:cubicBezTo>
                  <a:cubicBezTo>
                    <a:pt x="119" y="81"/>
                    <a:pt x="129" y="82"/>
                    <a:pt x="139" y="82"/>
                  </a:cubicBezTo>
                  <a:cubicBezTo>
                    <a:pt x="154" y="82"/>
                    <a:pt x="169" y="83"/>
                    <a:pt x="184" y="83"/>
                  </a:cubicBezTo>
                  <a:cubicBezTo>
                    <a:pt x="187" y="88"/>
                    <a:pt x="189" y="93"/>
                    <a:pt x="192" y="97"/>
                  </a:cubicBezTo>
                  <a:cubicBezTo>
                    <a:pt x="196" y="103"/>
                    <a:pt x="200" y="109"/>
                    <a:pt x="204" y="115"/>
                  </a:cubicBezTo>
                  <a:cubicBezTo>
                    <a:pt x="198" y="126"/>
                    <a:pt x="191" y="136"/>
                    <a:pt x="184" y="145"/>
                  </a:cubicBezTo>
                  <a:cubicBezTo>
                    <a:pt x="176" y="156"/>
                    <a:pt x="168" y="166"/>
                    <a:pt x="159" y="176"/>
                  </a:cubicBezTo>
                  <a:cubicBezTo>
                    <a:pt x="147" y="176"/>
                    <a:pt x="135" y="175"/>
                    <a:pt x="124" y="176"/>
                  </a:cubicBezTo>
                  <a:close/>
                  <a:moveTo>
                    <a:pt x="85" y="128"/>
                  </a:moveTo>
                  <a:cubicBezTo>
                    <a:pt x="88" y="135"/>
                    <a:pt x="92" y="141"/>
                    <a:pt x="95" y="145"/>
                  </a:cubicBezTo>
                  <a:cubicBezTo>
                    <a:pt x="100" y="154"/>
                    <a:pt x="107" y="164"/>
                    <a:pt x="115" y="175"/>
                  </a:cubicBezTo>
                  <a:cubicBezTo>
                    <a:pt x="101" y="172"/>
                    <a:pt x="86" y="169"/>
                    <a:pt x="73" y="165"/>
                  </a:cubicBezTo>
                  <a:cubicBezTo>
                    <a:pt x="75" y="155"/>
                    <a:pt x="78" y="146"/>
                    <a:pt x="81" y="139"/>
                  </a:cubicBezTo>
                  <a:cubicBezTo>
                    <a:pt x="82" y="136"/>
                    <a:pt x="83" y="132"/>
                    <a:pt x="85" y="128"/>
                  </a:cubicBezTo>
                  <a:close/>
                  <a:moveTo>
                    <a:pt x="84" y="114"/>
                  </a:moveTo>
                  <a:cubicBezTo>
                    <a:pt x="79" y="104"/>
                    <a:pt x="75" y="94"/>
                    <a:pt x="72" y="84"/>
                  </a:cubicBezTo>
                  <a:cubicBezTo>
                    <a:pt x="82" y="82"/>
                    <a:pt x="91" y="82"/>
                    <a:pt x="101" y="81"/>
                  </a:cubicBezTo>
                  <a:cubicBezTo>
                    <a:pt x="95" y="92"/>
                    <a:pt x="89" y="103"/>
                    <a:pt x="84" y="114"/>
                  </a:cubicBezTo>
                  <a:close/>
                  <a:moveTo>
                    <a:pt x="181" y="160"/>
                  </a:moveTo>
                  <a:cubicBezTo>
                    <a:pt x="190" y="149"/>
                    <a:pt x="199" y="136"/>
                    <a:pt x="208" y="121"/>
                  </a:cubicBezTo>
                  <a:cubicBezTo>
                    <a:pt x="214" y="131"/>
                    <a:pt x="220" y="141"/>
                    <a:pt x="225" y="151"/>
                  </a:cubicBezTo>
                  <a:cubicBezTo>
                    <a:pt x="226" y="154"/>
                    <a:pt x="228" y="158"/>
                    <a:pt x="229" y="162"/>
                  </a:cubicBezTo>
                  <a:cubicBezTo>
                    <a:pt x="226" y="163"/>
                    <a:pt x="223" y="164"/>
                    <a:pt x="221" y="165"/>
                  </a:cubicBezTo>
                  <a:cubicBezTo>
                    <a:pt x="204" y="170"/>
                    <a:pt x="187" y="174"/>
                    <a:pt x="170" y="175"/>
                  </a:cubicBezTo>
                  <a:cubicBezTo>
                    <a:pt x="169" y="175"/>
                    <a:pt x="169" y="175"/>
                    <a:pt x="169" y="175"/>
                  </a:cubicBezTo>
                  <a:cubicBezTo>
                    <a:pt x="174" y="169"/>
                    <a:pt x="178" y="164"/>
                    <a:pt x="181" y="160"/>
                  </a:cubicBezTo>
                  <a:close/>
                  <a:moveTo>
                    <a:pt x="207" y="109"/>
                  </a:moveTo>
                  <a:cubicBezTo>
                    <a:pt x="204" y="105"/>
                    <a:pt x="202" y="101"/>
                    <a:pt x="199" y="97"/>
                  </a:cubicBezTo>
                  <a:cubicBezTo>
                    <a:pt x="197" y="93"/>
                    <a:pt x="194" y="88"/>
                    <a:pt x="191" y="84"/>
                  </a:cubicBezTo>
                  <a:cubicBezTo>
                    <a:pt x="200" y="84"/>
                    <a:pt x="209" y="85"/>
                    <a:pt x="218" y="85"/>
                  </a:cubicBezTo>
                  <a:cubicBezTo>
                    <a:pt x="215" y="93"/>
                    <a:pt x="211" y="101"/>
                    <a:pt x="207" y="109"/>
                  </a:cubicBezTo>
                  <a:close/>
                  <a:moveTo>
                    <a:pt x="148" y="35"/>
                  </a:moveTo>
                  <a:cubicBezTo>
                    <a:pt x="160" y="47"/>
                    <a:pt x="171" y="62"/>
                    <a:pt x="180" y="76"/>
                  </a:cubicBezTo>
                  <a:cubicBezTo>
                    <a:pt x="157" y="75"/>
                    <a:pt x="135" y="75"/>
                    <a:pt x="113" y="75"/>
                  </a:cubicBezTo>
                  <a:cubicBezTo>
                    <a:pt x="123" y="61"/>
                    <a:pt x="135" y="46"/>
                    <a:pt x="148" y="35"/>
                  </a:cubicBezTo>
                  <a:close/>
                  <a:moveTo>
                    <a:pt x="82" y="20"/>
                  </a:moveTo>
                  <a:cubicBezTo>
                    <a:pt x="83" y="20"/>
                    <a:pt x="84" y="20"/>
                    <a:pt x="85" y="20"/>
                  </a:cubicBezTo>
                  <a:cubicBezTo>
                    <a:pt x="108" y="10"/>
                    <a:pt x="127" y="16"/>
                    <a:pt x="144" y="30"/>
                  </a:cubicBezTo>
                  <a:cubicBezTo>
                    <a:pt x="128" y="44"/>
                    <a:pt x="115" y="60"/>
                    <a:pt x="106" y="75"/>
                  </a:cubicBezTo>
                  <a:cubicBezTo>
                    <a:pt x="106" y="75"/>
                    <a:pt x="105" y="75"/>
                    <a:pt x="105" y="76"/>
                  </a:cubicBezTo>
                  <a:cubicBezTo>
                    <a:pt x="103" y="76"/>
                    <a:pt x="100" y="76"/>
                    <a:pt x="98" y="76"/>
                  </a:cubicBezTo>
                  <a:cubicBezTo>
                    <a:pt x="89" y="76"/>
                    <a:pt x="80" y="77"/>
                    <a:pt x="70" y="78"/>
                  </a:cubicBezTo>
                  <a:cubicBezTo>
                    <a:pt x="65" y="56"/>
                    <a:pt x="66" y="34"/>
                    <a:pt x="82" y="20"/>
                  </a:cubicBezTo>
                  <a:close/>
                  <a:moveTo>
                    <a:pt x="47" y="155"/>
                  </a:moveTo>
                  <a:cubicBezTo>
                    <a:pt x="31" y="146"/>
                    <a:pt x="16" y="128"/>
                    <a:pt x="27" y="109"/>
                  </a:cubicBezTo>
                  <a:cubicBezTo>
                    <a:pt x="34" y="96"/>
                    <a:pt x="50" y="90"/>
                    <a:pt x="63" y="86"/>
                  </a:cubicBezTo>
                  <a:cubicBezTo>
                    <a:pt x="64" y="86"/>
                    <a:pt x="65" y="86"/>
                    <a:pt x="66" y="85"/>
                  </a:cubicBezTo>
                  <a:cubicBezTo>
                    <a:pt x="70" y="98"/>
                    <a:pt x="76" y="110"/>
                    <a:pt x="81" y="121"/>
                  </a:cubicBezTo>
                  <a:cubicBezTo>
                    <a:pt x="77" y="132"/>
                    <a:pt x="73" y="142"/>
                    <a:pt x="70" y="153"/>
                  </a:cubicBezTo>
                  <a:cubicBezTo>
                    <a:pt x="69" y="156"/>
                    <a:pt x="68" y="160"/>
                    <a:pt x="67" y="163"/>
                  </a:cubicBezTo>
                  <a:cubicBezTo>
                    <a:pt x="60" y="161"/>
                    <a:pt x="53" y="158"/>
                    <a:pt x="47" y="155"/>
                  </a:cubicBezTo>
                  <a:close/>
                  <a:moveTo>
                    <a:pt x="116" y="214"/>
                  </a:moveTo>
                  <a:cubicBezTo>
                    <a:pt x="100" y="223"/>
                    <a:pt x="77" y="225"/>
                    <a:pt x="70" y="202"/>
                  </a:cubicBezTo>
                  <a:cubicBezTo>
                    <a:pt x="67" y="193"/>
                    <a:pt x="69" y="181"/>
                    <a:pt x="71" y="169"/>
                  </a:cubicBezTo>
                  <a:cubicBezTo>
                    <a:pt x="89" y="175"/>
                    <a:pt x="107" y="178"/>
                    <a:pt x="119" y="179"/>
                  </a:cubicBezTo>
                  <a:cubicBezTo>
                    <a:pt x="124" y="186"/>
                    <a:pt x="130" y="193"/>
                    <a:pt x="136" y="199"/>
                  </a:cubicBezTo>
                  <a:cubicBezTo>
                    <a:pt x="130" y="205"/>
                    <a:pt x="123" y="210"/>
                    <a:pt x="116" y="214"/>
                  </a:cubicBezTo>
                  <a:close/>
                  <a:moveTo>
                    <a:pt x="140" y="195"/>
                  </a:moveTo>
                  <a:cubicBezTo>
                    <a:pt x="136" y="190"/>
                    <a:pt x="131" y="185"/>
                    <a:pt x="127" y="180"/>
                  </a:cubicBezTo>
                  <a:cubicBezTo>
                    <a:pt x="135" y="182"/>
                    <a:pt x="144" y="183"/>
                    <a:pt x="153" y="182"/>
                  </a:cubicBezTo>
                  <a:cubicBezTo>
                    <a:pt x="150" y="186"/>
                    <a:pt x="146" y="190"/>
                    <a:pt x="142" y="193"/>
                  </a:cubicBezTo>
                  <a:cubicBezTo>
                    <a:pt x="142" y="194"/>
                    <a:pt x="141" y="194"/>
                    <a:pt x="140" y="195"/>
                  </a:cubicBezTo>
                  <a:close/>
                  <a:moveTo>
                    <a:pt x="204" y="225"/>
                  </a:moveTo>
                  <a:cubicBezTo>
                    <a:pt x="182" y="227"/>
                    <a:pt x="163" y="216"/>
                    <a:pt x="146" y="200"/>
                  </a:cubicBezTo>
                  <a:cubicBezTo>
                    <a:pt x="152" y="194"/>
                    <a:pt x="158" y="188"/>
                    <a:pt x="163" y="182"/>
                  </a:cubicBezTo>
                  <a:cubicBezTo>
                    <a:pt x="174" y="181"/>
                    <a:pt x="185" y="179"/>
                    <a:pt x="195" y="178"/>
                  </a:cubicBezTo>
                  <a:cubicBezTo>
                    <a:pt x="206" y="176"/>
                    <a:pt x="219" y="173"/>
                    <a:pt x="231" y="169"/>
                  </a:cubicBezTo>
                  <a:cubicBezTo>
                    <a:pt x="235" y="192"/>
                    <a:pt x="231" y="222"/>
                    <a:pt x="204" y="225"/>
                  </a:cubicBezTo>
                  <a:close/>
                  <a:moveTo>
                    <a:pt x="268" y="129"/>
                  </a:moveTo>
                  <a:cubicBezTo>
                    <a:pt x="265" y="145"/>
                    <a:pt x="250" y="154"/>
                    <a:pt x="235" y="160"/>
                  </a:cubicBezTo>
                  <a:cubicBezTo>
                    <a:pt x="231" y="144"/>
                    <a:pt x="221" y="129"/>
                    <a:pt x="211" y="115"/>
                  </a:cubicBezTo>
                  <a:cubicBezTo>
                    <a:pt x="217" y="106"/>
                    <a:pt x="221" y="96"/>
                    <a:pt x="225" y="85"/>
                  </a:cubicBezTo>
                  <a:cubicBezTo>
                    <a:pt x="245" y="92"/>
                    <a:pt x="275" y="102"/>
                    <a:pt x="268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28" name="Freeform 35"/>
            <p:cNvSpPr>
              <a:spLocks noEditPoints="1"/>
            </p:cNvSpPr>
            <p:nvPr/>
          </p:nvSpPr>
          <p:spPr bwMode="auto">
            <a:xfrm>
              <a:off x="6238875" y="1022350"/>
              <a:ext cx="203200" cy="209550"/>
            </a:xfrm>
            <a:custGeom>
              <a:avLst/>
              <a:gdLst>
                <a:gd name="T0" fmla="*/ 61 w 64"/>
                <a:gd name="T1" fmla="*/ 25 h 66"/>
                <a:gd name="T2" fmla="*/ 26 w 64"/>
                <a:gd name="T3" fmla="*/ 4 h 66"/>
                <a:gd name="T4" fmla="*/ 1 w 64"/>
                <a:gd name="T5" fmla="*/ 39 h 66"/>
                <a:gd name="T6" fmla="*/ 36 w 64"/>
                <a:gd name="T7" fmla="*/ 61 h 66"/>
                <a:gd name="T8" fmla="*/ 61 w 64"/>
                <a:gd name="T9" fmla="*/ 25 h 66"/>
                <a:gd name="T10" fmla="*/ 35 w 64"/>
                <a:gd name="T11" fmla="*/ 56 h 66"/>
                <a:gd name="T12" fmla="*/ 7 w 64"/>
                <a:gd name="T13" fmla="*/ 35 h 66"/>
                <a:gd name="T14" fmla="*/ 25 w 64"/>
                <a:gd name="T15" fmla="*/ 8 h 66"/>
                <a:gd name="T16" fmla="*/ 28 w 64"/>
                <a:gd name="T17" fmla="*/ 9 h 66"/>
                <a:gd name="T18" fmla="*/ 55 w 64"/>
                <a:gd name="T19" fmla="*/ 26 h 66"/>
                <a:gd name="T20" fmla="*/ 35 w 64"/>
                <a:gd name="T21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6">
                  <a:moveTo>
                    <a:pt x="61" y="25"/>
                  </a:moveTo>
                  <a:cubicBezTo>
                    <a:pt x="58" y="9"/>
                    <a:pt x="42" y="0"/>
                    <a:pt x="26" y="4"/>
                  </a:cubicBezTo>
                  <a:cubicBezTo>
                    <a:pt x="10" y="7"/>
                    <a:pt x="0" y="23"/>
                    <a:pt x="1" y="39"/>
                  </a:cubicBezTo>
                  <a:cubicBezTo>
                    <a:pt x="3" y="58"/>
                    <a:pt x="18" y="66"/>
                    <a:pt x="36" y="61"/>
                  </a:cubicBezTo>
                  <a:cubicBezTo>
                    <a:pt x="52" y="57"/>
                    <a:pt x="64" y="42"/>
                    <a:pt x="61" y="25"/>
                  </a:cubicBezTo>
                  <a:close/>
                  <a:moveTo>
                    <a:pt x="35" y="56"/>
                  </a:moveTo>
                  <a:cubicBezTo>
                    <a:pt x="19" y="60"/>
                    <a:pt x="6" y="52"/>
                    <a:pt x="7" y="35"/>
                  </a:cubicBezTo>
                  <a:cubicBezTo>
                    <a:pt x="7" y="22"/>
                    <a:pt x="15" y="14"/>
                    <a:pt x="25" y="8"/>
                  </a:cubicBezTo>
                  <a:cubicBezTo>
                    <a:pt x="26" y="9"/>
                    <a:pt x="27" y="9"/>
                    <a:pt x="28" y="9"/>
                  </a:cubicBezTo>
                  <a:cubicBezTo>
                    <a:pt x="40" y="6"/>
                    <a:pt x="53" y="13"/>
                    <a:pt x="55" y="26"/>
                  </a:cubicBezTo>
                  <a:cubicBezTo>
                    <a:pt x="58" y="40"/>
                    <a:pt x="47" y="52"/>
                    <a:pt x="35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3" name="组合 1042"/>
          <p:cNvGrpSpPr/>
          <p:nvPr/>
        </p:nvGrpSpPr>
        <p:grpSpPr>
          <a:xfrm>
            <a:off x="8960274" y="1418168"/>
            <a:ext cx="1818217" cy="1858433"/>
            <a:chOff x="6784975" y="153988"/>
            <a:chExt cx="1363663" cy="1393825"/>
          </a:xfrm>
        </p:grpSpPr>
        <p:sp>
          <p:nvSpPr>
            <p:cNvPr id="1029" name="Freeform 36"/>
            <p:cNvSpPr>
              <a:spLocks noEditPoints="1"/>
            </p:cNvSpPr>
            <p:nvPr/>
          </p:nvSpPr>
          <p:spPr bwMode="auto">
            <a:xfrm>
              <a:off x="6784975" y="153988"/>
              <a:ext cx="1363663" cy="1393825"/>
            </a:xfrm>
            <a:custGeom>
              <a:avLst/>
              <a:gdLst>
                <a:gd name="T0" fmla="*/ 378 w 429"/>
                <a:gd name="T1" fmla="*/ 301 h 438"/>
                <a:gd name="T2" fmla="*/ 425 w 429"/>
                <a:gd name="T3" fmla="*/ 214 h 438"/>
                <a:gd name="T4" fmla="*/ 344 w 429"/>
                <a:gd name="T5" fmla="*/ 140 h 438"/>
                <a:gd name="T6" fmla="*/ 137 w 429"/>
                <a:gd name="T7" fmla="*/ 29 h 438"/>
                <a:gd name="T8" fmla="*/ 50 w 429"/>
                <a:gd name="T9" fmla="*/ 141 h 438"/>
                <a:gd name="T10" fmla="*/ 6 w 429"/>
                <a:gd name="T11" fmla="*/ 219 h 438"/>
                <a:gd name="T12" fmla="*/ 100 w 429"/>
                <a:gd name="T13" fmla="*/ 290 h 438"/>
                <a:gd name="T14" fmla="*/ 29 w 429"/>
                <a:gd name="T15" fmla="*/ 325 h 438"/>
                <a:gd name="T16" fmla="*/ 44 w 429"/>
                <a:gd name="T17" fmla="*/ 358 h 438"/>
                <a:gd name="T18" fmla="*/ 115 w 429"/>
                <a:gd name="T19" fmla="*/ 411 h 438"/>
                <a:gd name="T20" fmla="*/ 163 w 429"/>
                <a:gd name="T21" fmla="*/ 430 h 438"/>
                <a:gd name="T22" fmla="*/ 156 w 429"/>
                <a:gd name="T23" fmla="*/ 387 h 438"/>
                <a:gd name="T24" fmla="*/ 225 w 429"/>
                <a:gd name="T25" fmla="*/ 382 h 438"/>
                <a:gd name="T26" fmla="*/ 335 w 429"/>
                <a:gd name="T27" fmla="*/ 360 h 438"/>
                <a:gd name="T28" fmla="*/ 157 w 429"/>
                <a:gd name="T29" fmla="*/ 426 h 438"/>
                <a:gd name="T30" fmla="*/ 119 w 429"/>
                <a:gd name="T31" fmla="*/ 406 h 438"/>
                <a:gd name="T32" fmla="*/ 54 w 429"/>
                <a:gd name="T33" fmla="*/ 357 h 438"/>
                <a:gd name="T34" fmla="*/ 30 w 429"/>
                <a:gd name="T35" fmla="*/ 330 h 438"/>
                <a:gd name="T36" fmla="*/ 155 w 429"/>
                <a:gd name="T37" fmla="*/ 422 h 438"/>
                <a:gd name="T38" fmla="*/ 150 w 429"/>
                <a:gd name="T39" fmla="*/ 411 h 438"/>
                <a:gd name="T40" fmla="*/ 71 w 429"/>
                <a:gd name="T41" fmla="*/ 330 h 438"/>
                <a:gd name="T42" fmla="*/ 110 w 429"/>
                <a:gd name="T43" fmla="*/ 298 h 438"/>
                <a:gd name="T44" fmla="*/ 150 w 429"/>
                <a:gd name="T45" fmla="*/ 411 h 438"/>
                <a:gd name="T46" fmla="*/ 267 w 429"/>
                <a:gd name="T47" fmla="*/ 400 h 438"/>
                <a:gd name="T48" fmla="*/ 205 w 429"/>
                <a:gd name="T49" fmla="*/ 356 h 438"/>
                <a:gd name="T50" fmla="*/ 13 w 429"/>
                <a:gd name="T51" fmla="*/ 201 h 438"/>
                <a:gd name="T52" fmla="*/ 50 w 429"/>
                <a:gd name="T53" fmla="*/ 154 h 438"/>
                <a:gd name="T54" fmla="*/ 321 w 429"/>
                <a:gd name="T55" fmla="*/ 359 h 438"/>
                <a:gd name="T56" fmla="*/ 189 w 429"/>
                <a:gd name="T57" fmla="*/ 252 h 438"/>
                <a:gd name="T58" fmla="*/ 68 w 429"/>
                <a:gd name="T59" fmla="*/ 130 h 438"/>
                <a:gd name="T60" fmla="*/ 142 w 429"/>
                <a:gd name="T61" fmla="*/ 35 h 438"/>
                <a:gd name="T62" fmla="*/ 246 w 429"/>
                <a:gd name="T63" fmla="*/ 79 h 438"/>
                <a:gd name="T64" fmla="*/ 373 w 429"/>
                <a:gd name="T65" fmla="*/ 174 h 438"/>
                <a:gd name="T66" fmla="*/ 394 w 429"/>
                <a:gd name="T67" fmla="*/ 265 h 438"/>
                <a:gd name="T68" fmla="*/ 302 w 429"/>
                <a:gd name="T69" fmla="*/ 38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9" h="438">
                  <a:moveTo>
                    <a:pt x="335" y="360"/>
                  </a:moveTo>
                  <a:cubicBezTo>
                    <a:pt x="349" y="341"/>
                    <a:pt x="364" y="321"/>
                    <a:pt x="378" y="301"/>
                  </a:cubicBezTo>
                  <a:cubicBezTo>
                    <a:pt x="391" y="284"/>
                    <a:pt x="404" y="268"/>
                    <a:pt x="415" y="251"/>
                  </a:cubicBezTo>
                  <a:cubicBezTo>
                    <a:pt x="422" y="240"/>
                    <a:pt x="429" y="227"/>
                    <a:pt x="425" y="214"/>
                  </a:cubicBezTo>
                  <a:cubicBezTo>
                    <a:pt x="422" y="202"/>
                    <a:pt x="412" y="194"/>
                    <a:pt x="403" y="187"/>
                  </a:cubicBezTo>
                  <a:cubicBezTo>
                    <a:pt x="384" y="171"/>
                    <a:pt x="364" y="155"/>
                    <a:pt x="344" y="140"/>
                  </a:cubicBezTo>
                  <a:cubicBezTo>
                    <a:pt x="302" y="108"/>
                    <a:pt x="258" y="77"/>
                    <a:pt x="214" y="49"/>
                  </a:cubicBezTo>
                  <a:cubicBezTo>
                    <a:pt x="198" y="39"/>
                    <a:pt x="152" y="0"/>
                    <a:pt x="137" y="29"/>
                  </a:cubicBezTo>
                  <a:cubicBezTo>
                    <a:pt x="137" y="29"/>
                    <a:pt x="137" y="30"/>
                    <a:pt x="137" y="30"/>
                  </a:cubicBezTo>
                  <a:cubicBezTo>
                    <a:pt x="106" y="66"/>
                    <a:pt x="79" y="104"/>
                    <a:pt x="50" y="141"/>
                  </a:cubicBezTo>
                  <a:cubicBezTo>
                    <a:pt x="36" y="159"/>
                    <a:pt x="21" y="177"/>
                    <a:pt x="8" y="197"/>
                  </a:cubicBezTo>
                  <a:cubicBezTo>
                    <a:pt x="2" y="205"/>
                    <a:pt x="0" y="211"/>
                    <a:pt x="6" y="219"/>
                  </a:cubicBezTo>
                  <a:cubicBezTo>
                    <a:pt x="16" y="233"/>
                    <a:pt x="37" y="243"/>
                    <a:pt x="50" y="253"/>
                  </a:cubicBezTo>
                  <a:cubicBezTo>
                    <a:pt x="66" y="265"/>
                    <a:pt x="83" y="277"/>
                    <a:pt x="100" y="290"/>
                  </a:cubicBezTo>
                  <a:cubicBezTo>
                    <a:pt x="82" y="314"/>
                    <a:pt x="65" y="334"/>
                    <a:pt x="32" y="324"/>
                  </a:cubicBezTo>
                  <a:cubicBezTo>
                    <a:pt x="31" y="324"/>
                    <a:pt x="30" y="324"/>
                    <a:pt x="29" y="325"/>
                  </a:cubicBezTo>
                  <a:cubicBezTo>
                    <a:pt x="22" y="325"/>
                    <a:pt x="17" y="329"/>
                    <a:pt x="20" y="338"/>
                  </a:cubicBezTo>
                  <a:cubicBezTo>
                    <a:pt x="24" y="346"/>
                    <a:pt x="37" y="353"/>
                    <a:pt x="44" y="358"/>
                  </a:cubicBezTo>
                  <a:cubicBezTo>
                    <a:pt x="56" y="367"/>
                    <a:pt x="68" y="376"/>
                    <a:pt x="80" y="385"/>
                  </a:cubicBezTo>
                  <a:cubicBezTo>
                    <a:pt x="92" y="394"/>
                    <a:pt x="103" y="403"/>
                    <a:pt x="115" y="411"/>
                  </a:cubicBezTo>
                  <a:cubicBezTo>
                    <a:pt x="125" y="419"/>
                    <a:pt x="136" y="431"/>
                    <a:pt x="147" y="435"/>
                  </a:cubicBezTo>
                  <a:cubicBezTo>
                    <a:pt x="155" y="438"/>
                    <a:pt x="162" y="437"/>
                    <a:pt x="163" y="430"/>
                  </a:cubicBezTo>
                  <a:cubicBezTo>
                    <a:pt x="165" y="430"/>
                    <a:pt x="168" y="429"/>
                    <a:pt x="166" y="426"/>
                  </a:cubicBezTo>
                  <a:cubicBezTo>
                    <a:pt x="160" y="413"/>
                    <a:pt x="154" y="402"/>
                    <a:pt x="156" y="387"/>
                  </a:cubicBezTo>
                  <a:cubicBezTo>
                    <a:pt x="157" y="371"/>
                    <a:pt x="166" y="358"/>
                    <a:pt x="179" y="348"/>
                  </a:cubicBezTo>
                  <a:cubicBezTo>
                    <a:pt x="194" y="359"/>
                    <a:pt x="210" y="371"/>
                    <a:pt x="225" y="382"/>
                  </a:cubicBezTo>
                  <a:cubicBezTo>
                    <a:pt x="246" y="397"/>
                    <a:pt x="276" y="428"/>
                    <a:pt x="302" y="404"/>
                  </a:cubicBezTo>
                  <a:cubicBezTo>
                    <a:pt x="314" y="392"/>
                    <a:pt x="324" y="374"/>
                    <a:pt x="335" y="360"/>
                  </a:cubicBezTo>
                  <a:close/>
                  <a:moveTo>
                    <a:pt x="158" y="425"/>
                  </a:moveTo>
                  <a:cubicBezTo>
                    <a:pt x="157" y="426"/>
                    <a:pt x="157" y="426"/>
                    <a:pt x="157" y="426"/>
                  </a:cubicBezTo>
                  <a:cubicBezTo>
                    <a:pt x="157" y="436"/>
                    <a:pt x="136" y="419"/>
                    <a:pt x="136" y="419"/>
                  </a:cubicBezTo>
                  <a:cubicBezTo>
                    <a:pt x="130" y="415"/>
                    <a:pt x="124" y="410"/>
                    <a:pt x="119" y="406"/>
                  </a:cubicBezTo>
                  <a:cubicBezTo>
                    <a:pt x="108" y="398"/>
                    <a:pt x="98" y="390"/>
                    <a:pt x="87" y="382"/>
                  </a:cubicBezTo>
                  <a:cubicBezTo>
                    <a:pt x="76" y="374"/>
                    <a:pt x="65" y="366"/>
                    <a:pt x="54" y="357"/>
                  </a:cubicBezTo>
                  <a:cubicBezTo>
                    <a:pt x="48" y="353"/>
                    <a:pt x="41" y="349"/>
                    <a:pt x="36" y="344"/>
                  </a:cubicBezTo>
                  <a:cubicBezTo>
                    <a:pt x="33" y="341"/>
                    <a:pt x="24" y="332"/>
                    <a:pt x="30" y="330"/>
                  </a:cubicBezTo>
                  <a:cubicBezTo>
                    <a:pt x="32" y="332"/>
                    <a:pt x="34" y="333"/>
                    <a:pt x="36" y="334"/>
                  </a:cubicBezTo>
                  <a:cubicBezTo>
                    <a:pt x="72" y="368"/>
                    <a:pt x="114" y="396"/>
                    <a:pt x="155" y="422"/>
                  </a:cubicBezTo>
                  <a:cubicBezTo>
                    <a:pt x="156" y="423"/>
                    <a:pt x="157" y="424"/>
                    <a:pt x="158" y="425"/>
                  </a:cubicBezTo>
                  <a:close/>
                  <a:moveTo>
                    <a:pt x="150" y="411"/>
                  </a:moveTo>
                  <a:cubicBezTo>
                    <a:pt x="114" y="388"/>
                    <a:pt x="81" y="362"/>
                    <a:pt x="47" y="336"/>
                  </a:cubicBezTo>
                  <a:cubicBezTo>
                    <a:pt x="55" y="336"/>
                    <a:pt x="64" y="334"/>
                    <a:pt x="71" y="330"/>
                  </a:cubicBezTo>
                  <a:cubicBezTo>
                    <a:pt x="87" y="322"/>
                    <a:pt x="96" y="308"/>
                    <a:pt x="104" y="293"/>
                  </a:cubicBezTo>
                  <a:cubicBezTo>
                    <a:pt x="106" y="294"/>
                    <a:pt x="108" y="296"/>
                    <a:pt x="110" y="298"/>
                  </a:cubicBezTo>
                  <a:cubicBezTo>
                    <a:pt x="132" y="313"/>
                    <a:pt x="153" y="329"/>
                    <a:pt x="174" y="345"/>
                  </a:cubicBezTo>
                  <a:cubicBezTo>
                    <a:pt x="153" y="359"/>
                    <a:pt x="142" y="388"/>
                    <a:pt x="150" y="411"/>
                  </a:cubicBezTo>
                  <a:close/>
                  <a:moveTo>
                    <a:pt x="302" y="389"/>
                  </a:moveTo>
                  <a:cubicBezTo>
                    <a:pt x="291" y="402"/>
                    <a:pt x="282" y="406"/>
                    <a:pt x="267" y="400"/>
                  </a:cubicBezTo>
                  <a:cubicBezTo>
                    <a:pt x="260" y="397"/>
                    <a:pt x="255" y="393"/>
                    <a:pt x="250" y="389"/>
                  </a:cubicBezTo>
                  <a:cubicBezTo>
                    <a:pt x="235" y="378"/>
                    <a:pt x="220" y="367"/>
                    <a:pt x="205" y="356"/>
                  </a:cubicBezTo>
                  <a:cubicBezTo>
                    <a:pt x="147" y="314"/>
                    <a:pt x="90" y="272"/>
                    <a:pt x="32" y="230"/>
                  </a:cubicBezTo>
                  <a:cubicBezTo>
                    <a:pt x="22" y="223"/>
                    <a:pt x="10" y="217"/>
                    <a:pt x="13" y="201"/>
                  </a:cubicBezTo>
                  <a:cubicBezTo>
                    <a:pt x="15" y="193"/>
                    <a:pt x="27" y="183"/>
                    <a:pt x="32" y="176"/>
                  </a:cubicBezTo>
                  <a:cubicBezTo>
                    <a:pt x="38" y="169"/>
                    <a:pt x="44" y="161"/>
                    <a:pt x="50" y="154"/>
                  </a:cubicBezTo>
                  <a:cubicBezTo>
                    <a:pt x="91" y="192"/>
                    <a:pt x="139" y="224"/>
                    <a:pt x="184" y="258"/>
                  </a:cubicBezTo>
                  <a:cubicBezTo>
                    <a:pt x="230" y="291"/>
                    <a:pt x="274" y="328"/>
                    <a:pt x="321" y="359"/>
                  </a:cubicBezTo>
                  <a:cubicBezTo>
                    <a:pt x="324" y="361"/>
                    <a:pt x="328" y="357"/>
                    <a:pt x="324" y="354"/>
                  </a:cubicBezTo>
                  <a:cubicBezTo>
                    <a:pt x="281" y="318"/>
                    <a:pt x="234" y="286"/>
                    <a:pt x="189" y="252"/>
                  </a:cubicBezTo>
                  <a:cubicBezTo>
                    <a:pt x="144" y="218"/>
                    <a:pt x="100" y="180"/>
                    <a:pt x="51" y="152"/>
                  </a:cubicBezTo>
                  <a:cubicBezTo>
                    <a:pt x="57" y="144"/>
                    <a:pt x="62" y="137"/>
                    <a:pt x="68" y="130"/>
                  </a:cubicBezTo>
                  <a:cubicBezTo>
                    <a:pt x="92" y="99"/>
                    <a:pt x="116" y="69"/>
                    <a:pt x="138" y="37"/>
                  </a:cubicBezTo>
                  <a:cubicBezTo>
                    <a:pt x="140" y="37"/>
                    <a:pt x="141" y="37"/>
                    <a:pt x="142" y="35"/>
                  </a:cubicBezTo>
                  <a:cubicBezTo>
                    <a:pt x="151" y="12"/>
                    <a:pt x="187" y="41"/>
                    <a:pt x="199" y="48"/>
                  </a:cubicBezTo>
                  <a:cubicBezTo>
                    <a:pt x="215" y="58"/>
                    <a:pt x="230" y="69"/>
                    <a:pt x="246" y="79"/>
                  </a:cubicBezTo>
                  <a:cubicBezTo>
                    <a:pt x="275" y="99"/>
                    <a:pt x="304" y="120"/>
                    <a:pt x="333" y="142"/>
                  </a:cubicBezTo>
                  <a:cubicBezTo>
                    <a:pt x="346" y="152"/>
                    <a:pt x="360" y="163"/>
                    <a:pt x="373" y="174"/>
                  </a:cubicBezTo>
                  <a:cubicBezTo>
                    <a:pt x="388" y="185"/>
                    <a:pt x="409" y="198"/>
                    <a:pt x="415" y="216"/>
                  </a:cubicBezTo>
                  <a:cubicBezTo>
                    <a:pt x="420" y="235"/>
                    <a:pt x="405" y="250"/>
                    <a:pt x="394" y="265"/>
                  </a:cubicBezTo>
                  <a:cubicBezTo>
                    <a:pt x="383" y="279"/>
                    <a:pt x="373" y="294"/>
                    <a:pt x="362" y="308"/>
                  </a:cubicBezTo>
                  <a:cubicBezTo>
                    <a:pt x="342" y="335"/>
                    <a:pt x="323" y="363"/>
                    <a:pt x="302" y="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0" name="Freeform 37"/>
            <p:cNvSpPr>
              <a:spLocks/>
            </p:cNvSpPr>
            <p:nvPr/>
          </p:nvSpPr>
          <p:spPr bwMode="auto">
            <a:xfrm>
              <a:off x="7035800" y="293688"/>
              <a:ext cx="1030288" cy="903288"/>
            </a:xfrm>
            <a:custGeom>
              <a:avLst/>
              <a:gdLst>
                <a:gd name="T0" fmla="*/ 323 w 324"/>
                <a:gd name="T1" fmla="*/ 173 h 284"/>
                <a:gd name="T2" fmla="*/ 319 w 324"/>
                <a:gd name="T3" fmla="*/ 171 h 284"/>
                <a:gd name="T4" fmla="*/ 241 w 324"/>
                <a:gd name="T5" fmla="*/ 278 h 284"/>
                <a:gd name="T6" fmla="*/ 240 w 324"/>
                <a:gd name="T7" fmla="*/ 280 h 284"/>
                <a:gd name="T8" fmla="*/ 238 w 324"/>
                <a:gd name="T9" fmla="*/ 279 h 284"/>
                <a:gd name="T10" fmla="*/ 238 w 324"/>
                <a:gd name="T11" fmla="*/ 276 h 284"/>
                <a:gd name="T12" fmla="*/ 122 w 324"/>
                <a:gd name="T13" fmla="*/ 186 h 284"/>
                <a:gd name="T14" fmla="*/ 5 w 324"/>
                <a:gd name="T15" fmla="*/ 97 h 284"/>
                <a:gd name="T16" fmla="*/ 78 w 324"/>
                <a:gd name="T17" fmla="*/ 6 h 284"/>
                <a:gd name="T18" fmla="*/ 79 w 324"/>
                <a:gd name="T19" fmla="*/ 4 h 284"/>
                <a:gd name="T20" fmla="*/ 198 w 324"/>
                <a:gd name="T21" fmla="*/ 85 h 284"/>
                <a:gd name="T22" fmla="*/ 314 w 324"/>
                <a:gd name="T23" fmla="*/ 173 h 284"/>
                <a:gd name="T24" fmla="*/ 317 w 324"/>
                <a:gd name="T25" fmla="*/ 169 h 284"/>
                <a:gd name="T26" fmla="*/ 81 w 324"/>
                <a:gd name="T27" fmla="*/ 1 h 284"/>
                <a:gd name="T28" fmla="*/ 78 w 324"/>
                <a:gd name="T29" fmla="*/ 3 h 284"/>
                <a:gd name="T30" fmla="*/ 74 w 324"/>
                <a:gd name="T31" fmla="*/ 3 h 284"/>
                <a:gd name="T32" fmla="*/ 1 w 324"/>
                <a:gd name="T33" fmla="*/ 95 h 284"/>
                <a:gd name="T34" fmla="*/ 1 w 324"/>
                <a:gd name="T35" fmla="*/ 99 h 284"/>
                <a:gd name="T36" fmla="*/ 2 w 324"/>
                <a:gd name="T37" fmla="*/ 101 h 284"/>
                <a:gd name="T38" fmla="*/ 118 w 324"/>
                <a:gd name="T39" fmla="*/ 191 h 284"/>
                <a:gd name="T40" fmla="*/ 236 w 324"/>
                <a:gd name="T41" fmla="*/ 279 h 284"/>
                <a:gd name="T42" fmla="*/ 236 w 324"/>
                <a:gd name="T43" fmla="*/ 280 h 284"/>
                <a:gd name="T44" fmla="*/ 241 w 324"/>
                <a:gd name="T45" fmla="*/ 283 h 284"/>
                <a:gd name="T46" fmla="*/ 241 w 324"/>
                <a:gd name="T47" fmla="*/ 283 h 284"/>
                <a:gd name="T48" fmla="*/ 245 w 324"/>
                <a:gd name="T49" fmla="*/ 283 h 284"/>
                <a:gd name="T50" fmla="*/ 323 w 324"/>
                <a:gd name="T51" fmla="*/ 17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4" h="284">
                  <a:moveTo>
                    <a:pt x="323" y="173"/>
                  </a:moveTo>
                  <a:cubicBezTo>
                    <a:pt x="324" y="171"/>
                    <a:pt x="321" y="169"/>
                    <a:pt x="319" y="171"/>
                  </a:cubicBezTo>
                  <a:cubicBezTo>
                    <a:pt x="297" y="211"/>
                    <a:pt x="275" y="247"/>
                    <a:pt x="241" y="278"/>
                  </a:cubicBezTo>
                  <a:cubicBezTo>
                    <a:pt x="240" y="279"/>
                    <a:pt x="240" y="280"/>
                    <a:pt x="240" y="280"/>
                  </a:cubicBezTo>
                  <a:cubicBezTo>
                    <a:pt x="239" y="280"/>
                    <a:pt x="239" y="280"/>
                    <a:pt x="238" y="279"/>
                  </a:cubicBezTo>
                  <a:cubicBezTo>
                    <a:pt x="239" y="278"/>
                    <a:pt x="239" y="277"/>
                    <a:pt x="238" y="276"/>
                  </a:cubicBezTo>
                  <a:cubicBezTo>
                    <a:pt x="202" y="243"/>
                    <a:pt x="160" y="216"/>
                    <a:pt x="122" y="186"/>
                  </a:cubicBezTo>
                  <a:cubicBezTo>
                    <a:pt x="83" y="157"/>
                    <a:pt x="45" y="126"/>
                    <a:pt x="5" y="97"/>
                  </a:cubicBezTo>
                  <a:cubicBezTo>
                    <a:pt x="29" y="66"/>
                    <a:pt x="53" y="36"/>
                    <a:pt x="78" y="6"/>
                  </a:cubicBezTo>
                  <a:cubicBezTo>
                    <a:pt x="79" y="5"/>
                    <a:pt x="79" y="5"/>
                    <a:pt x="79" y="4"/>
                  </a:cubicBezTo>
                  <a:cubicBezTo>
                    <a:pt x="118" y="32"/>
                    <a:pt x="159" y="57"/>
                    <a:pt x="198" y="85"/>
                  </a:cubicBezTo>
                  <a:cubicBezTo>
                    <a:pt x="238" y="114"/>
                    <a:pt x="276" y="143"/>
                    <a:pt x="314" y="173"/>
                  </a:cubicBezTo>
                  <a:cubicBezTo>
                    <a:pt x="317" y="176"/>
                    <a:pt x="320" y="171"/>
                    <a:pt x="317" y="169"/>
                  </a:cubicBezTo>
                  <a:cubicBezTo>
                    <a:pt x="241" y="110"/>
                    <a:pt x="164" y="48"/>
                    <a:pt x="81" y="1"/>
                  </a:cubicBezTo>
                  <a:cubicBezTo>
                    <a:pt x="79" y="0"/>
                    <a:pt x="77" y="1"/>
                    <a:pt x="78" y="3"/>
                  </a:cubicBezTo>
                  <a:cubicBezTo>
                    <a:pt x="77" y="2"/>
                    <a:pt x="75" y="2"/>
                    <a:pt x="74" y="3"/>
                  </a:cubicBezTo>
                  <a:cubicBezTo>
                    <a:pt x="47" y="31"/>
                    <a:pt x="22" y="63"/>
                    <a:pt x="1" y="95"/>
                  </a:cubicBezTo>
                  <a:cubicBezTo>
                    <a:pt x="0" y="97"/>
                    <a:pt x="0" y="98"/>
                    <a:pt x="1" y="99"/>
                  </a:cubicBezTo>
                  <a:cubicBezTo>
                    <a:pt x="1" y="99"/>
                    <a:pt x="1" y="100"/>
                    <a:pt x="2" y="101"/>
                  </a:cubicBezTo>
                  <a:cubicBezTo>
                    <a:pt x="39" y="133"/>
                    <a:pt x="79" y="162"/>
                    <a:pt x="118" y="191"/>
                  </a:cubicBezTo>
                  <a:cubicBezTo>
                    <a:pt x="157" y="221"/>
                    <a:pt x="194" y="254"/>
                    <a:pt x="236" y="279"/>
                  </a:cubicBezTo>
                  <a:cubicBezTo>
                    <a:pt x="236" y="280"/>
                    <a:pt x="236" y="280"/>
                    <a:pt x="236" y="280"/>
                  </a:cubicBezTo>
                  <a:cubicBezTo>
                    <a:pt x="238" y="281"/>
                    <a:pt x="239" y="282"/>
                    <a:pt x="241" y="283"/>
                  </a:cubicBezTo>
                  <a:cubicBezTo>
                    <a:pt x="241" y="283"/>
                    <a:pt x="241" y="283"/>
                    <a:pt x="241" y="283"/>
                  </a:cubicBezTo>
                  <a:cubicBezTo>
                    <a:pt x="242" y="284"/>
                    <a:pt x="243" y="284"/>
                    <a:pt x="245" y="283"/>
                  </a:cubicBezTo>
                  <a:cubicBezTo>
                    <a:pt x="277" y="253"/>
                    <a:pt x="308" y="216"/>
                    <a:pt x="323" y="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5" name="组合 1044"/>
          <p:cNvGrpSpPr/>
          <p:nvPr/>
        </p:nvGrpSpPr>
        <p:grpSpPr>
          <a:xfrm>
            <a:off x="9737091" y="4722283"/>
            <a:ext cx="465667" cy="1145117"/>
            <a:chOff x="7367588" y="2632075"/>
            <a:chExt cx="349250" cy="858838"/>
          </a:xfrm>
        </p:grpSpPr>
        <p:sp>
          <p:nvSpPr>
            <p:cNvPr id="1031" name="Freeform 38"/>
            <p:cNvSpPr>
              <a:spLocks noEditPoints="1"/>
            </p:cNvSpPr>
            <p:nvPr/>
          </p:nvSpPr>
          <p:spPr bwMode="auto">
            <a:xfrm>
              <a:off x="7367588" y="2632075"/>
              <a:ext cx="349250" cy="858838"/>
            </a:xfrm>
            <a:custGeom>
              <a:avLst/>
              <a:gdLst>
                <a:gd name="T0" fmla="*/ 48 w 110"/>
                <a:gd name="T1" fmla="*/ 23 h 270"/>
                <a:gd name="T2" fmla="*/ 45 w 110"/>
                <a:gd name="T3" fmla="*/ 23 h 270"/>
                <a:gd name="T4" fmla="*/ 41 w 110"/>
                <a:gd name="T5" fmla="*/ 113 h 270"/>
                <a:gd name="T6" fmla="*/ 66 w 110"/>
                <a:gd name="T7" fmla="*/ 137 h 270"/>
                <a:gd name="T8" fmla="*/ 67 w 110"/>
                <a:gd name="T9" fmla="*/ 162 h 270"/>
                <a:gd name="T10" fmla="*/ 80 w 110"/>
                <a:gd name="T11" fmla="*/ 184 h 270"/>
                <a:gd name="T12" fmla="*/ 40 w 110"/>
                <a:gd name="T13" fmla="*/ 224 h 270"/>
                <a:gd name="T14" fmla="*/ 10 w 110"/>
                <a:gd name="T15" fmla="*/ 226 h 270"/>
                <a:gd name="T16" fmla="*/ 10 w 110"/>
                <a:gd name="T17" fmla="*/ 267 h 270"/>
                <a:gd name="T18" fmla="*/ 15 w 110"/>
                <a:gd name="T19" fmla="*/ 266 h 270"/>
                <a:gd name="T20" fmla="*/ 11 w 110"/>
                <a:gd name="T21" fmla="*/ 248 h 270"/>
                <a:gd name="T22" fmla="*/ 20 w 110"/>
                <a:gd name="T23" fmla="*/ 235 h 270"/>
                <a:gd name="T24" fmla="*/ 32 w 110"/>
                <a:gd name="T25" fmla="*/ 229 h 270"/>
                <a:gd name="T26" fmla="*/ 53 w 110"/>
                <a:gd name="T27" fmla="*/ 235 h 270"/>
                <a:gd name="T28" fmla="*/ 84 w 110"/>
                <a:gd name="T29" fmla="*/ 220 h 270"/>
                <a:gd name="T30" fmla="*/ 91 w 110"/>
                <a:gd name="T31" fmla="*/ 192 h 270"/>
                <a:gd name="T32" fmla="*/ 72 w 110"/>
                <a:gd name="T33" fmla="*/ 136 h 270"/>
                <a:gd name="T34" fmla="*/ 93 w 110"/>
                <a:gd name="T35" fmla="*/ 119 h 270"/>
                <a:gd name="T36" fmla="*/ 97 w 110"/>
                <a:gd name="T37" fmla="*/ 39 h 270"/>
                <a:gd name="T38" fmla="*/ 48 w 110"/>
                <a:gd name="T39" fmla="*/ 23 h 270"/>
                <a:gd name="T40" fmla="*/ 94 w 110"/>
                <a:gd name="T41" fmla="*/ 50 h 270"/>
                <a:gd name="T42" fmla="*/ 98 w 110"/>
                <a:gd name="T43" fmla="*/ 76 h 270"/>
                <a:gd name="T44" fmla="*/ 81 w 110"/>
                <a:gd name="T45" fmla="*/ 124 h 270"/>
                <a:gd name="T46" fmla="*/ 41 w 110"/>
                <a:gd name="T47" fmla="*/ 76 h 270"/>
                <a:gd name="T48" fmla="*/ 46 w 110"/>
                <a:gd name="T49" fmla="*/ 34 h 270"/>
                <a:gd name="T50" fmla="*/ 49 w 110"/>
                <a:gd name="T51" fmla="*/ 32 h 270"/>
                <a:gd name="T52" fmla="*/ 94 w 110"/>
                <a:gd name="T53" fmla="*/ 5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270">
                  <a:moveTo>
                    <a:pt x="48" y="23"/>
                  </a:moveTo>
                  <a:cubicBezTo>
                    <a:pt x="47" y="22"/>
                    <a:pt x="46" y="22"/>
                    <a:pt x="45" y="23"/>
                  </a:cubicBezTo>
                  <a:cubicBezTo>
                    <a:pt x="31" y="51"/>
                    <a:pt x="29" y="84"/>
                    <a:pt x="41" y="113"/>
                  </a:cubicBezTo>
                  <a:cubicBezTo>
                    <a:pt x="47" y="128"/>
                    <a:pt x="56" y="136"/>
                    <a:pt x="66" y="137"/>
                  </a:cubicBezTo>
                  <a:cubicBezTo>
                    <a:pt x="62" y="144"/>
                    <a:pt x="63" y="153"/>
                    <a:pt x="67" y="162"/>
                  </a:cubicBezTo>
                  <a:cubicBezTo>
                    <a:pt x="70" y="169"/>
                    <a:pt x="77" y="176"/>
                    <a:pt x="80" y="184"/>
                  </a:cubicBezTo>
                  <a:cubicBezTo>
                    <a:pt x="93" y="213"/>
                    <a:pt x="65" y="232"/>
                    <a:pt x="40" y="224"/>
                  </a:cubicBezTo>
                  <a:cubicBezTo>
                    <a:pt x="30" y="220"/>
                    <a:pt x="18" y="217"/>
                    <a:pt x="10" y="226"/>
                  </a:cubicBezTo>
                  <a:cubicBezTo>
                    <a:pt x="0" y="236"/>
                    <a:pt x="6" y="256"/>
                    <a:pt x="10" y="267"/>
                  </a:cubicBezTo>
                  <a:cubicBezTo>
                    <a:pt x="11" y="270"/>
                    <a:pt x="15" y="269"/>
                    <a:pt x="15" y="266"/>
                  </a:cubicBezTo>
                  <a:cubicBezTo>
                    <a:pt x="13" y="261"/>
                    <a:pt x="11" y="254"/>
                    <a:pt x="11" y="248"/>
                  </a:cubicBezTo>
                  <a:cubicBezTo>
                    <a:pt x="9" y="241"/>
                    <a:pt x="12" y="237"/>
                    <a:pt x="20" y="235"/>
                  </a:cubicBezTo>
                  <a:cubicBezTo>
                    <a:pt x="23" y="228"/>
                    <a:pt x="27" y="226"/>
                    <a:pt x="32" y="229"/>
                  </a:cubicBezTo>
                  <a:cubicBezTo>
                    <a:pt x="39" y="229"/>
                    <a:pt x="46" y="234"/>
                    <a:pt x="53" y="235"/>
                  </a:cubicBezTo>
                  <a:cubicBezTo>
                    <a:pt x="65" y="235"/>
                    <a:pt x="77" y="230"/>
                    <a:pt x="84" y="220"/>
                  </a:cubicBezTo>
                  <a:cubicBezTo>
                    <a:pt x="90" y="212"/>
                    <a:pt x="93" y="202"/>
                    <a:pt x="91" y="192"/>
                  </a:cubicBezTo>
                  <a:cubicBezTo>
                    <a:pt x="88" y="173"/>
                    <a:pt x="63" y="156"/>
                    <a:pt x="72" y="136"/>
                  </a:cubicBezTo>
                  <a:cubicBezTo>
                    <a:pt x="79" y="135"/>
                    <a:pt x="87" y="129"/>
                    <a:pt x="93" y="119"/>
                  </a:cubicBezTo>
                  <a:cubicBezTo>
                    <a:pt x="108" y="96"/>
                    <a:pt x="110" y="64"/>
                    <a:pt x="97" y="39"/>
                  </a:cubicBezTo>
                  <a:cubicBezTo>
                    <a:pt x="88" y="22"/>
                    <a:pt x="61" y="5"/>
                    <a:pt x="48" y="23"/>
                  </a:cubicBezTo>
                  <a:close/>
                  <a:moveTo>
                    <a:pt x="94" y="50"/>
                  </a:moveTo>
                  <a:cubicBezTo>
                    <a:pt x="97" y="58"/>
                    <a:pt x="98" y="67"/>
                    <a:pt x="98" y="76"/>
                  </a:cubicBezTo>
                  <a:cubicBezTo>
                    <a:pt x="98" y="91"/>
                    <a:pt x="94" y="113"/>
                    <a:pt x="81" y="124"/>
                  </a:cubicBezTo>
                  <a:cubicBezTo>
                    <a:pt x="51" y="149"/>
                    <a:pt x="43" y="93"/>
                    <a:pt x="41" y="76"/>
                  </a:cubicBezTo>
                  <a:cubicBezTo>
                    <a:pt x="41" y="62"/>
                    <a:pt x="42" y="48"/>
                    <a:pt x="46" y="34"/>
                  </a:cubicBezTo>
                  <a:cubicBezTo>
                    <a:pt x="47" y="34"/>
                    <a:pt x="48" y="34"/>
                    <a:pt x="49" y="32"/>
                  </a:cubicBezTo>
                  <a:cubicBezTo>
                    <a:pt x="64" y="0"/>
                    <a:pt x="89" y="37"/>
                    <a:pt x="9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2" name="Freeform 39"/>
            <p:cNvSpPr>
              <a:spLocks noEditPoints="1"/>
            </p:cNvSpPr>
            <p:nvPr/>
          </p:nvSpPr>
          <p:spPr bwMode="auto">
            <a:xfrm>
              <a:off x="7551738" y="2759075"/>
              <a:ext cx="73025" cy="66675"/>
            </a:xfrm>
            <a:custGeom>
              <a:avLst/>
              <a:gdLst>
                <a:gd name="T0" fmla="*/ 16 w 23"/>
                <a:gd name="T1" fmla="*/ 2 h 21"/>
                <a:gd name="T2" fmla="*/ 9 w 23"/>
                <a:gd name="T3" fmla="*/ 2 h 21"/>
                <a:gd name="T4" fmla="*/ 7 w 23"/>
                <a:gd name="T5" fmla="*/ 0 h 21"/>
                <a:gd name="T6" fmla="*/ 4 w 23"/>
                <a:gd name="T7" fmla="*/ 16 h 21"/>
                <a:gd name="T8" fmla="*/ 19 w 23"/>
                <a:gd name="T9" fmla="*/ 16 h 21"/>
                <a:gd name="T10" fmla="*/ 16 w 23"/>
                <a:gd name="T11" fmla="*/ 2 h 21"/>
                <a:gd name="T12" fmla="*/ 15 w 23"/>
                <a:gd name="T13" fmla="*/ 12 h 21"/>
                <a:gd name="T14" fmla="*/ 8 w 23"/>
                <a:gd name="T15" fmla="*/ 13 h 21"/>
                <a:gd name="T16" fmla="*/ 6 w 23"/>
                <a:gd name="T17" fmla="*/ 9 h 21"/>
                <a:gd name="T18" fmla="*/ 7 w 23"/>
                <a:gd name="T19" fmla="*/ 9 h 21"/>
                <a:gd name="T20" fmla="*/ 10 w 23"/>
                <a:gd name="T21" fmla="*/ 6 h 21"/>
                <a:gd name="T22" fmla="*/ 14 w 23"/>
                <a:gd name="T23" fmla="*/ 6 h 21"/>
                <a:gd name="T24" fmla="*/ 15 w 23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21">
                  <a:moveTo>
                    <a:pt x="16" y="2"/>
                  </a:moveTo>
                  <a:cubicBezTo>
                    <a:pt x="14" y="1"/>
                    <a:pt x="11" y="1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2" y="3"/>
                    <a:pt x="0" y="11"/>
                    <a:pt x="4" y="16"/>
                  </a:cubicBezTo>
                  <a:cubicBezTo>
                    <a:pt x="8" y="21"/>
                    <a:pt x="15" y="20"/>
                    <a:pt x="19" y="16"/>
                  </a:cubicBezTo>
                  <a:cubicBezTo>
                    <a:pt x="23" y="11"/>
                    <a:pt x="22" y="4"/>
                    <a:pt x="16" y="2"/>
                  </a:cubicBezTo>
                  <a:close/>
                  <a:moveTo>
                    <a:pt x="15" y="12"/>
                  </a:moveTo>
                  <a:cubicBezTo>
                    <a:pt x="13" y="14"/>
                    <a:pt x="10" y="15"/>
                    <a:pt x="8" y="13"/>
                  </a:cubicBezTo>
                  <a:cubicBezTo>
                    <a:pt x="7" y="11"/>
                    <a:pt x="7" y="10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8" y="8"/>
                    <a:pt x="9" y="7"/>
                    <a:pt x="10" y="6"/>
                  </a:cubicBezTo>
                  <a:cubicBezTo>
                    <a:pt x="11" y="6"/>
                    <a:pt x="13" y="6"/>
                    <a:pt x="14" y="6"/>
                  </a:cubicBezTo>
                  <a:cubicBezTo>
                    <a:pt x="17" y="7"/>
                    <a:pt x="17" y="10"/>
                    <a:pt x="15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044" name="组合 1043"/>
          <p:cNvGrpSpPr/>
          <p:nvPr/>
        </p:nvGrpSpPr>
        <p:grpSpPr>
          <a:xfrm>
            <a:off x="9491557" y="3268133"/>
            <a:ext cx="1380067" cy="1339851"/>
            <a:chOff x="7183438" y="1541463"/>
            <a:chExt cx="1035050" cy="1004888"/>
          </a:xfrm>
        </p:grpSpPr>
        <p:sp>
          <p:nvSpPr>
            <p:cNvPr id="1033" name="Freeform 40"/>
            <p:cNvSpPr>
              <a:spLocks noEditPoints="1"/>
            </p:cNvSpPr>
            <p:nvPr/>
          </p:nvSpPr>
          <p:spPr bwMode="auto">
            <a:xfrm>
              <a:off x="7183438" y="1541463"/>
              <a:ext cx="1035050" cy="1004888"/>
            </a:xfrm>
            <a:custGeom>
              <a:avLst/>
              <a:gdLst>
                <a:gd name="T0" fmla="*/ 326 w 326"/>
                <a:gd name="T1" fmla="*/ 77 h 316"/>
                <a:gd name="T2" fmla="*/ 258 w 326"/>
                <a:gd name="T3" fmla="*/ 2 h 316"/>
                <a:gd name="T4" fmla="*/ 255 w 326"/>
                <a:gd name="T5" fmla="*/ 1 h 316"/>
                <a:gd name="T6" fmla="*/ 251 w 326"/>
                <a:gd name="T7" fmla="*/ 1 h 316"/>
                <a:gd name="T8" fmla="*/ 126 w 326"/>
                <a:gd name="T9" fmla="*/ 117 h 316"/>
                <a:gd name="T10" fmla="*/ 7 w 326"/>
                <a:gd name="T11" fmla="*/ 230 h 316"/>
                <a:gd name="T12" fmla="*/ 3 w 326"/>
                <a:gd name="T13" fmla="*/ 231 h 316"/>
                <a:gd name="T14" fmla="*/ 3 w 326"/>
                <a:gd name="T15" fmla="*/ 233 h 316"/>
                <a:gd name="T16" fmla="*/ 1 w 326"/>
                <a:gd name="T17" fmla="*/ 235 h 316"/>
                <a:gd name="T18" fmla="*/ 3 w 326"/>
                <a:gd name="T19" fmla="*/ 237 h 316"/>
                <a:gd name="T20" fmla="*/ 4 w 326"/>
                <a:gd name="T21" fmla="*/ 236 h 316"/>
                <a:gd name="T22" fmla="*/ 27 w 326"/>
                <a:gd name="T23" fmla="*/ 266 h 316"/>
                <a:gd name="T24" fmla="*/ 75 w 326"/>
                <a:gd name="T25" fmla="*/ 314 h 316"/>
                <a:gd name="T26" fmla="*/ 80 w 326"/>
                <a:gd name="T27" fmla="*/ 314 h 316"/>
                <a:gd name="T28" fmla="*/ 83 w 326"/>
                <a:gd name="T29" fmla="*/ 314 h 316"/>
                <a:gd name="T30" fmla="*/ 210 w 326"/>
                <a:gd name="T31" fmla="*/ 204 h 316"/>
                <a:gd name="T32" fmla="*/ 271 w 326"/>
                <a:gd name="T33" fmla="*/ 141 h 316"/>
                <a:gd name="T34" fmla="*/ 323 w 326"/>
                <a:gd name="T35" fmla="*/ 81 h 316"/>
                <a:gd name="T36" fmla="*/ 326 w 326"/>
                <a:gd name="T37" fmla="*/ 77 h 316"/>
                <a:gd name="T38" fmla="*/ 263 w 326"/>
                <a:gd name="T39" fmla="*/ 139 h 316"/>
                <a:gd name="T40" fmla="*/ 204 w 326"/>
                <a:gd name="T41" fmla="*/ 198 h 316"/>
                <a:gd name="T42" fmla="*/ 80 w 326"/>
                <a:gd name="T43" fmla="*/ 310 h 316"/>
                <a:gd name="T44" fmla="*/ 80 w 326"/>
                <a:gd name="T45" fmla="*/ 309 h 316"/>
                <a:gd name="T46" fmla="*/ 43 w 326"/>
                <a:gd name="T47" fmla="*/ 272 h 316"/>
                <a:gd name="T48" fmla="*/ 8 w 326"/>
                <a:gd name="T49" fmla="*/ 233 h 316"/>
                <a:gd name="T50" fmla="*/ 130 w 326"/>
                <a:gd name="T51" fmla="*/ 122 h 316"/>
                <a:gd name="T52" fmla="*/ 254 w 326"/>
                <a:gd name="T53" fmla="*/ 6 h 316"/>
                <a:gd name="T54" fmla="*/ 292 w 326"/>
                <a:gd name="T55" fmla="*/ 40 h 316"/>
                <a:gd name="T56" fmla="*/ 319 w 326"/>
                <a:gd name="T57" fmla="*/ 77 h 316"/>
                <a:gd name="T58" fmla="*/ 263 w 326"/>
                <a:gd name="T59" fmla="*/ 13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6" h="316">
                  <a:moveTo>
                    <a:pt x="326" y="77"/>
                  </a:moveTo>
                  <a:cubicBezTo>
                    <a:pt x="321" y="43"/>
                    <a:pt x="282" y="21"/>
                    <a:pt x="258" y="2"/>
                  </a:cubicBezTo>
                  <a:cubicBezTo>
                    <a:pt x="257" y="1"/>
                    <a:pt x="256" y="1"/>
                    <a:pt x="255" y="1"/>
                  </a:cubicBezTo>
                  <a:cubicBezTo>
                    <a:pt x="254" y="0"/>
                    <a:pt x="253" y="0"/>
                    <a:pt x="251" y="1"/>
                  </a:cubicBezTo>
                  <a:cubicBezTo>
                    <a:pt x="208" y="38"/>
                    <a:pt x="167" y="79"/>
                    <a:pt x="126" y="117"/>
                  </a:cubicBezTo>
                  <a:cubicBezTo>
                    <a:pt x="86" y="154"/>
                    <a:pt x="45" y="191"/>
                    <a:pt x="7" y="230"/>
                  </a:cubicBezTo>
                  <a:cubicBezTo>
                    <a:pt x="6" y="229"/>
                    <a:pt x="3" y="230"/>
                    <a:pt x="3" y="231"/>
                  </a:cubicBezTo>
                  <a:cubicBezTo>
                    <a:pt x="3" y="232"/>
                    <a:pt x="3" y="232"/>
                    <a:pt x="3" y="233"/>
                  </a:cubicBezTo>
                  <a:cubicBezTo>
                    <a:pt x="3" y="234"/>
                    <a:pt x="2" y="234"/>
                    <a:pt x="1" y="235"/>
                  </a:cubicBezTo>
                  <a:cubicBezTo>
                    <a:pt x="0" y="236"/>
                    <a:pt x="2" y="238"/>
                    <a:pt x="3" y="237"/>
                  </a:cubicBezTo>
                  <a:cubicBezTo>
                    <a:pt x="3" y="237"/>
                    <a:pt x="4" y="237"/>
                    <a:pt x="4" y="236"/>
                  </a:cubicBezTo>
                  <a:cubicBezTo>
                    <a:pt x="6" y="249"/>
                    <a:pt x="18" y="257"/>
                    <a:pt x="27" y="266"/>
                  </a:cubicBezTo>
                  <a:cubicBezTo>
                    <a:pt x="43" y="282"/>
                    <a:pt x="59" y="298"/>
                    <a:pt x="75" y="314"/>
                  </a:cubicBezTo>
                  <a:cubicBezTo>
                    <a:pt x="77" y="316"/>
                    <a:pt x="79" y="315"/>
                    <a:pt x="80" y="314"/>
                  </a:cubicBezTo>
                  <a:cubicBezTo>
                    <a:pt x="81" y="314"/>
                    <a:pt x="82" y="315"/>
                    <a:pt x="83" y="314"/>
                  </a:cubicBezTo>
                  <a:cubicBezTo>
                    <a:pt x="129" y="282"/>
                    <a:pt x="170" y="243"/>
                    <a:pt x="210" y="204"/>
                  </a:cubicBezTo>
                  <a:cubicBezTo>
                    <a:pt x="231" y="184"/>
                    <a:pt x="251" y="163"/>
                    <a:pt x="271" y="141"/>
                  </a:cubicBezTo>
                  <a:cubicBezTo>
                    <a:pt x="288" y="122"/>
                    <a:pt x="309" y="103"/>
                    <a:pt x="323" y="81"/>
                  </a:cubicBezTo>
                  <a:cubicBezTo>
                    <a:pt x="325" y="80"/>
                    <a:pt x="326" y="79"/>
                    <a:pt x="326" y="77"/>
                  </a:cubicBezTo>
                  <a:close/>
                  <a:moveTo>
                    <a:pt x="263" y="139"/>
                  </a:moveTo>
                  <a:cubicBezTo>
                    <a:pt x="244" y="159"/>
                    <a:pt x="224" y="179"/>
                    <a:pt x="204" y="198"/>
                  </a:cubicBezTo>
                  <a:cubicBezTo>
                    <a:pt x="164" y="237"/>
                    <a:pt x="121" y="272"/>
                    <a:pt x="80" y="310"/>
                  </a:cubicBezTo>
                  <a:cubicBezTo>
                    <a:pt x="80" y="310"/>
                    <a:pt x="80" y="310"/>
                    <a:pt x="80" y="309"/>
                  </a:cubicBezTo>
                  <a:cubicBezTo>
                    <a:pt x="68" y="297"/>
                    <a:pt x="55" y="284"/>
                    <a:pt x="43" y="272"/>
                  </a:cubicBezTo>
                  <a:cubicBezTo>
                    <a:pt x="32" y="261"/>
                    <a:pt x="13" y="248"/>
                    <a:pt x="8" y="233"/>
                  </a:cubicBezTo>
                  <a:cubicBezTo>
                    <a:pt x="50" y="197"/>
                    <a:pt x="90" y="159"/>
                    <a:pt x="130" y="122"/>
                  </a:cubicBezTo>
                  <a:cubicBezTo>
                    <a:pt x="171" y="83"/>
                    <a:pt x="214" y="47"/>
                    <a:pt x="254" y="6"/>
                  </a:cubicBezTo>
                  <a:cubicBezTo>
                    <a:pt x="266" y="18"/>
                    <a:pt x="279" y="29"/>
                    <a:pt x="292" y="40"/>
                  </a:cubicBezTo>
                  <a:cubicBezTo>
                    <a:pt x="304" y="50"/>
                    <a:pt x="315" y="61"/>
                    <a:pt x="319" y="77"/>
                  </a:cubicBezTo>
                  <a:cubicBezTo>
                    <a:pt x="298" y="96"/>
                    <a:pt x="281" y="119"/>
                    <a:pt x="263" y="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4" name="Freeform 41"/>
            <p:cNvSpPr>
              <a:spLocks noEditPoints="1"/>
            </p:cNvSpPr>
            <p:nvPr/>
          </p:nvSpPr>
          <p:spPr bwMode="auto">
            <a:xfrm>
              <a:off x="7250113" y="1614488"/>
              <a:ext cx="781050" cy="871538"/>
            </a:xfrm>
            <a:custGeom>
              <a:avLst/>
              <a:gdLst>
                <a:gd name="T0" fmla="*/ 233 w 246"/>
                <a:gd name="T1" fmla="*/ 83 h 274"/>
                <a:gd name="T2" fmla="*/ 201 w 246"/>
                <a:gd name="T3" fmla="*/ 58 h 274"/>
                <a:gd name="T4" fmla="*/ 240 w 246"/>
                <a:gd name="T5" fmla="*/ 22 h 274"/>
                <a:gd name="T6" fmla="*/ 229 w 246"/>
                <a:gd name="T7" fmla="*/ 6 h 274"/>
                <a:gd name="T8" fmla="*/ 192 w 246"/>
                <a:gd name="T9" fmla="*/ 34 h 274"/>
                <a:gd name="T10" fmla="*/ 2 w 246"/>
                <a:gd name="T11" fmla="*/ 211 h 274"/>
                <a:gd name="T12" fmla="*/ 67 w 246"/>
                <a:gd name="T13" fmla="*/ 272 h 274"/>
                <a:gd name="T14" fmla="*/ 113 w 246"/>
                <a:gd name="T15" fmla="*/ 224 h 274"/>
                <a:gd name="T16" fmla="*/ 241 w 246"/>
                <a:gd name="T17" fmla="*/ 93 h 274"/>
                <a:gd name="T18" fmla="*/ 113 w 246"/>
                <a:gd name="T19" fmla="*/ 165 h 274"/>
                <a:gd name="T20" fmla="*/ 100 w 246"/>
                <a:gd name="T21" fmla="*/ 184 h 274"/>
                <a:gd name="T22" fmla="*/ 148 w 246"/>
                <a:gd name="T23" fmla="*/ 142 h 274"/>
                <a:gd name="T24" fmla="*/ 159 w 246"/>
                <a:gd name="T25" fmla="*/ 122 h 274"/>
                <a:gd name="T26" fmla="*/ 184 w 246"/>
                <a:gd name="T27" fmla="*/ 109 h 274"/>
                <a:gd name="T28" fmla="*/ 187 w 246"/>
                <a:gd name="T29" fmla="*/ 106 h 274"/>
                <a:gd name="T30" fmla="*/ 177 w 246"/>
                <a:gd name="T31" fmla="*/ 97 h 274"/>
                <a:gd name="T32" fmla="*/ 154 w 246"/>
                <a:gd name="T33" fmla="*/ 118 h 274"/>
                <a:gd name="T34" fmla="*/ 126 w 246"/>
                <a:gd name="T35" fmla="*/ 144 h 274"/>
                <a:gd name="T36" fmla="*/ 100 w 246"/>
                <a:gd name="T37" fmla="*/ 154 h 274"/>
                <a:gd name="T38" fmla="*/ 96 w 246"/>
                <a:gd name="T39" fmla="*/ 157 h 274"/>
                <a:gd name="T40" fmla="*/ 80 w 246"/>
                <a:gd name="T41" fmla="*/ 193 h 274"/>
                <a:gd name="T42" fmla="*/ 88 w 246"/>
                <a:gd name="T43" fmla="*/ 179 h 274"/>
                <a:gd name="T44" fmla="*/ 61 w 246"/>
                <a:gd name="T45" fmla="*/ 205 h 274"/>
                <a:gd name="T46" fmla="*/ 34 w 246"/>
                <a:gd name="T47" fmla="*/ 208 h 274"/>
                <a:gd name="T48" fmla="*/ 49 w 246"/>
                <a:gd name="T49" fmla="*/ 221 h 274"/>
                <a:gd name="T50" fmla="*/ 70 w 246"/>
                <a:gd name="T51" fmla="*/ 221 h 274"/>
                <a:gd name="T52" fmla="*/ 90 w 246"/>
                <a:gd name="T53" fmla="*/ 203 h 274"/>
                <a:gd name="T54" fmla="*/ 118 w 246"/>
                <a:gd name="T55" fmla="*/ 177 h 274"/>
                <a:gd name="T56" fmla="*/ 135 w 246"/>
                <a:gd name="T57" fmla="*/ 160 h 274"/>
                <a:gd name="T58" fmla="*/ 161 w 246"/>
                <a:gd name="T59" fmla="*/ 153 h 274"/>
                <a:gd name="T60" fmla="*/ 163 w 246"/>
                <a:gd name="T61" fmla="*/ 150 h 274"/>
                <a:gd name="T62" fmla="*/ 172 w 246"/>
                <a:gd name="T63" fmla="*/ 126 h 274"/>
                <a:gd name="T64" fmla="*/ 217 w 246"/>
                <a:gd name="T65" fmla="*/ 82 h 274"/>
                <a:gd name="T66" fmla="*/ 193 w 246"/>
                <a:gd name="T67" fmla="*/ 83 h 274"/>
                <a:gd name="T68" fmla="*/ 222 w 246"/>
                <a:gd name="T69" fmla="*/ 28 h 274"/>
                <a:gd name="T70" fmla="*/ 198 w 246"/>
                <a:gd name="T71" fmla="*/ 37 h 274"/>
                <a:gd name="T72" fmla="*/ 196 w 246"/>
                <a:gd name="T73" fmla="*/ 39 h 274"/>
                <a:gd name="T74" fmla="*/ 186 w 246"/>
                <a:gd name="T75" fmla="*/ 49 h 274"/>
                <a:gd name="T76" fmla="*/ 155 w 246"/>
                <a:gd name="T77" fmla="*/ 80 h 274"/>
                <a:gd name="T78" fmla="*/ 142 w 246"/>
                <a:gd name="T79" fmla="*/ 106 h 274"/>
                <a:gd name="T80" fmla="*/ 126 w 246"/>
                <a:gd name="T81" fmla="*/ 121 h 274"/>
                <a:gd name="T82" fmla="*/ 94 w 246"/>
                <a:gd name="T83" fmla="*/ 149 h 274"/>
                <a:gd name="T84" fmla="*/ 74 w 246"/>
                <a:gd name="T85" fmla="*/ 159 h 274"/>
                <a:gd name="T86" fmla="*/ 55 w 246"/>
                <a:gd name="T87" fmla="*/ 171 h 274"/>
                <a:gd name="T88" fmla="*/ 36 w 246"/>
                <a:gd name="T89" fmla="*/ 187 h 274"/>
                <a:gd name="T90" fmla="*/ 20 w 246"/>
                <a:gd name="T91" fmla="*/ 199 h 274"/>
                <a:gd name="T92" fmla="*/ 31 w 246"/>
                <a:gd name="T93" fmla="*/ 210 h 274"/>
                <a:gd name="T94" fmla="*/ 51 w 246"/>
                <a:gd name="T95" fmla="*/ 231 h 274"/>
                <a:gd name="T96" fmla="*/ 35 w 246"/>
                <a:gd name="T97" fmla="*/ 234 h 274"/>
                <a:gd name="T98" fmla="*/ 78 w 246"/>
                <a:gd name="T99" fmla="*/ 251 h 274"/>
                <a:gd name="T100" fmla="*/ 98 w 246"/>
                <a:gd name="T101" fmla="*/ 217 h 274"/>
                <a:gd name="T102" fmla="*/ 119 w 246"/>
                <a:gd name="T103" fmla="*/ 210 h 274"/>
                <a:gd name="T104" fmla="*/ 130 w 246"/>
                <a:gd name="T105" fmla="*/ 188 h 274"/>
                <a:gd name="T106" fmla="*/ 148 w 246"/>
                <a:gd name="T107" fmla="*/ 171 h 274"/>
                <a:gd name="T108" fmla="*/ 166 w 246"/>
                <a:gd name="T109" fmla="*/ 154 h 274"/>
                <a:gd name="T110" fmla="*/ 188 w 246"/>
                <a:gd name="T111" fmla="*/ 141 h 274"/>
                <a:gd name="T112" fmla="*/ 214 w 246"/>
                <a:gd name="T113" fmla="*/ 108 h 274"/>
                <a:gd name="T114" fmla="*/ 235 w 246"/>
                <a:gd name="T115" fmla="*/ 9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6" h="274">
                  <a:moveTo>
                    <a:pt x="241" y="93"/>
                  </a:moveTo>
                  <a:cubicBezTo>
                    <a:pt x="240" y="94"/>
                    <a:pt x="239" y="95"/>
                    <a:pt x="238" y="95"/>
                  </a:cubicBezTo>
                  <a:cubicBezTo>
                    <a:pt x="238" y="95"/>
                    <a:pt x="238" y="95"/>
                    <a:pt x="238" y="95"/>
                  </a:cubicBezTo>
                  <a:cubicBezTo>
                    <a:pt x="236" y="93"/>
                    <a:pt x="235" y="91"/>
                    <a:pt x="233" y="89"/>
                  </a:cubicBezTo>
                  <a:cubicBezTo>
                    <a:pt x="234" y="88"/>
                    <a:pt x="235" y="87"/>
                    <a:pt x="236" y="86"/>
                  </a:cubicBezTo>
                  <a:cubicBezTo>
                    <a:pt x="237" y="84"/>
                    <a:pt x="235" y="81"/>
                    <a:pt x="233" y="83"/>
                  </a:cubicBezTo>
                  <a:cubicBezTo>
                    <a:pt x="232" y="84"/>
                    <a:pt x="231" y="85"/>
                    <a:pt x="230" y="86"/>
                  </a:cubicBezTo>
                  <a:cubicBezTo>
                    <a:pt x="225" y="80"/>
                    <a:pt x="220" y="75"/>
                    <a:pt x="214" y="70"/>
                  </a:cubicBezTo>
                  <a:cubicBezTo>
                    <a:pt x="217" y="67"/>
                    <a:pt x="220" y="65"/>
                    <a:pt x="222" y="62"/>
                  </a:cubicBezTo>
                  <a:cubicBezTo>
                    <a:pt x="224" y="60"/>
                    <a:pt x="221" y="58"/>
                    <a:pt x="220" y="60"/>
                  </a:cubicBezTo>
                  <a:cubicBezTo>
                    <a:pt x="217" y="62"/>
                    <a:pt x="214" y="65"/>
                    <a:pt x="211" y="67"/>
                  </a:cubicBezTo>
                  <a:cubicBezTo>
                    <a:pt x="208" y="64"/>
                    <a:pt x="204" y="61"/>
                    <a:pt x="201" y="58"/>
                  </a:cubicBezTo>
                  <a:cubicBezTo>
                    <a:pt x="204" y="54"/>
                    <a:pt x="207" y="51"/>
                    <a:pt x="210" y="48"/>
                  </a:cubicBezTo>
                  <a:cubicBezTo>
                    <a:pt x="212" y="48"/>
                    <a:pt x="212" y="47"/>
                    <a:pt x="212" y="46"/>
                  </a:cubicBezTo>
                  <a:cubicBezTo>
                    <a:pt x="216" y="42"/>
                    <a:pt x="220" y="38"/>
                    <a:pt x="224" y="34"/>
                  </a:cubicBezTo>
                  <a:cubicBezTo>
                    <a:pt x="225" y="34"/>
                    <a:pt x="227" y="33"/>
                    <a:pt x="226" y="32"/>
                  </a:cubicBezTo>
                  <a:cubicBezTo>
                    <a:pt x="229" y="28"/>
                    <a:pt x="233" y="24"/>
                    <a:pt x="237" y="20"/>
                  </a:cubicBezTo>
                  <a:cubicBezTo>
                    <a:pt x="238" y="21"/>
                    <a:pt x="239" y="21"/>
                    <a:pt x="240" y="22"/>
                  </a:cubicBezTo>
                  <a:cubicBezTo>
                    <a:pt x="242" y="23"/>
                    <a:pt x="243" y="20"/>
                    <a:pt x="242" y="19"/>
                  </a:cubicBezTo>
                  <a:cubicBezTo>
                    <a:pt x="241" y="18"/>
                    <a:pt x="240" y="18"/>
                    <a:pt x="239" y="17"/>
                  </a:cubicBezTo>
                  <a:cubicBezTo>
                    <a:pt x="239" y="17"/>
                    <a:pt x="239" y="17"/>
                    <a:pt x="239" y="17"/>
                  </a:cubicBezTo>
                  <a:cubicBezTo>
                    <a:pt x="242" y="15"/>
                    <a:pt x="238" y="11"/>
                    <a:pt x="236" y="14"/>
                  </a:cubicBezTo>
                  <a:cubicBezTo>
                    <a:pt x="236" y="14"/>
                    <a:pt x="236" y="14"/>
                    <a:pt x="235" y="14"/>
                  </a:cubicBezTo>
                  <a:cubicBezTo>
                    <a:pt x="233" y="12"/>
                    <a:pt x="231" y="9"/>
                    <a:pt x="229" y="6"/>
                  </a:cubicBezTo>
                  <a:cubicBezTo>
                    <a:pt x="230" y="5"/>
                    <a:pt x="231" y="4"/>
                    <a:pt x="233" y="2"/>
                  </a:cubicBezTo>
                  <a:cubicBezTo>
                    <a:pt x="234" y="1"/>
                    <a:pt x="232" y="0"/>
                    <a:pt x="231" y="1"/>
                  </a:cubicBezTo>
                  <a:cubicBezTo>
                    <a:pt x="218" y="11"/>
                    <a:pt x="206" y="22"/>
                    <a:pt x="194" y="33"/>
                  </a:cubicBezTo>
                  <a:cubicBezTo>
                    <a:pt x="193" y="33"/>
                    <a:pt x="193" y="32"/>
                    <a:pt x="193" y="32"/>
                  </a:cubicBezTo>
                  <a:cubicBezTo>
                    <a:pt x="192" y="31"/>
                    <a:pt x="191" y="33"/>
                    <a:pt x="191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29" y="91"/>
                    <a:pt x="71" y="153"/>
                    <a:pt x="5" y="206"/>
                  </a:cubicBezTo>
                  <a:cubicBezTo>
                    <a:pt x="5" y="206"/>
                    <a:pt x="5" y="206"/>
                    <a:pt x="5" y="206"/>
                  </a:cubicBezTo>
                  <a:cubicBezTo>
                    <a:pt x="4" y="205"/>
                    <a:pt x="2" y="207"/>
                    <a:pt x="3" y="208"/>
                  </a:cubicBezTo>
                  <a:cubicBezTo>
                    <a:pt x="3" y="208"/>
                    <a:pt x="3" y="208"/>
                    <a:pt x="3" y="208"/>
                  </a:cubicBezTo>
                  <a:cubicBezTo>
                    <a:pt x="2" y="209"/>
                    <a:pt x="2" y="209"/>
                    <a:pt x="1" y="210"/>
                  </a:cubicBezTo>
                  <a:cubicBezTo>
                    <a:pt x="0" y="210"/>
                    <a:pt x="1" y="212"/>
                    <a:pt x="2" y="211"/>
                  </a:cubicBezTo>
                  <a:cubicBezTo>
                    <a:pt x="3" y="211"/>
                    <a:pt x="4" y="210"/>
                    <a:pt x="4" y="210"/>
                  </a:cubicBezTo>
                  <a:cubicBezTo>
                    <a:pt x="8" y="213"/>
                    <a:pt x="11" y="216"/>
                    <a:pt x="14" y="219"/>
                  </a:cubicBezTo>
                  <a:cubicBezTo>
                    <a:pt x="14" y="219"/>
                    <a:pt x="14" y="219"/>
                    <a:pt x="14" y="219"/>
                  </a:cubicBezTo>
                  <a:cubicBezTo>
                    <a:pt x="12" y="221"/>
                    <a:pt x="14" y="223"/>
                    <a:pt x="16" y="222"/>
                  </a:cubicBezTo>
                  <a:cubicBezTo>
                    <a:pt x="16" y="222"/>
                    <a:pt x="16" y="222"/>
                    <a:pt x="16" y="222"/>
                  </a:cubicBezTo>
                  <a:cubicBezTo>
                    <a:pt x="32" y="239"/>
                    <a:pt x="49" y="257"/>
                    <a:pt x="67" y="272"/>
                  </a:cubicBezTo>
                  <a:cubicBezTo>
                    <a:pt x="69" y="274"/>
                    <a:pt x="72" y="271"/>
                    <a:pt x="70" y="269"/>
                  </a:cubicBezTo>
                  <a:cubicBezTo>
                    <a:pt x="69" y="268"/>
                    <a:pt x="68" y="268"/>
                    <a:pt x="68" y="267"/>
                  </a:cubicBezTo>
                  <a:cubicBezTo>
                    <a:pt x="71" y="263"/>
                    <a:pt x="75" y="260"/>
                    <a:pt x="79" y="256"/>
                  </a:cubicBezTo>
                  <a:cubicBezTo>
                    <a:pt x="80" y="256"/>
                    <a:pt x="80" y="256"/>
                    <a:pt x="80" y="255"/>
                  </a:cubicBezTo>
                  <a:cubicBezTo>
                    <a:pt x="90" y="246"/>
                    <a:pt x="100" y="236"/>
                    <a:pt x="110" y="226"/>
                  </a:cubicBezTo>
                  <a:cubicBezTo>
                    <a:pt x="112" y="227"/>
                    <a:pt x="113" y="226"/>
                    <a:pt x="113" y="224"/>
                  </a:cubicBezTo>
                  <a:cubicBezTo>
                    <a:pt x="122" y="215"/>
                    <a:pt x="132" y="206"/>
                    <a:pt x="141" y="196"/>
                  </a:cubicBezTo>
                  <a:cubicBezTo>
                    <a:pt x="141" y="196"/>
                    <a:pt x="142" y="196"/>
                    <a:pt x="142" y="196"/>
                  </a:cubicBezTo>
                  <a:cubicBezTo>
                    <a:pt x="143" y="197"/>
                    <a:pt x="145" y="195"/>
                    <a:pt x="144" y="194"/>
                  </a:cubicBezTo>
                  <a:cubicBezTo>
                    <a:pt x="148" y="190"/>
                    <a:pt x="152" y="186"/>
                    <a:pt x="156" y="182"/>
                  </a:cubicBezTo>
                  <a:cubicBezTo>
                    <a:pt x="185" y="153"/>
                    <a:pt x="217" y="126"/>
                    <a:pt x="244" y="96"/>
                  </a:cubicBezTo>
                  <a:cubicBezTo>
                    <a:pt x="246" y="94"/>
                    <a:pt x="243" y="91"/>
                    <a:pt x="241" y="93"/>
                  </a:cubicBezTo>
                  <a:close/>
                  <a:moveTo>
                    <a:pt x="226" y="90"/>
                  </a:moveTo>
                  <a:cubicBezTo>
                    <a:pt x="222" y="94"/>
                    <a:pt x="218" y="97"/>
                    <a:pt x="215" y="101"/>
                  </a:cubicBezTo>
                  <a:cubicBezTo>
                    <a:pt x="212" y="99"/>
                    <a:pt x="210" y="97"/>
                    <a:pt x="208" y="95"/>
                  </a:cubicBezTo>
                  <a:cubicBezTo>
                    <a:pt x="212" y="92"/>
                    <a:pt x="216" y="89"/>
                    <a:pt x="221" y="85"/>
                  </a:cubicBezTo>
                  <a:cubicBezTo>
                    <a:pt x="222" y="87"/>
                    <a:pt x="224" y="89"/>
                    <a:pt x="226" y="90"/>
                  </a:cubicBezTo>
                  <a:close/>
                  <a:moveTo>
                    <a:pt x="113" y="165"/>
                  </a:moveTo>
                  <a:cubicBezTo>
                    <a:pt x="117" y="160"/>
                    <a:pt x="122" y="156"/>
                    <a:pt x="127" y="152"/>
                  </a:cubicBezTo>
                  <a:cubicBezTo>
                    <a:pt x="128" y="153"/>
                    <a:pt x="130" y="155"/>
                    <a:pt x="131" y="156"/>
                  </a:cubicBezTo>
                  <a:cubicBezTo>
                    <a:pt x="127" y="161"/>
                    <a:pt x="122" y="165"/>
                    <a:pt x="117" y="169"/>
                  </a:cubicBezTo>
                  <a:cubicBezTo>
                    <a:pt x="116" y="167"/>
                    <a:pt x="114" y="166"/>
                    <a:pt x="113" y="165"/>
                  </a:cubicBezTo>
                  <a:close/>
                  <a:moveTo>
                    <a:pt x="113" y="173"/>
                  </a:moveTo>
                  <a:cubicBezTo>
                    <a:pt x="109" y="176"/>
                    <a:pt x="104" y="180"/>
                    <a:pt x="100" y="184"/>
                  </a:cubicBezTo>
                  <a:cubicBezTo>
                    <a:pt x="99" y="182"/>
                    <a:pt x="97" y="181"/>
                    <a:pt x="96" y="180"/>
                  </a:cubicBezTo>
                  <a:cubicBezTo>
                    <a:pt x="100" y="176"/>
                    <a:pt x="104" y="172"/>
                    <a:pt x="109" y="168"/>
                  </a:cubicBezTo>
                  <a:cubicBezTo>
                    <a:pt x="110" y="170"/>
                    <a:pt x="112" y="171"/>
                    <a:pt x="113" y="173"/>
                  </a:cubicBezTo>
                  <a:close/>
                  <a:moveTo>
                    <a:pt x="130" y="148"/>
                  </a:moveTo>
                  <a:cubicBezTo>
                    <a:pt x="135" y="145"/>
                    <a:pt x="139" y="141"/>
                    <a:pt x="143" y="137"/>
                  </a:cubicBezTo>
                  <a:cubicBezTo>
                    <a:pt x="145" y="139"/>
                    <a:pt x="146" y="140"/>
                    <a:pt x="148" y="142"/>
                  </a:cubicBezTo>
                  <a:cubicBezTo>
                    <a:pt x="144" y="145"/>
                    <a:pt x="140" y="149"/>
                    <a:pt x="136" y="153"/>
                  </a:cubicBezTo>
                  <a:cubicBezTo>
                    <a:pt x="136" y="153"/>
                    <a:pt x="136" y="153"/>
                    <a:pt x="135" y="153"/>
                  </a:cubicBezTo>
                  <a:cubicBezTo>
                    <a:pt x="134" y="152"/>
                    <a:pt x="133" y="151"/>
                    <a:pt x="132" y="150"/>
                  </a:cubicBezTo>
                  <a:cubicBezTo>
                    <a:pt x="132" y="149"/>
                    <a:pt x="131" y="149"/>
                    <a:pt x="130" y="148"/>
                  </a:cubicBezTo>
                  <a:close/>
                  <a:moveTo>
                    <a:pt x="146" y="134"/>
                  </a:moveTo>
                  <a:cubicBezTo>
                    <a:pt x="150" y="130"/>
                    <a:pt x="155" y="126"/>
                    <a:pt x="159" y="122"/>
                  </a:cubicBezTo>
                  <a:cubicBezTo>
                    <a:pt x="161" y="124"/>
                    <a:pt x="162" y="125"/>
                    <a:pt x="164" y="127"/>
                  </a:cubicBezTo>
                  <a:cubicBezTo>
                    <a:pt x="160" y="131"/>
                    <a:pt x="155" y="135"/>
                    <a:pt x="151" y="139"/>
                  </a:cubicBezTo>
                  <a:cubicBezTo>
                    <a:pt x="149" y="137"/>
                    <a:pt x="148" y="136"/>
                    <a:pt x="146" y="134"/>
                  </a:cubicBezTo>
                  <a:close/>
                  <a:moveTo>
                    <a:pt x="163" y="119"/>
                  </a:moveTo>
                  <a:cubicBezTo>
                    <a:pt x="168" y="114"/>
                    <a:pt x="173" y="109"/>
                    <a:pt x="178" y="104"/>
                  </a:cubicBezTo>
                  <a:cubicBezTo>
                    <a:pt x="180" y="106"/>
                    <a:pt x="182" y="107"/>
                    <a:pt x="184" y="109"/>
                  </a:cubicBezTo>
                  <a:cubicBezTo>
                    <a:pt x="179" y="114"/>
                    <a:pt x="173" y="118"/>
                    <a:pt x="168" y="123"/>
                  </a:cubicBezTo>
                  <a:cubicBezTo>
                    <a:pt x="166" y="122"/>
                    <a:pt x="165" y="120"/>
                    <a:pt x="163" y="119"/>
                  </a:cubicBezTo>
                  <a:close/>
                  <a:moveTo>
                    <a:pt x="182" y="101"/>
                  </a:moveTo>
                  <a:cubicBezTo>
                    <a:pt x="185" y="98"/>
                    <a:pt x="189" y="94"/>
                    <a:pt x="193" y="90"/>
                  </a:cubicBezTo>
                  <a:cubicBezTo>
                    <a:pt x="195" y="92"/>
                    <a:pt x="197" y="94"/>
                    <a:pt x="199" y="96"/>
                  </a:cubicBezTo>
                  <a:cubicBezTo>
                    <a:pt x="195" y="99"/>
                    <a:pt x="191" y="102"/>
                    <a:pt x="187" y="106"/>
                  </a:cubicBezTo>
                  <a:cubicBezTo>
                    <a:pt x="185" y="104"/>
                    <a:pt x="183" y="103"/>
                    <a:pt x="182" y="101"/>
                  </a:cubicBezTo>
                  <a:close/>
                  <a:moveTo>
                    <a:pt x="177" y="97"/>
                  </a:moveTo>
                  <a:cubicBezTo>
                    <a:pt x="174" y="95"/>
                    <a:pt x="171" y="93"/>
                    <a:pt x="168" y="90"/>
                  </a:cubicBezTo>
                  <a:cubicBezTo>
                    <a:pt x="172" y="86"/>
                    <a:pt x="176" y="82"/>
                    <a:pt x="180" y="79"/>
                  </a:cubicBezTo>
                  <a:cubicBezTo>
                    <a:pt x="183" y="81"/>
                    <a:pt x="186" y="84"/>
                    <a:pt x="189" y="87"/>
                  </a:cubicBezTo>
                  <a:cubicBezTo>
                    <a:pt x="185" y="90"/>
                    <a:pt x="181" y="94"/>
                    <a:pt x="177" y="97"/>
                  </a:cubicBezTo>
                  <a:close/>
                  <a:moveTo>
                    <a:pt x="174" y="100"/>
                  </a:moveTo>
                  <a:cubicBezTo>
                    <a:pt x="168" y="105"/>
                    <a:pt x="163" y="110"/>
                    <a:pt x="158" y="114"/>
                  </a:cubicBezTo>
                  <a:cubicBezTo>
                    <a:pt x="155" y="112"/>
                    <a:pt x="152" y="110"/>
                    <a:pt x="150" y="108"/>
                  </a:cubicBezTo>
                  <a:cubicBezTo>
                    <a:pt x="155" y="103"/>
                    <a:pt x="161" y="98"/>
                    <a:pt x="166" y="92"/>
                  </a:cubicBezTo>
                  <a:cubicBezTo>
                    <a:pt x="169" y="95"/>
                    <a:pt x="171" y="97"/>
                    <a:pt x="174" y="100"/>
                  </a:cubicBezTo>
                  <a:close/>
                  <a:moveTo>
                    <a:pt x="154" y="118"/>
                  </a:moveTo>
                  <a:cubicBezTo>
                    <a:pt x="150" y="122"/>
                    <a:pt x="145" y="126"/>
                    <a:pt x="141" y="130"/>
                  </a:cubicBezTo>
                  <a:cubicBezTo>
                    <a:pt x="139" y="127"/>
                    <a:pt x="136" y="125"/>
                    <a:pt x="134" y="123"/>
                  </a:cubicBezTo>
                  <a:cubicBezTo>
                    <a:pt x="138" y="119"/>
                    <a:pt x="142" y="115"/>
                    <a:pt x="147" y="111"/>
                  </a:cubicBezTo>
                  <a:cubicBezTo>
                    <a:pt x="149" y="113"/>
                    <a:pt x="152" y="115"/>
                    <a:pt x="154" y="118"/>
                  </a:cubicBezTo>
                  <a:close/>
                  <a:moveTo>
                    <a:pt x="138" y="132"/>
                  </a:moveTo>
                  <a:cubicBezTo>
                    <a:pt x="134" y="136"/>
                    <a:pt x="130" y="140"/>
                    <a:pt x="126" y="144"/>
                  </a:cubicBezTo>
                  <a:cubicBezTo>
                    <a:pt x="123" y="141"/>
                    <a:pt x="121" y="139"/>
                    <a:pt x="119" y="137"/>
                  </a:cubicBezTo>
                  <a:cubicBezTo>
                    <a:pt x="123" y="133"/>
                    <a:pt x="127" y="129"/>
                    <a:pt x="131" y="126"/>
                  </a:cubicBezTo>
                  <a:cubicBezTo>
                    <a:pt x="133" y="128"/>
                    <a:pt x="136" y="130"/>
                    <a:pt x="138" y="132"/>
                  </a:cubicBezTo>
                  <a:close/>
                  <a:moveTo>
                    <a:pt x="122" y="147"/>
                  </a:moveTo>
                  <a:cubicBezTo>
                    <a:pt x="117" y="151"/>
                    <a:pt x="113" y="156"/>
                    <a:pt x="108" y="161"/>
                  </a:cubicBezTo>
                  <a:cubicBezTo>
                    <a:pt x="105" y="158"/>
                    <a:pt x="102" y="156"/>
                    <a:pt x="100" y="154"/>
                  </a:cubicBezTo>
                  <a:cubicBezTo>
                    <a:pt x="105" y="149"/>
                    <a:pt x="110" y="145"/>
                    <a:pt x="116" y="140"/>
                  </a:cubicBezTo>
                  <a:cubicBezTo>
                    <a:pt x="118" y="142"/>
                    <a:pt x="120" y="145"/>
                    <a:pt x="122" y="147"/>
                  </a:cubicBezTo>
                  <a:close/>
                  <a:moveTo>
                    <a:pt x="104" y="164"/>
                  </a:moveTo>
                  <a:cubicBezTo>
                    <a:pt x="100" y="168"/>
                    <a:pt x="96" y="172"/>
                    <a:pt x="91" y="176"/>
                  </a:cubicBezTo>
                  <a:cubicBezTo>
                    <a:pt x="89" y="173"/>
                    <a:pt x="86" y="171"/>
                    <a:pt x="83" y="168"/>
                  </a:cubicBezTo>
                  <a:cubicBezTo>
                    <a:pt x="88" y="164"/>
                    <a:pt x="92" y="161"/>
                    <a:pt x="96" y="157"/>
                  </a:cubicBezTo>
                  <a:cubicBezTo>
                    <a:pt x="99" y="159"/>
                    <a:pt x="101" y="162"/>
                    <a:pt x="104" y="164"/>
                  </a:cubicBezTo>
                  <a:close/>
                  <a:moveTo>
                    <a:pt x="80" y="193"/>
                  </a:moveTo>
                  <a:cubicBezTo>
                    <a:pt x="84" y="190"/>
                    <a:pt x="88" y="187"/>
                    <a:pt x="92" y="183"/>
                  </a:cubicBezTo>
                  <a:cubicBezTo>
                    <a:pt x="93" y="185"/>
                    <a:pt x="94" y="186"/>
                    <a:pt x="96" y="187"/>
                  </a:cubicBezTo>
                  <a:cubicBezTo>
                    <a:pt x="92" y="191"/>
                    <a:pt x="88" y="194"/>
                    <a:pt x="84" y="197"/>
                  </a:cubicBezTo>
                  <a:cubicBezTo>
                    <a:pt x="83" y="196"/>
                    <a:pt x="82" y="195"/>
                    <a:pt x="80" y="193"/>
                  </a:cubicBezTo>
                  <a:close/>
                  <a:moveTo>
                    <a:pt x="81" y="200"/>
                  </a:moveTo>
                  <a:cubicBezTo>
                    <a:pt x="77" y="204"/>
                    <a:pt x="73" y="208"/>
                    <a:pt x="69" y="212"/>
                  </a:cubicBezTo>
                  <a:cubicBezTo>
                    <a:pt x="67" y="211"/>
                    <a:pt x="66" y="209"/>
                    <a:pt x="64" y="208"/>
                  </a:cubicBezTo>
                  <a:cubicBezTo>
                    <a:pt x="68" y="204"/>
                    <a:pt x="73" y="200"/>
                    <a:pt x="77" y="196"/>
                  </a:cubicBezTo>
                  <a:cubicBezTo>
                    <a:pt x="78" y="198"/>
                    <a:pt x="80" y="199"/>
                    <a:pt x="81" y="200"/>
                  </a:cubicBezTo>
                  <a:close/>
                  <a:moveTo>
                    <a:pt x="88" y="179"/>
                  </a:moveTo>
                  <a:cubicBezTo>
                    <a:pt x="84" y="183"/>
                    <a:pt x="80" y="186"/>
                    <a:pt x="77" y="190"/>
                  </a:cubicBezTo>
                  <a:cubicBezTo>
                    <a:pt x="74" y="187"/>
                    <a:pt x="71" y="184"/>
                    <a:pt x="68" y="181"/>
                  </a:cubicBezTo>
                  <a:cubicBezTo>
                    <a:pt x="72" y="178"/>
                    <a:pt x="76" y="174"/>
                    <a:pt x="80" y="171"/>
                  </a:cubicBezTo>
                  <a:cubicBezTo>
                    <a:pt x="83" y="173"/>
                    <a:pt x="85" y="176"/>
                    <a:pt x="88" y="179"/>
                  </a:cubicBezTo>
                  <a:close/>
                  <a:moveTo>
                    <a:pt x="74" y="193"/>
                  </a:moveTo>
                  <a:cubicBezTo>
                    <a:pt x="69" y="197"/>
                    <a:pt x="65" y="201"/>
                    <a:pt x="61" y="205"/>
                  </a:cubicBezTo>
                  <a:cubicBezTo>
                    <a:pt x="57" y="202"/>
                    <a:pt x="54" y="199"/>
                    <a:pt x="50" y="196"/>
                  </a:cubicBezTo>
                  <a:cubicBezTo>
                    <a:pt x="55" y="192"/>
                    <a:pt x="60" y="187"/>
                    <a:pt x="65" y="183"/>
                  </a:cubicBezTo>
                  <a:cubicBezTo>
                    <a:pt x="68" y="186"/>
                    <a:pt x="71" y="190"/>
                    <a:pt x="74" y="193"/>
                  </a:cubicBezTo>
                  <a:close/>
                  <a:moveTo>
                    <a:pt x="57" y="208"/>
                  </a:moveTo>
                  <a:cubicBezTo>
                    <a:pt x="54" y="212"/>
                    <a:pt x="50" y="215"/>
                    <a:pt x="46" y="219"/>
                  </a:cubicBezTo>
                  <a:cubicBezTo>
                    <a:pt x="42" y="215"/>
                    <a:pt x="38" y="212"/>
                    <a:pt x="34" y="208"/>
                  </a:cubicBezTo>
                  <a:cubicBezTo>
                    <a:pt x="39" y="205"/>
                    <a:pt x="43" y="201"/>
                    <a:pt x="47" y="198"/>
                  </a:cubicBezTo>
                  <a:cubicBezTo>
                    <a:pt x="50" y="201"/>
                    <a:pt x="54" y="205"/>
                    <a:pt x="57" y="208"/>
                  </a:cubicBezTo>
                  <a:close/>
                  <a:moveTo>
                    <a:pt x="60" y="211"/>
                  </a:moveTo>
                  <a:cubicBezTo>
                    <a:pt x="62" y="213"/>
                    <a:pt x="63" y="214"/>
                    <a:pt x="65" y="216"/>
                  </a:cubicBezTo>
                  <a:cubicBezTo>
                    <a:pt x="61" y="219"/>
                    <a:pt x="58" y="223"/>
                    <a:pt x="55" y="226"/>
                  </a:cubicBezTo>
                  <a:cubicBezTo>
                    <a:pt x="53" y="225"/>
                    <a:pt x="51" y="223"/>
                    <a:pt x="49" y="221"/>
                  </a:cubicBezTo>
                  <a:cubicBezTo>
                    <a:pt x="53" y="218"/>
                    <a:pt x="57" y="215"/>
                    <a:pt x="60" y="211"/>
                  </a:cubicBezTo>
                  <a:close/>
                  <a:moveTo>
                    <a:pt x="70" y="221"/>
                  </a:moveTo>
                  <a:cubicBezTo>
                    <a:pt x="73" y="224"/>
                    <a:pt x="76" y="226"/>
                    <a:pt x="79" y="228"/>
                  </a:cubicBezTo>
                  <a:cubicBezTo>
                    <a:pt x="75" y="232"/>
                    <a:pt x="71" y="235"/>
                    <a:pt x="67" y="239"/>
                  </a:cubicBezTo>
                  <a:cubicBezTo>
                    <a:pt x="65" y="236"/>
                    <a:pt x="62" y="233"/>
                    <a:pt x="59" y="230"/>
                  </a:cubicBezTo>
                  <a:cubicBezTo>
                    <a:pt x="63" y="227"/>
                    <a:pt x="67" y="224"/>
                    <a:pt x="70" y="221"/>
                  </a:cubicBezTo>
                  <a:close/>
                  <a:moveTo>
                    <a:pt x="74" y="218"/>
                  </a:moveTo>
                  <a:cubicBezTo>
                    <a:pt x="79" y="214"/>
                    <a:pt x="83" y="210"/>
                    <a:pt x="87" y="206"/>
                  </a:cubicBezTo>
                  <a:cubicBezTo>
                    <a:pt x="89" y="209"/>
                    <a:pt x="92" y="211"/>
                    <a:pt x="95" y="214"/>
                  </a:cubicBezTo>
                  <a:cubicBezTo>
                    <a:pt x="91" y="218"/>
                    <a:pt x="86" y="222"/>
                    <a:pt x="82" y="225"/>
                  </a:cubicBezTo>
                  <a:cubicBezTo>
                    <a:pt x="80" y="223"/>
                    <a:pt x="77" y="220"/>
                    <a:pt x="74" y="218"/>
                  </a:cubicBezTo>
                  <a:close/>
                  <a:moveTo>
                    <a:pt x="90" y="203"/>
                  </a:moveTo>
                  <a:cubicBezTo>
                    <a:pt x="94" y="200"/>
                    <a:pt x="97" y="196"/>
                    <a:pt x="101" y="193"/>
                  </a:cubicBezTo>
                  <a:cubicBezTo>
                    <a:pt x="104" y="196"/>
                    <a:pt x="106" y="198"/>
                    <a:pt x="109" y="201"/>
                  </a:cubicBezTo>
                  <a:cubicBezTo>
                    <a:pt x="105" y="204"/>
                    <a:pt x="102" y="207"/>
                    <a:pt x="98" y="211"/>
                  </a:cubicBezTo>
                  <a:cubicBezTo>
                    <a:pt x="96" y="208"/>
                    <a:pt x="93" y="206"/>
                    <a:pt x="90" y="203"/>
                  </a:cubicBezTo>
                  <a:close/>
                  <a:moveTo>
                    <a:pt x="105" y="189"/>
                  </a:moveTo>
                  <a:cubicBezTo>
                    <a:pt x="109" y="185"/>
                    <a:pt x="114" y="181"/>
                    <a:pt x="118" y="177"/>
                  </a:cubicBezTo>
                  <a:cubicBezTo>
                    <a:pt x="121" y="179"/>
                    <a:pt x="124" y="182"/>
                    <a:pt x="127" y="185"/>
                  </a:cubicBezTo>
                  <a:cubicBezTo>
                    <a:pt x="122" y="189"/>
                    <a:pt x="118" y="193"/>
                    <a:pt x="113" y="197"/>
                  </a:cubicBezTo>
                  <a:cubicBezTo>
                    <a:pt x="111" y="194"/>
                    <a:pt x="108" y="191"/>
                    <a:pt x="105" y="189"/>
                  </a:cubicBezTo>
                  <a:close/>
                  <a:moveTo>
                    <a:pt x="122" y="173"/>
                  </a:moveTo>
                  <a:cubicBezTo>
                    <a:pt x="125" y="170"/>
                    <a:pt x="128" y="167"/>
                    <a:pt x="131" y="164"/>
                  </a:cubicBezTo>
                  <a:cubicBezTo>
                    <a:pt x="132" y="163"/>
                    <a:pt x="134" y="162"/>
                    <a:pt x="135" y="160"/>
                  </a:cubicBezTo>
                  <a:cubicBezTo>
                    <a:pt x="138" y="163"/>
                    <a:pt x="141" y="166"/>
                    <a:pt x="144" y="168"/>
                  </a:cubicBezTo>
                  <a:cubicBezTo>
                    <a:pt x="140" y="172"/>
                    <a:pt x="135" y="177"/>
                    <a:pt x="131" y="181"/>
                  </a:cubicBezTo>
                  <a:cubicBezTo>
                    <a:pt x="128" y="178"/>
                    <a:pt x="125" y="175"/>
                    <a:pt x="122" y="173"/>
                  </a:cubicBezTo>
                  <a:close/>
                  <a:moveTo>
                    <a:pt x="139" y="157"/>
                  </a:moveTo>
                  <a:cubicBezTo>
                    <a:pt x="144" y="153"/>
                    <a:pt x="148" y="149"/>
                    <a:pt x="152" y="145"/>
                  </a:cubicBezTo>
                  <a:cubicBezTo>
                    <a:pt x="155" y="148"/>
                    <a:pt x="158" y="150"/>
                    <a:pt x="161" y="153"/>
                  </a:cubicBezTo>
                  <a:cubicBezTo>
                    <a:pt x="156" y="157"/>
                    <a:pt x="152" y="161"/>
                    <a:pt x="148" y="164"/>
                  </a:cubicBezTo>
                  <a:cubicBezTo>
                    <a:pt x="145" y="162"/>
                    <a:pt x="142" y="159"/>
                    <a:pt x="139" y="157"/>
                  </a:cubicBezTo>
                  <a:close/>
                  <a:moveTo>
                    <a:pt x="155" y="142"/>
                  </a:moveTo>
                  <a:cubicBezTo>
                    <a:pt x="159" y="138"/>
                    <a:pt x="164" y="134"/>
                    <a:pt x="168" y="130"/>
                  </a:cubicBezTo>
                  <a:cubicBezTo>
                    <a:pt x="171" y="133"/>
                    <a:pt x="174" y="135"/>
                    <a:pt x="177" y="137"/>
                  </a:cubicBezTo>
                  <a:cubicBezTo>
                    <a:pt x="172" y="142"/>
                    <a:pt x="168" y="146"/>
                    <a:pt x="163" y="150"/>
                  </a:cubicBezTo>
                  <a:cubicBezTo>
                    <a:pt x="160" y="148"/>
                    <a:pt x="158" y="145"/>
                    <a:pt x="155" y="142"/>
                  </a:cubicBezTo>
                  <a:close/>
                  <a:moveTo>
                    <a:pt x="172" y="126"/>
                  </a:moveTo>
                  <a:cubicBezTo>
                    <a:pt x="178" y="122"/>
                    <a:pt x="183" y="117"/>
                    <a:pt x="188" y="112"/>
                  </a:cubicBezTo>
                  <a:cubicBezTo>
                    <a:pt x="191" y="114"/>
                    <a:pt x="194" y="117"/>
                    <a:pt x="196" y="119"/>
                  </a:cubicBezTo>
                  <a:cubicBezTo>
                    <a:pt x="191" y="124"/>
                    <a:pt x="186" y="129"/>
                    <a:pt x="181" y="134"/>
                  </a:cubicBezTo>
                  <a:cubicBezTo>
                    <a:pt x="178" y="131"/>
                    <a:pt x="175" y="129"/>
                    <a:pt x="172" y="126"/>
                  </a:cubicBezTo>
                  <a:close/>
                  <a:moveTo>
                    <a:pt x="192" y="109"/>
                  </a:moveTo>
                  <a:cubicBezTo>
                    <a:pt x="196" y="106"/>
                    <a:pt x="199" y="103"/>
                    <a:pt x="203" y="99"/>
                  </a:cubicBezTo>
                  <a:cubicBezTo>
                    <a:pt x="206" y="101"/>
                    <a:pt x="208" y="103"/>
                    <a:pt x="210" y="105"/>
                  </a:cubicBezTo>
                  <a:cubicBezTo>
                    <a:pt x="207" y="109"/>
                    <a:pt x="203" y="112"/>
                    <a:pt x="200" y="116"/>
                  </a:cubicBezTo>
                  <a:cubicBezTo>
                    <a:pt x="197" y="113"/>
                    <a:pt x="194" y="111"/>
                    <a:pt x="192" y="109"/>
                  </a:cubicBezTo>
                  <a:close/>
                  <a:moveTo>
                    <a:pt x="217" y="82"/>
                  </a:moveTo>
                  <a:cubicBezTo>
                    <a:pt x="213" y="85"/>
                    <a:pt x="208" y="89"/>
                    <a:pt x="204" y="92"/>
                  </a:cubicBezTo>
                  <a:cubicBezTo>
                    <a:pt x="202" y="90"/>
                    <a:pt x="199" y="88"/>
                    <a:pt x="197" y="87"/>
                  </a:cubicBezTo>
                  <a:cubicBezTo>
                    <a:pt x="201" y="82"/>
                    <a:pt x="205" y="78"/>
                    <a:pt x="210" y="74"/>
                  </a:cubicBezTo>
                  <a:cubicBezTo>
                    <a:pt x="212" y="77"/>
                    <a:pt x="215" y="79"/>
                    <a:pt x="217" y="82"/>
                  </a:cubicBezTo>
                  <a:close/>
                  <a:moveTo>
                    <a:pt x="207" y="71"/>
                  </a:moveTo>
                  <a:cubicBezTo>
                    <a:pt x="202" y="75"/>
                    <a:pt x="197" y="79"/>
                    <a:pt x="193" y="83"/>
                  </a:cubicBezTo>
                  <a:cubicBezTo>
                    <a:pt x="189" y="81"/>
                    <a:pt x="186" y="78"/>
                    <a:pt x="183" y="76"/>
                  </a:cubicBezTo>
                  <a:cubicBezTo>
                    <a:pt x="188" y="71"/>
                    <a:pt x="193" y="66"/>
                    <a:pt x="198" y="61"/>
                  </a:cubicBezTo>
                  <a:cubicBezTo>
                    <a:pt x="201" y="64"/>
                    <a:pt x="204" y="68"/>
                    <a:pt x="207" y="71"/>
                  </a:cubicBezTo>
                  <a:close/>
                  <a:moveTo>
                    <a:pt x="226" y="9"/>
                  </a:moveTo>
                  <a:cubicBezTo>
                    <a:pt x="228" y="12"/>
                    <a:pt x="230" y="15"/>
                    <a:pt x="233" y="17"/>
                  </a:cubicBezTo>
                  <a:cubicBezTo>
                    <a:pt x="229" y="21"/>
                    <a:pt x="225" y="25"/>
                    <a:pt x="222" y="28"/>
                  </a:cubicBezTo>
                  <a:cubicBezTo>
                    <a:pt x="219" y="26"/>
                    <a:pt x="216" y="24"/>
                    <a:pt x="214" y="22"/>
                  </a:cubicBezTo>
                  <a:cubicBezTo>
                    <a:pt x="218" y="18"/>
                    <a:pt x="222" y="13"/>
                    <a:pt x="226" y="9"/>
                  </a:cubicBezTo>
                  <a:close/>
                  <a:moveTo>
                    <a:pt x="212" y="24"/>
                  </a:moveTo>
                  <a:cubicBezTo>
                    <a:pt x="215" y="26"/>
                    <a:pt x="217" y="28"/>
                    <a:pt x="220" y="30"/>
                  </a:cubicBezTo>
                  <a:cubicBezTo>
                    <a:pt x="216" y="35"/>
                    <a:pt x="212" y="39"/>
                    <a:pt x="207" y="43"/>
                  </a:cubicBezTo>
                  <a:cubicBezTo>
                    <a:pt x="204" y="41"/>
                    <a:pt x="201" y="39"/>
                    <a:pt x="198" y="37"/>
                  </a:cubicBezTo>
                  <a:cubicBezTo>
                    <a:pt x="203" y="33"/>
                    <a:pt x="207" y="28"/>
                    <a:pt x="212" y="24"/>
                  </a:cubicBezTo>
                  <a:close/>
                  <a:moveTo>
                    <a:pt x="196" y="39"/>
                  </a:moveTo>
                  <a:cubicBezTo>
                    <a:pt x="199" y="42"/>
                    <a:pt x="202" y="44"/>
                    <a:pt x="205" y="45"/>
                  </a:cubicBezTo>
                  <a:cubicBezTo>
                    <a:pt x="202" y="48"/>
                    <a:pt x="199" y="51"/>
                    <a:pt x="197" y="54"/>
                  </a:cubicBezTo>
                  <a:cubicBezTo>
                    <a:pt x="194" y="51"/>
                    <a:pt x="191" y="49"/>
                    <a:pt x="189" y="46"/>
                  </a:cubicBezTo>
                  <a:cubicBezTo>
                    <a:pt x="191" y="44"/>
                    <a:pt x="194" y="41"/>
                    <a:pt x="196" y="39"/>
                  </a:cubicBezTo>
                  <a:close/>
                  <a:moveTo>
                    <a:pt x="186" y="49"/>
                  </a:moveTo>
                  <a:cubicBezTo>
                    <a:pt x="189" y="51"/>
                    <a:pt x="191" y="54"/>
                    <a:pt x="194" y="57"/>
                  </a:cubicBezTo>
                  <a:cubicBezTo>
                    <a:pt x="188" y="62"/>
                    <a:pt x="183" y="67"/>
                    <a:pt x="178" y="72"/>
                  </a:cubicBezTo>
                  <a:cubicBezTo>
                    <a:pt x="175" y="70"/>
                    <a:pt x="172" y="68"/>
                    <a:pt x="170" y="66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74" y="60"/>
                    <a:pt x="180" y="54"/>
                    <a:pt x="186" y="49"/>
                  </a:cubicBezTo>
                  <a:close/>
                  <a:moveTo>
                    <a:pt x="167" y="67"/>
                  </a:moveTo>
                  <a:cubicBezTo>
                    <a:pt x="167" y="67"/>
                    <a:pt x="167" y="67"/>
                    <a:pt x="168" y="68"/>
                  </a:cubicBezTo>
                  <a:cubicBezTo>
                    <a:pt x="170" y="70"/>
                    <a:pt x="173" y="72"/>
                    <a:pt x="175" y="74"/>
                  </a:cubicBezTo>
                  <a:cubicBezTo>
                    <a:pt x="171" y="78"/>
                    <a:pt x="167" y="82"/>
                    <a:pt x="164" y="86"/>
                  </a:cubicBezTo>
                  <a:cubicBezTo>
                    <a:pt x="161" y="83"/>
                    <a:pt x="159" y="81"/>
                    <a:pt x="156" y="79"/>
                  </a:cubicBezTo>
                  <a:cubicBezTo>
                    <a:pt x="156" y="78"/>
                    <a:pt x="154" y="79"/>
                    <a:pt x="155" y="80"/>
                  </a:cubicBezTo>
                  <a:cubicBezTo>
                    <a:pt x="157" y="82"/>
                    <a:pt x="159" y="85"/>
                    <a:pt x="162" y="87"/>
                  </a:cubicBezTo>
                  <a:cubicBezTo>
                    <a:pt x="156" y="93"/>
                    <a:pt x="150" y="98"/>
                    <a:pt x="144" y="104"/>
                  </a:cubicBezTo>
                  <a:cubicBezTo>
                    <a:pt x="141" y="101"/>
                    <a:pt x="138" y="99"/>
                    <a:pt x="135" y="96"/>
                  </a:cubicBezTo>
                  <a:cubicBezTo>
                    <a:pt x="146" y="86"/>
                    <a:pt x="156" y="77"/>
                    <a:pt x="167" y="67"/>
                  </a:cubicBezTo>
                  <a:close/>
                  <a:moveTo>
                    <a:pt x="133" y="98"/>
                  </a:moveTo>
                  <a:cubicBezTo>
                    <a:pt x="136" y="101"/>
                    <a:pt x="139" y="104"/>
                    <a:pt x="142" y="106"/>
                  </a:cubicBezTo>
                  <a:cubicBezTo>
                    <a:pt x="137" y="110"/>
                    <a:pt x="133" y="114"/>
                    <a:pt x="128" y="118"/>
                  </a:cubicBezTo>
                  <a:cubicBezTo>
                    <a:pt x="125" y="116"/>
                    <a:pt x="122" y="113"/>
                    <a:pt x="119" y="111"/>
                  </a:cubicBezTo>
                  <a:cubicBezTo>
                    <a:pt x="124" y="107"/>
                    <a:pt x="128" y="102"/>
                    <a:pt x="133" y="98"/>
                  </a:cubicBezTo>
                  <a:close/>
                  <a:moveTo>
                    <a:pt x="114" y="115"/>
                  </a:moveTo>
                  <a:cubicBezTo>
                    <a:pt x="115" y="114"/>
                    <a:pt x="116" y="114"/>
                    <a:pt x="117" y="113"/>
                  </a:cubicBezTo>
                  <a:cubicBezTo>
                    <a:pt x="120" y="115"/>
                    <a:pt x="123" y="118"/>
                    <a:pt x="126" y="121"/>
                  </a:cubicBezTo>
                  <a:cubicBezTo>
                    <a:pt x="122" y="124"/>
                    <a:pt x="118" y="128"/>
                    <a:pt x="114" y="132"/>
                  </a:cubicBezTo>
                  <a:cubicBezTo>
                    <a:pt x="111" y="129"/>
                    <a:pt x="108" y="126"/>
                    <a:pt x="106" y="124"/>
                  </a:cubicBezTo>
                  <a:cubicBezTo>
                    <a:pt x="108" y="121"/>
                    <a:pt x="111" y="118"/>
                    <a:pt x="114" y="115"/>
                  </a:cubicBezTo>
                  <a:close/>
                  <a:moveTo>
                    <a:pt x="103" y="126"/>
                  </a:moveTo>
                  <a:cubicBezTo>
                    <a:pt x="106" y="129"/>
                    <a:pt x="108" y="131"/>
                    <a:pt x="111" y="134"/>
                  </a:cubicBezTo>
                  <a:cubicBezTo>
                    <a:pt x="105" y="139"/>
                    <a:pt x="100" y="144"/>
                    <a:pt x="94" y="149"/>
                  </a:cubicBezTo>
                  <a:cubicBezTo>
                    <a:pt x="91" y="147"/>
                    <a:pt x="89" y="145"/>
                    <a:pt x="86" y="143"/>
                  </a:cubicBezTo>
                  <a:cubicBezTo>
                    <a:pt x="92" y="137"/>
                    <a:pt x="98" y="131"/>
                    <a:pt x="103" y="126"/>
                  </a:cubicBezTo>
                  <a:close/>
                  <a:moveTo>
                    <a:pt x="84" y="144"/>
                  </a:moveTo>
                  <a:cubicBezTo>
                    <a:pt x="86" y="147"/>
                    <a:pt x="89" y="149"/>
                    <a:pt x="91" y="152"/>
                  </a:cubicBezTo>
                  <a:cubicBezTo>
                    <a:pt x="87" y="156"/>
                    <a:pt x="83" y="160"/>
                    <a:pt x="78" y="163"/>
                  </a:cubicBezTo>
                  <a:cubicBezTo>
                    <a:pt x="77" y="162"/>
                    <a:pt x="75" y="161"/>
                    <a:pt x="74" y="159"/>
                  </a:cubicBezTo>
                  <a:cubicBezTo>
                    <a:pt x="73" y="158"/>
                    <a:pt x="71" y="160"/>
                    <a:pt x="72" y="161"/>
                  </a:cubicBezTo>
                  <a:cubicBezTo>
                    <a:pt x="73" y="163"/>
                    <a:pt x="75" y="164"/>
                    <a:pt x="76" y="165"/>
                  </a:cubicBezTo>
                  <a:cubicBezTo>
                    <a:pt x="72" y="169"/>
                    <a:pt x="68" y="173"/>
                    <a:pt x="63" y="176"/>
                  </a:cubicBezTo>
                  <a:cubicBezTo>
                    <a:pt x="61" y="174"/>
                    <a:pt x="59" y="172"/>
                    <a:pt x="57" y="169"/>
                  </a:cubicBezTo>
                  <a:cubicBezTo>
                    <a:pt x="66" y="161"/>
                    <a:pt x="75" y="153"/>
                    <a:pt x="84" y="144"/>
                  </a:cubicBezTo>
                  <a:close/>
                  <a:moveTo>
                    <a:pt x="55" y="171"/>
                  </a:moveTo>
                  <a:cubicBezTo>
                    <a:pt x="57" y="174"/>
                    <a:pt x="59" y="176"/>
                    <a:pt x="61" y="178"/>
                  </a:cubicBezTo>
                  <a:cubicBezTo>
                    <a:pt x="56" y="183"/>
                    <a:pt x="51" y="187"/>
                    <a:pt x="46" y="192"/>
                  </a:cubicBezTo>
                  <a:cubicBezTo>
                    <a:pt x="43" y="190"/>
                    <a:pt x="41" y="187"/>
                    <a:pt x="38" y="185"/>
                  </a:cubicBezTo>
                  <a:cubicBezTo>
                    <a:pt x="44" y="181"/>
                    <a:pt x="49" y="176"/>
                    <a:pt x="55" y="171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7"/>
                    <a:pt x="36" y="187"/>
                  </a:cubicBezTo>
                  <a:cubicBezTo>
                    <a:pt x="39" y="189"/>
                    <a:pt x="41" y="192"/>
                    <a:pt x="43" y="194"/>
                  </a:cubicBezTo>
                  <a:cubicBezTo>
                    <a:pt x="39" y="198"/>
                    <a:pt x="35" y="201"/>
                    <a:pt x="31" y="205"/>
                  </a:cubicBezTo>
                  <a:cubicBezTo>
                    <a:pt x="28" y="202"/>
                    <a:pt x="25" y="200"/>
                    <a:pt x="22" y="197"/>
                  </a:cubicBezTo>
                  <a:cubicBezTo>
                    <a:pt x="27" y="194"/>
                    <a:pt x="31" y="190"/>
                    <a:pt x="36" y="187"/>
                  </a:cubicBezTo>
                  <a:close/>
                  <a:moveTo>
                    <a:pt x="7" y="208"/>
                  </a:moveTo>
                  <a:cubicBezTo>
                    <a:pt x="11" y="205"/>
                    <a:pt x="16" y="202"/>
                    <a:pt x="20" y="199"/>
                  </a:cubicBezTo>
                  <a:cubicBezTo>
                    <a:pt x="20" y="199"/>
                    <a:pt x="20" y="199"/>
                    <a:pt x="20" y="199"/>
                  </a:cubicBezTo>
                  <a:cubicBezTo>
                    <a:pt x="23" y="202"/>
                    <a:pt x="25" y="204"/>
                    <a:pt x="28" y="207"/>
                  </a:cubicBezTo>
                  <a:cubicBezTo>
                    <a:pt x="24" y="210"/>
                    <a:pt x="20" y="214"/>
                    <a:pt x="17" y="217"/>
                  </a:cubicBezTo>
                  <a:cubicBezTo>
                    <a:pt x="13" y="214"/>
                    <a:pt x="10" y="211"/>
                    <a:pt x="7" y="208"/>
                  </a:cubicBezTo>
                  <a:close/>
                  <a:moveTo>
                    <a:pt x="19" y="219"/>
                  </a:moveTo>
                  <a:cubicBezTo>
                    <a:pt x="23" y="216"/>
                    <a:pt x="27" y="213"/>
                    <a:pt x="31" y="210"/>
                  </a:cubicBezTo>
                  <a:cubicBezTo>
                    <a:pt x="35" y="214"/>
                    <a:pt x="39" y="218"/>
                    <a:pt x="43" y="222"/>
                  </a:cubicBezTo>
                  <a:cubicBezTo>
                    <a:pt x="39" y="225"/>
                    <a:pt x="36" y="228"/>
                    <a:pt x="33" y="232"/>
                  </a:cubicBezTo>
                  <a:cubicBezTo>
                    <a:pt x="28" y="227"/>
                    <a:pt x="24" y="223"/>
                    <a:pt x="19" y="219"/>
                  </a:cubicBezTo>
                  <a:close/>
                  <a:moveTo>
                    <a:pt x="35" y="234"/>
                  </a:moveTo>
                  <a:cubicBezTo>
                    <a:pt x="38" y="231"/>
                    <a:pt x="42" y="228"/>
                    <a:pt x="45" y="225"/>
                  </a:cubicBezTo>
                  <a:cubicBezTo>
                    <a:pt x="47" y="227"/>
                    <a:pt x="49" y="229"/>
                    <a:pt x="51" y="231"/>
                  </a:cubicBezTo>
                  <a:cubicBezTo>
                    <a:pt x="49" y="232"/>
                    <a:pt x="48" y="234"/>
                    <a:pt x="46" y="236"/>
                  </a:cubicBezTo>
                  <a:cubicBezTo>
                    <a:pt x="45" y="237"/>
                    <a:pt x="46" y="239"/>
                    <a:pt x="48" y="238"/>
                  </a:cubicBezTo>
                  <a:cubicBezTo>
                    <a:pt x="50" y="237"/>
                    <a:pt x="52" y="235"/>
                    <a:pt x="54" y="234"/>
                  </a:cubicBezTo>
                  <a:cubicBezTo>
                    <a:pt x="57" y="237"/>
                    <a:pt x="60" y="240"/>
                    <a:pt x="63" y="243"/>
                  </a:cubicBezTo>
                  <a:cubicBezTo>
                    <a:pt x="60" y="246"/>
                    <a:pt x="57" y="248"/>
                    <a:pt x="53" y="251"/>
                  </a:cubicBezTo>
                  <a:cubicBezTo>
                    <a:pt x="47" y="245"/>
                    <a:pt x="41" y="239"/>
                    <a:pt x="35" y="234"/>
                  </a:cubicBezTo>
                  <a:close/>
                  <a:moveTo>
                    <a:pt x="65" y="264"/>
                  </a:moveTo>
                  <a:cubicBezTo>
                    <a:pt x="62" y="260"/>
                    <a:pt x="59" y="257"/>
                    <a:pt x="55" y="253"/>
                  </a:cubicBezTo>
                  <a:cubicBezTo>
                    <a:pt x="59" y="250"/>
                    <a:pt x="62" y="248"/>
                    <a:pt x="65" y="245"/>
                  </a:cubicBezTo>
                  <a:cubicBezTo>
                    <a:pt x="68" y="248"/>
                    <a:pt x="72" y="251"/>
                    <a:pt x="75" y="254"/>
                  </a:cubicBezTo>
                  <a:cubicBezTo>
                    <a:pt x="72" y="257"/>
                    <a:pt x="69" y="261"/>
                    <a:pt x="65" y="264"/>
                  </a:cubicBezTo>
                  <a:close/>
                  <a:moveTo>
                    <a:pt x="78" y="251"/>
                  </a:moveTo>
                  <a:cubicBezTo>
                    <a:pt x="75" y="248"/>
                    <a:pt x="73" y="244"/>
                    <a:pt x="70" y="241"/>
                  </a:cubicBezTo>
                  <a:cubicBezTo>
                    <a:pt x="74" y="238"/>
                    <a:pt x="78" y="234"/>
                    <a:pt x="82" y="231"/>
                  </a:cubicBezTo>
                  <a:cubicBezTo>
                    <a:pt x="83" y="232"/>
                    <a:pt x="84" y="233"/>
                    <a:pt x="86" y="234"/>
                  </a:cubicBezTo>
                  <a:cubicBezTo>
                    <a:pt x="87" y="235"/>
                    <a:pt x="89" y="233"/>
                    <a:pt x="88" y="232"/>
                  </a:cubicBezTo>
                  <a:cubicBezTo>
                    <a:pt x="87" y="230"/>
                    <a:pt x="86" y="229"/>
                    <a:pt x="85" y="228"/>
                  </a:cubicBezTo>
                  <a:cubicBezTo>
                    <a:pt x="89" y="224"/>
                    <a:pt x="93" y="220"/>
                    <a:pt x="98" y="217"/>
                  </a:cubicBezTo>
                  <a:cubicBezTo>
                    <a:pt x="101" y="219"/>
                    <a:pt x="103" y="221"/>
                    <a:pt x="106" y="224"/>
                  </a:cubicBezTo>
                  <a:cubicBezTo>
                    <a:pt x="97" y="233"/>
                    <a:pt x="87" y="242"/>
                    <a:pt x="78" y="251"/>
                  </a:cubicBezTo>
                  <a:close/>
                  <a:moveTo>
                    <a:pt x="109" y="221"/>
                  </a:moveTo>
                  <a:cubicBezTo>
                    <a:pt x="107" y="218"/>
                    <a:pt x="104" y="216"/>
                    <a:pt x="102" y="213"/>
                  </a:cubicBezTo>
                  <a:cubicBezTo>
                    <a:pt x="105" y="210"/>
                    <a:pt x="109" y="207"/>
                    <a:pt x="112" y="204"/>
                  </a:cubicBezTo>
                  <a:cubicBezTo>
                    <a:pt x="114" y="206"/>
                    <a:pt x="117" y="208"/>
                    <a:pt x="119" y="210"/>
                  </a:cubicBezTo>
                  <a:cubicBezTo>
                    <a:pt x="119" y="210"/>
                    <a:pt x="119" y="210"/>
                    <a:pt x="120" y="210"/>
                  </a:cubicBezTo>
                  <a:cubicBezTo>
                    <a:pt x="116" y="214"/>
                    <a:pt x="113" y="217"/>
                    <a:pt x="109" y="221"/>
                  </a:cubicBezTo>
                  <a:close/>
                  <a:moveTo>
                    <a:pt x="122" y="208"/>
                  </a:moveTo>
                  <a:cubicBezTo>
                    <a:pt x="122" y="208"/>
                    <a:pt x="122" y="207"/>
                    <a:pt x="122" y="207"/>
                  </a:cubicBezTo>
                  <a:cubicBezTo>
                    <a:pt x="120" y="205"/>
                    <a:pt x="118" y="203"/>
                    <a:pt x="116" y="200"/>
                  </a:cubicBezTo>
                  <a:cubicBezTo>
                    <a:pt x="121" y="196"/>
                    <a:pt x="126" y="192"/>
                    <a:pt x="130" y="188"/>
                  </a:cubicBezTo>
                  <a:cubicBezTo>
                    <a:pt x="133" y="190"/>
                    <a:pt x="135" y="191"/>
                    <a:pt x="138" y="193"/>
                  </a:cubicBezTo>
                  <a:cubicBezTo>
                    <a:pt x="132" y="198"/>
                    <a:pt x="127" y="203"/>
                    <a:pt x="122" y="208"/>
                  </a:cubicBezTo>
                  <a:close/>
                  <a:moveTo>
                    <a:pt x="153" y="179"/>
                  </a:moveTo>
                  <a:cubicBezTo>
                    <a:pt x="149" y="182"/>
                    <a:pt x="145" y="186"/>
                    <a:pt x="141" y="190"/>
                  </a:cubicBezTo>
                  <a:cubicBezTo>
                    <a:pt x="139" y="188"/>
                    <a:pt x="136" y="186"/>
                    <a:pt x="134" y="184"/>
                  </a:cubicBezTo>
                  <a:cubicBezTo>
                    <a:pt x="139" y="180"/>
                    <a:pt x="144" y="176"/>
                    <a:pt x="148" y="171"/>
                  </a:cubicBezTo>
                  <a:cubicBezTo>
                    <a:pt x="150" y="173"/>
                    <a:pt x="153" y="175"/>
                    <a:pt x="155" y="176"/>
                  </a:cubicBezTo>
                  <a:cubicBezTo>
                    <a:pt x="154" y="177"/>
                    <a:pt x="153" y="178"/>
                    <a:pt x="153" y="179"/>
                  </a:cubicBezTo>
                  <a:close/>
                  <a:moveTo>
                    <a:pt x="157" y="174"/>
                  </a:moveTo>
                  <a:cubicBezTo>
                    <a:pt x="156" y="172"/>
                    <a:pt x="154" y="170"/>
                    <a:pt x="152" y="168"/>
                  </a:cubicBezTo>
                  <a:cubicBezTo>
                    <a:pt x="156" y="164"/>
                    <a:pt x="160" y="160"/>
                    <a:pt x="165" y="156"/>
                  </a:cubicBezTo>
                  <a:cubicBezTo>
                    <a:pt x="166" y="156"/>
                    <a:pt x="167" y="155"/>
                    <a:pt x="166" y="154"/>
                  </a:cubicBezTo>
                  <a:cubicBezTo>
                    <a:pt x="171" y="150"/>
                    <a:pt x="176" y="145"/>
                    <a:pt x="181" y="141"/>
                  </a:cubicBezTo>
                  <a:cubicBezTo>
                    <a:pt x="182" y="142"/>
                    <a:pt x="184" y="143"/>
                    <a:pt x="186" y="144"/>
                  </a:cubicBezTo>
                  <a:cubicBezTo>
                    <a:pt x="186" y="145"/>
                    <a:pt x="186" y="145"/>
                    <a:pt x="187" y="145"/>
                  </a:cubicBezTo>
                  <a:cubicBezTo>
                    <a:pt x="177" y="154"/>
                    <a:pt x="167" y="164"/>
                    <a:pt x="157" y="174"/>
                  </a:cubicBezTo>
                  <a:close/>
                  <a:moveTo>
                    <a:pt x="189" y="142"/>
                  </a:moveTo>
                  <a:cubicBezTo>
                    <a:pt x="189" y="142"/>
                    <a:pt x="189" y="141"/>
                    <a:pt x="188" y="141"/>
                  </a:cubicBezTo>
                  <a:cubicBezTo>
                    <a:pt x="187" y="140"/>
                    <a:pt x="186" y="138"/>
                    <a:pt x="184" y="137"/>
                  </a:cubicBezTo>
                  <a:cubicBezTo>
                    <a:pt x="190" y="132"/>
                    <a:pt x="195" y="127"/>
                    <a:pt x="201" y="121"/>
                  </a:cubicBezTo>
                  <a:cubicBezTo>
                    <a:pt x="202" y="122"/>
                    <a:pt x="204" y="123"/>
                    <a:pt x="206" y="124"/>
                  </a:cubicBezTo>
                  <a:cubicBezTo>
                    <a:pt x="207" y="125"/>
                    <a:pt x="209" y="123"/>
                    <a:pt x="208" y="122"/>
                  </a:cubicBezTo>
                  <a:cubicBezTo>
                    <a:pt x="206" y="121"/>
                    <a:pt x="205" y="120"/>
                    <a:pt x="203" y="118"/>
                  </a:cubicBezTo>
                  <a:cubicBezTo>
                    <a:pt x="207" y="115"/>
                    <a:pt x="211" y="111"/>
                    <a:pt x="214" y="108"/>
                  </a:cubicBezTo>
                  <a:cubicBezTo>
                    <a:pt x="215" y="109"/>
                    <a:pt x="216" y="110"/>
                    <a:pt x="218" y="110"/>
                  </a:cubicBezTo>
                  <a:cubicBezTo>
                    <a:pt x="220" y="112"/>
                    <a:pt x="223" y="108"/>
                    <a:pt x="221" y="107"/>
                  </a:cubicBezTo>
                  <a:cubicBezTo>
                    <a:pt x="220" y="106"/>
                    <a:pt x="219" y="105"/>
                    <a:pt x="218" y="104"/>
                  </a:cubicBezTo>
                  <a:cubicBezTo>
                    <a:pt x="221" y="100"/>
                    <a:pt x="225" y="97"/>
                    <a:pt x="229" y="93"/>
                  </a:cubicBezTo>
                  <a:cubicBezTo>
                    <a:pt x="231" y="95"/>
                    <a:pt x="233" y="96"/>
                    <a:pt x="235" y="98"/>
                  </a:cubicBezTo>
                  <a:cubicBezTo>
                    <a:pt x="235" y="98"/>
                    <a:pt x="235" y="98"/>
                    <a:pt x="235" y="98"/>
                  </a:cubicBezTo>
                  <a:cubicBezTo>
                    <a:pt x="219" y="112"/>
                    <a:pt x="204" y="127"/>
                    <a:pt x="189" y="1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35" name="Freeform 42"/>
            <p:cNvSpPr>
              <a:spLocks noEditPoints="1"/>
            </p:cNvSpPr>
            <p:nvPr/>
          </p:nvSpPr>
          <p:spPr bwMode="auto">
            <a:xfrm>
              <a:off x="7945438" y="1687513"/>
              <a:ext cx="212725" cy="177800"/>
            </a:xfrm>
            <a:custGeom>
              <a:avLst/>
              <a:gdLst>
                <a:gd name="T0" fmla="*/ 61 w 67"/>
                <a:gd name="T1" fmla="*/ 27 h 56"/>
                <a:gd name="T2" fmla="*/ 61 w 67"/>
                <a:gd name="T3" fmla="*/ 22 h 56"/>
                <a:gd name="T4" fmla="*/ 34 w 67"/>
                <a:gd name="T5" fmla="*/ 2 h 56"/>
                <a:gd name="T6" fmla="*/ 35 w 67"/>
                <a:gd name="T7" fmla="*/ 10 h 56"/>
                <a:gd name="T8" fmla="*/ 27 w 67"/>
                <a:gd name="T9" fmla="*/ 9 h 56"/>
                <a:gd name="T10" fmla="*/ 27 w 67"/>
                <a:gd name="T11" fmla="*/ 4 h 56"/>
                <a:gd name="T12" fmla="*/ 10 w 67"/>
                <a:gd name="T13" fmla="*/ 28 h 56"/>
                <a:gd name="T14" fmla="*/ 23 w 67"/>
                <a:gd name="T15" fmla="*/ 23 h 56"/>
                <a:gd name="T16" fmla="*/ 4 w 67"/>
                <a:gd name="T17" fmla="*/ 27 h 56"/>
                <a:gd name="T18" fmla="*/ 17 w 67"/>
                <a:gd name="T19" fmla="*/ 43 h 56"/>
                <a:gd name="T20" fmla="*/ 29 w 67"/>
                <a:gd name="T21" fmla="*/ 53 h 56"/>
                <a:gd name="T22" fmla="*/ 33 w 67"/>
                <a:gd name="T23" fmla="*/ 52 h 56"/>
                <a:gd name="T24" fmla="*/ 44 w 67"/>
                <a:gd name="T25" fmla="*/ 43 h 56"/>
                <a:gd name="T26" fmla="*/ 47 w 67"/>
                <a:gd name="T27" fmla="*/ 40 h 56"/>
                <a:gd name="T28" fmla="*/ 63 w 67"/>
                <a:gd name="T29" fmla="*/ 35 h 56"/>
                <a:gd name="T30" fmla="*/ 44 w 67"/>
                <a:gd name="T31" fmla="*/ 19 h 56"/>
                <a:gd name="T32" fmla="*/ 35 w 67"/>
                <a:gd name="T33" fmla="*/ 15 h 56"/>
                <a:gd name="T34" fmla="*/ 44 w 67"/>
                <a:gd name="T35" fmla="*/ 19 h 56"/>
                <a:gd name="T36" fmla="*/ 38 w 67"/>
                <a:gd name="T37" fmla="*/ 23 h 56"/>
                <a:gd name="T38" fmla="*/ 33 w 67"/>
                <a:gd name="T39" fmla="*/ 28 h 56"/>
                <a:gd name="T40" fmla="*/ 28 w 67"/>
                <a:gd name="T41" fmla="*/ 23 h 56"/>
                <a:gd name="T42" fmla="*/ 20 w 67"/>
                <a:gd name="T43" fmla="*/ 16 h 56"/>
                <a:gd name="T44" fmla="*/ 30 w 67"/>
                <a:gd name="T45" fmla="*/ 15 h 56"/>
                <a:gd name="T46" fmla="*/ 25 w 67"/>
                <a:gd name="T47" fmla="*/ 21 h 56"/>
                <a:gd name="T48" fmla="*/ 21 w 67"/>
                <a:gd name="T49" fmla="*/ 41 h 56"/>
                <a:gd name="T50" fmla="*/ 15 w 67"/>
                <a:gd name="T51" fmla="*/ 36 h 56"/>
                <a:gd name="T52" fmla="*/ 30 w 67"/>
                <a:gd name="T53" fmla="*/ 31 h 56"/>
                <a:gd name="T54" fmla="*/ 21 w 67"/>
                <a:gd name="T55" fmla="*/ 40 h 56"/>
                <a:gd name="T56" fmla="*/ 30 w 67"/>
                <a:gd name="T57" fmla="*/ 49 h 56"/>
                <a:gd name="T58" fmla="*/ 33 w 67"/>
                <a:gd name="T59" fmla="*/ 34 h 56"/>
                <a:gd name="T60" fmla="*/ 30 w 67"/>
                <a:gd name="T61" fmla="*/ 49 h 56"/>
                <a:gd name="T62" fmla="*/ 43 w 67"/>
                <a:gd name="T63" fmla="*/ 38 h 56"/>
                <a:gd name="T64" fmla="*/ 41 w 67"/>
                <a:gd name="T65" fmla="*/ 27 h 56"/>
                <a:gd name="T66" fmla="*/ 45 w 67"/>
                <a:gd name="T67" fmla="*/ 37 h 56"/>
                <a:gd name="T68" fmla="*/ 44 w 67"/>
                <a:gd name="T69" fmla="*/ 24 h 56"/>
                <a:gd name="T70" fmla="*/ 54 w 67"/>
                <a:gd name="T7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56">
                  <a:moveTo>
                    <a:pt x="65" y="32"/>
                  </a:moveTo>
                  <a:cubicBezTo>
                    <a:pt x="64" y="30"/>
                    <a:pt x="62" y="29"/>
                    <a:pt x="61" y="27"/>
                  </a:cubicBezTo>
                  <a:cubicBezTo>
                    <a:pt x="62" y="26"/>
                    <a:pt x="62" y="25"/>
                    <a:pt x="63" y="24"/>
                  </a:cubicBezTo>
                  <a:cubicBezTo>
                    <a:pt x="63" y="23"/>
                    <a:pt x="62" y="21"/>
                    <a:pt x="61" y="22"/>
                  </a:cubicBezTo>
                  <a:cubicBezTo>
                    <a:pt x="60" y="22"/>
                    <a:pt x="59" y="23"/>
                    <a:pt x="58" y="24"/>
                  </a:cubicBezTo>
                  <a:cubicBezTo>
                    <a:pt x="50" y="16"/>
                    <a:pt x="42" y="9"/>
                    <a:pt x="34" y="2"/>
                  </a:cubicBezTo>
                  <a:cubicBezTo>
                    <a:pt x="31" y="0"/>
                    <a:pt x="28" y="3"/>
                    <a:pt x="30" y="5"/>
                  </a:cubicBezTo>
                  <a:cubicBezTo>
                    <a:pt x="32" y="7"/>
                    <a:pt x="33" y="8"/>
                    <a:pt x="35" y="10"/>
                  </a:cubicBezTo>
                  <a:cubicBezTo>
                    <a:pt x="34" y="11"/>
                    <a:pt x="33" y="12"/>
                    <a:pt x="32" y="13"/>
                  </a:cubicBezTo>
                  <a:cubicBezTo>
                    <a:pt x="30" y="11"/>
                    <a:pt x="28" y="10"/>
                    <a:pt x="27" y="9"/>
                  </a:cubicBezTo>
                  <a:cubicBezTo>
                    <a:pt x="27" y="8"/>
                    <a:pt x="28" y="7"/>
                    <a:pt x="29" y="6"/>
                  </a:cubicBezTo>
                  <a:cubicBezTo>
                    <a:pt x="29" y="6"/>
                    <a:pt x="29" y="4"/>
                    <a:pt x="27" y="4"/>
                  </a:cubicBezTo>
                  <a:cubicBezTo>
                    <a:pt x="18" y="8"/>
                    <a:pt x="12" y="18"/>
                    <a:pt x="8" y="26"/>
                  </a:cubicBezTo>
                  <a:cubicBezTo>
                    <a:pt x="7" y="28"/>
                    <a:pt x="9" y="29"/>
                    <a:pt x="10" y="28"/>
                  </a:cubicBezTo>
                  <a:cubicBezTo>
                    <a:pt x="12" y="24"/>
                    <a:pt x="15" y="21"/>
                    <a:pt x="18" y="18"/>
                  </a:cubicBezTo>
                  <a:cubicBezTo>
                    <a:pt x="19" y="20"/>
                    <a:pt x="21" y="21"/>
                    <a:pt x="23" y="2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2"/>
                    <a:pt x="7" y="29"/>
                    <a:pt x="4" y="27"/>
                  </a:cubicBezTo>
                  <a:cubicBezTo>
                    <a:pt x="3" y="26"/>
                    <a:pt x="0" y="28"/>
                    <a:pt x="2" y="2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0" y="46"/>
                    <a:pt x="23" y="49"/>
                    <a:pt x="27" y="52"/>
                  </a:cubicBezTo>
                  <a:cubicBezTo>
                    <a:pt x="27" y="53"/>
                    <a:pt x="28" y="54"/>
                    <a:pt x="29" y="53"/>
                  </a:cubicBezTo>
                  <a:cubicBezTo>
                    <a:pt x="30" y="54"/>
                    <a:pt x="30" y="54"/>
                    <a:pt x="31" y="55"/>
                  </a:cubicBezTo>
                  <a:cubicBezTo>
                    <a:pt x="33" y="56"/>
                    <a:pt x="35" y="54"/>
                    <a:pt x="33" y="52"/>
                  </a:cubicBezTo>
                  <a:cubicBezTo>
                    <a:pt x="33" y="52"/>
                    <a:pt x="33" y="52"/>
                    <a:pt x="33" y="51"/>
                  </a:cubicBezTo>
                  <a:cubicBezTo>
                    <a:pt x="36" y="49"/>
                    <a:pt x="40" y="46"/>
                    <a:pt x="44" y="43"/>
                  </a:cubicBezTo>
                  <a:cubicBezTo>
                    <a:pt x="44" y="43"/>
                    <a:pt x="45" y="43"/>
                    <a:pt x="45" y="42"/>
                  </a:cubicBezTo>
                  <a:cubicBezTo>
                    <a:pt x="46" y="41"/>
                    <a:pt x="47" y="41"/>
                    <a:pt x="47" y="40"/>
                  </a:cubicBezTo>
                  <a:cubicBezTo>
                    <a:pt x="51" y="38"/>
                    <a:pt x="55" y="35"/>
                    <a:pt x="58" y="31"/>
                  </a:cubicBezTo>
                  <a:cubicBezTo>
                    <a:pt x="59" y="32"/>
                    <a:pt x="61" y="34"/>
                    <a:pt x="63" y="35"/>
                  </a:cubicBezTo>
                  <a:cubicBezTo>
                    <a:pt x="65" y="37"/>
                    <a:pt x="67" y="33"/>
                    <a:pt x="65" y="32"/>
                  </a:cubicBezTo>
                  <a:close/>
                  <a:moveTo>
                    <a:pt x="44" y="19"/>
                  </a:moveTo>
                  <a:cubicBezTo>
                    <a:pt x="43" y="19"/>
                    <a:pt x="42" y="20"/>
                    <a:pt x="41" y="21"/>
                  </a:cubicBezTo>
                  <a:cubicBezTo>
                    <a:pt x="39" y="19"/>
                    <a:pt x="37" y="17"/>
                    <a:pt x="35" y="15"/>
                  </a:cubicBezTo>
                  <a:cubicBezTo>
                    <a:pt x="36" y="14"/>
                    <a:pt x="37" y="13"/>
                    <a:pt x="37" y="12"/>
                  </a:cubicBezTo>
                  <a:cubicBezTo>
                    <a:pt x="40" y="14"/>
                    <a:pt x="42" y="16"/>
                    <a:pt x="44" y="19"/>
                  </a:cubicBezTo>
                  <a:close/>
                  <a:moveTo>
                    <a:pt x="33" y="18"/>
                  </a:moveTo>
                  <a:cubicBezTo>
                    <a:pt x="35" y="19"/>
                    <a:pt x="36" y="21"/>
                    <a:pt x="38" y="23"/>
                  </a:cubicBezTo>
                  <a:cubicBezTo>
                    <a:pt x="36" y="25"/>
                    <a:pt x="35" y="26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1" y="26"/>
                    <a:pt x="29" y="25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1"/>
                    <a:pt x="31" y="19"/>
                    <a:pt x="33" y="18"/>
                  </a:cubicBezTo>
                  <a:close/>
                  <a:moveTo>
                    <a:pt x="20" y="16"/>
                  </a:moveTo>
                  <a:cubicBezTo>
                    <a:pt x="21" y="14"/>
                    <a:pt x="23" y="12"/>
                    <a:pt x="25" y="11"/>
                  </a:cubicBezTo>
                  <a:cubicBezTo>
                    <a:pt x="27" y="12"/>
                    <a:pt x="28" y="13"/>
                    <a:pt x="30" y="15"/>
                  </a:cubicBezTo>
                  <a:cubicBezTo>
                    <a:pt x="28" y="17"/>
                    <a:pt x="27" y="19"/>
                    <a:pt x="25" y="20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0" y="16"/>
                  </a:lnTo>
                  <a:close/>
                  <a:moveTo>
                    <a:pt x="21" y="41"/>
                  </a:moveTo>
                  <a:cubicBezTo>
                    <a:pt x="20" y="40"/>
                    <a:pt x="19" y="40"/>
                    <a:pt x="19" y="39"/>
                  </a:cubicBezTo>
                  <a:cubicBezTo>
                    <a:pt x="18" y="38"/>
                    <a:pt x="17" y="37"/>
                    <a:pt x="15" y="36"/>
                  </a:cubicBezTo>
                  <a:cubicBezTo>
                    <a:pt x="19" y="33"/>
                    <a:pt x="22" y="29"/>
                    <a:pt x="25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7" y="34"/>
                    <a:pt x="24" y="37"/>
                    <a:pt x="21" y="40"/>
                  </a:cubicBezTo>
                  <a:cubicBezTo>
                    <a:pt x="21" y="40"/>
                    <a:pt x="21" y="41"/>
                    <a:pt x="21" y="41"/>
                  </a:cubicBezTo>
                  <a:close/>
                  <a:moveTo>
                    <a:pt x="30" y="49"/>
                  </a:moveTo>
                  <a:cubicBezTo>
                    <a:pt x="28" y="47"/>
                    <a:pt x="26" y="45"/>
                    <a:pt x="23" y="42"/>
                  </a:cubicBezTo>
                  <a:cubicBezTo>
                    <a:pt x="26" y="40"/>
                    <a:pt x="30" y="37"/>
                    <a:pt x="33" y="34"/>
                  </a:cubicBezTo>
                  <a:cubicBezTo>
                    <a:pt x="35" y="36"/>
                    <a:pt x="38" y="39"/>
                    <a:pt x="40" y="41"/>
                  </a:cubicBezTo>
                  <a:cubicBezTo>
                    <a:pt x="37" y="44"/>
                    <a:pt x="34" y="46"/>
                    <a:pt x="30" y="49"/>
                  </a:cubicBezTo>
                  <a:close/>
                  <a:moveTo>
                    <a:pt x="45" y="37"/>
                  </a:moveTo>
                  <a:cubicBezTo>
                    <a:pt x="45" y="37"/>
                    <a:pt x="44" y="38"/>
                    <a:pt x="43" y="38"/>
                  </a:cubicBezTo>
                  <a:cubicBezTo>
                    <a:pt x="41" y="36"/>
                    <a:pt x="39" y="34"/>
                    <a:pt x="36" y="31"/>
                  </a:cubicBezTo>
                  <a:cubicBezTo>
                    <a:pt x="38" y="30"/>
                    <a:pt x="40" y="28"/>
                    <a:pt x="41" y="27"/>
                  </a:cubicBezTo>
                  <a:cubicBezTo>
                    <a:pt x="43" y="29"/>
                    <a:pt x="46" y="32"/>
                    <a:pt x="48" y="34"/>
                  </a:cubicBezTo>
                  <a:cubicBezTo>
                    <a:pt x="47" y="35"/>
                    <a:pt x="46" y="36"/>
                    <a:pt x="45" y="37"/>
                  </a:cubicBezTo>
                  <a:close/>
                  <a:moveTo>
                    <a:pt x="50" y="31"/>
                  </a:moveTo>
                  <a:cubicBezTo>
                    <a:pt x="49" y="29"/>
                    <a:pt x="46" y="26"/>
                    <a:pt x="44" y="24"/>
                  </a:cubicBezTo>
                  <a:cubicBezTo>
                    <a:pt x="45" y="23"/>
                    <a:pt x="46" y="22"/>
                    <a:pt x="47" y="21"/>
                  </a:cubicBezTo>
                  <a:cubicBezTo>
                    <a:pt x="49" y="23"/>
                    <a:pt x="51" y="26"/>
                    <a:pt x="54" y="28"/>
                  </a:cubicBezTo>
                  <a:cubicBezTo>
                    <a:pt x="53" y="29"/>
                    <a:pt x="51" y="30"/>
                    <a:pt x="50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1036" name="Freeform 43"/>
          <p:cNvSpPr>
            <a:spLocks noEditPoints="1"/>
          </p:cNvSpPr>
          <p:nvPr/>
        </p:nvSpPr>
        <p:spPr bwMode="auto">
          <a:xfrm>
            <a:off x="6316558" y="3225801"/>
            <a:ext cx="1174751" cy="1166284"/>
          </a:xfrm>
          <a:custGeom>
            <a:avLst/>
            <a:gdLst>
              <a:gd name="T0" fmla="*/ 275 w 277"/>
              <a:gd name="T1" fmla="*/ 3 h 275"/>
              <a:gd name="T2" fmla="*/ 271 w 277"/>
              <a:gd name="T3" fmla="*/ 1 h 275"/>
              <a:gd name="T4" fmla="*/ 136 w 277"/>
              <a:gd name="T5" fmla="*/ 77 h 275"/>
              <a:gd name="T6" fmla="*/ 3 w 277"/>
              <a:gd name="T7" fmla="*/ 154 h 275"/>
              <a:gd name="T8" fmla="*/ 4 w 277"/>
              <a:gd name="T9" fmla="*/ 160 h 275"/>
              <a:gd name="T10" fmla="*/ 6 w 277"/>
              <a:gd name="T11" fmla="*/ 163 h 275"/>
              <a:gd name="T12" fmla="*/ 10 w 277"/>
              <a:gd name="T13" fmla="*/ 166 h 275"/>
              <a:gd name="T14" fmla="*/ 13 w 277"/>
              <a:gd name="T15" fmla="*/ 168 h 275"/>
              <a:gd name="T16" fmla="*/ 85 w 277"/>
              <a:gd name="T17" fmla="*/ 205 h 275"/>
              <a:gd name="T18" fmla="*/ 86 w 277"/>
              <a:gd name="T19" fmla="*/ 205 h 275"/>
              <a:gd name="T20" fmla="*/ 90 w 277"/>
              <a:gd name="T21" fmla="*/ 206 h 275"/>
              <a:gd name="T22" fmla="*/ 92 w 277"/>
              <a:gd name="T23" fmla="*/ 208 h 275"/>
              <a:gd name="T24" fmla="*/ 115 w 277"/>
              <a:gd name="T25" fmla="*/ 212 h 275"/>
              <a:gd name="T26" fmla="*/ 111 w 277"/>
              <a:gd name="T27" fmla="*/ 218 h 275"/>
              <a:gd name="T28" fmla="*/ 113 w 277"/>
              <a:gd name="T29" fmla="*/ 222 h 275"/>
              <a:gd name="T30" fmla="*/ 205 w 277"/>
              <a:gd name="T31" fmla="*/ 274 h 275"/>
              <a:gd name="T32" fmla="*/ 209 w 277"/>
              <a:gd name="T33" fmla="*/ 271 h 275"/>
              <a:gd name="T34" fmla="*/ 210 w 277"/>
              <a:gd name="T35" fmla="*/ 270 h 275"/>
              <a:gd name="T36" fmla="*/ 223 w 277"/>
              <a:gd name="T37" fmla="*/ 206 h 275"/>
              <a:gd name="T38" fmla="*/ 240 w 277"/>
              <a:gd name="T39" fmla="*/ 138 h 275"/>
              <a:gd name="T40" fmla="*/ 275 w 277"/>
              <a:gd name="T41" fmla="*/ 9 h 275"/>
              <a:gd name="T42" fmla="*/ 276 w 277"/>
              <a:gd name="T43" fmla="*/ 7 h 275"/>
              <a:gd name="T44" fmla="*/ 275 w 277"/>
              <a:gd name="T45" fmla="*/ 3 h 275"/>
              <a:gd name="T46" fmla="*/ 94 w 277"/>
              <a:gd name="T47" fmla="*/ 203 h 275"/>
              <a:gd name="T48" fmla="*/ 229 w 277"/>
              <a:gd name="T49" fmla="*/ 60 h 275"/>
              <a:gd name="T50" fmla="*/ 119 w 277"/>
              <a:gd name="T51" fmla="*/ 207 h 275"/>
              <a:gd name="T52" fmla="*/ 94 w 277"/>
              <a:gd name="T53" fmla="*/ 203 h 275"/>
              <a:gd name="T54" fmla="*/ 232 w 277"/>
              <a:gd name="T55" fmla="*/ 140 h 275"/>
              <a:gd name="T56" fmla="*/ 204 w 277"/>
              <a:gd name="T57" fmla="*/ 267 h 275"/>
              <a:gd name="T58" fmla="*/ 115 w 277"/>
              <a:gd name="T59" fmla="*/ 223 h 275"/>
              <a:gd name="T60" fmla="*/ 115 w 277"/>
              <a:gd name="T61" fmla="*/ 222 h 275"/>
              <a:gd name="T62" fmla="*/ 115 w 277"/>
              <a:gd name="T63" fmla="*/ 221 h 275"/>
              <a:gd name="T64" fmla="*/ 263 w 277"/>
              <a:gd name="T65" fmla="*/ 25 h 275"/>
              <a:gd name="T66" fmla="*/ 232 w 277"/>
              <a:gd name="T67" fmla="*/ 140 h 275"/>
              <a:gd name="T68" fmla="*/ 86 w 277"/>
              <a:gd name="T69" fmla="*/ 201 h 275"/>
              <a:gd name="T70" fmla="*/ 47 w 277"/>
              <a:gd name="T71" fmla="*/ 180 h 275"/>
              <a:gd name="T72" fmla="*/ 20 w 277"/>
              <a:gd name="T73" fmla="*/ 164 h 275"/>
              <a:gd name="T74" fmla="*/ 14 w 277"/>
              <a:gd name="T75" fmla="*/ 160 h 275"/>
              <a:gd name="T76" fmla="*/ 11 w 277"/>
              <a:gd name="T77" fmla="*/ 157 h 275"/>
              <a:gd name="T78" fmla="*/ 140 w 277"/>
              <a:gd name="T79" fmla="*/ 84 h 275"/>
              <a:gd name="T80" fmla="*/ 264 w 277"/>
              <a:gd name="T81" fmla="*/ 12 h 275"/>
              <a:gd name="T82" fmla="*/ 86 w 277"/>
              <a:gd name="T83" fmla="*/ 201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7" h="275">
                <a:moveTo>
                  <a:pt x="275" y="3"/>
                </a:moveTo>
                <a:cubicBezTo>
                  <a:pt x="275" y="1"/>
                  <a:pt x="273" y="0"/>
                  <a:pt x="271" y="1"/>
                </a:cubicBezTo>
                <a:cubicBezTo>
                  <a:pt x="224" y="23"/>
                  <a:pt x="181" y="51"/>
                  <a:pt x="136" y="77"/>
                </a:cubicBezTo>
                <a:cubicBezTo>
                  <a:pt x="92" y="102"/>
                  <a:pt x="44" y="125"/>
                  <a:pt x="3" y="154"/>
                </a:cubicBezTo>
                <a:cubicBezTo>
                  <a:pt x="0" y="156"/>
                  <a:pt x="1" y="159"/>
                  <a:pt x="4" y="160"/>
                </a:cubicBezTo>
                <a:cubicBezTo>
                  <a:pt x="4" y="161"/>
                  <a:pt x="4" y="162"/>
                  <a:pt x="6" y="163"/>
                </a:cubicBezTo>
                <a:cubicBezTo>
                  <a:pt x="7" y="164"/>
                  <a:pt x="9" y="165"/>
                  <a:pt x="10" y="166"/>
                </a:cubicBezTo>
                <a:cubicBezTo>
                  <a:pt x="11" y="167"/>
                  <a:pt x="12" y="167"/>
                  <a:pt x="13" y="168"/>
                </a:cubicBezTo>
                <a:cubicBezTo>
                  <a:pt x="33" y="185"/>
                  <a:pt x="61" y="198"/>
                  <a:pt x="85" y="205"/>
                </a:cubicBezTo>
                <a:cubicBezTo>
                  <a:pt x="85" y="205"/>
                  <a:pt x="86" y="205"/>
                  <a:pt x="86" y="205"/>
                </a:cubicBezTo>
                <a:cubicBezTo>
                  <a:pt x="87" y="206"/>
                  <a:pt x="89" y="207"/>
                  <a:pt x="90" y="206"/>
                </a:cubicBezTo>
                <a:cubicBezTo>
                  <a:pt x="91" y="207"/>
                  <a:pt x="91" y="208"/>
                  <a:pt x="92" y="208"/>
                </a:cubicBezTo>
                <a:cubicBezTo>
                  <a:pt x="100" y="210"/>
                  <a:pt x="108" y="211"/>
                  <a:pt x="115" y="212"/>
                </a:cubicBezTo>
                <a:cubicBezTo>
                  <a:pt x="114" y="214"/>
                  <a:pt x="113" y="216"/>
                  <a:pt x="111" y="218"/>
                </a:cubicBezTo>
                <a:cubicBezTo>
                  <a:pt x="110" y="220"/>
                  <a:pt x="111" y="222"/>
                  <a:pt x="113" y="222"/>
                </a:cubicBezTo>
                <a:cubicBezTo>
                  <a:pt x="111" y="228"/>
                  <a:pt x="196" y="269"/>
                  <a:pt x="205" y="274"/>
                </a:cubicBezTo>
                <a:cubicBezTo>
                  <a:pt x="207" y="275"/>
                  <a:pt x="209" y="273"/>
                  <a:pt x="209" y="271"/>
                </a:cubicBezTo>
                <a:cubicBezTo>
                  <a:pt x="209" y="271"/>
                  <a:pt x="210" y="270"/>
                  <a:pt x="210" y="270"/>
                </a:cubicBezTo>
                <a:cubicBezTo>
                  <a:pt x="216" y="249"/>
                  <a:pt x="219" y="227"/>
                  <a:pt x="223" y="206"/>
                </a:cubicBezTo>
                <a:cubicBezTo>
                  <a:pt x="228" y="183"/>
                  <a:pt x="234" y="160"/>
                  <a:pt x="240" y="138"/>
                </a:cubicBezTo>
                <a:cubicBezTo>
                  <a:pt x="250" y="95"/>
                  <a:pt x="262" y="52"/>
                  <a:pt x="275" y="9"/>
                </a:cubicBezTo>
                <a:cubicBezTo>
                  <a:pt x="275" y="8"/>
                  <a:pt x="276" y="8"/>
                  <a:pt x="276" y="7"/>
                </a:cubicBezTo>
                <a:cubicBezTo>
                  <a:pt x="277" y="6"/>
                  <a:pt x="276" y="4"/>
                  <a:pt x="275" y="3"/>
                </a:cubicBezTo>
                <a:close/>
                <a:moveTo>
                  <a:pt x="94" y="203"/>
                </a:moveTo>
                <a:cubicBezTo>
                  <a:pt x="135" y="152"/>
                  <a:pt x="184" y="108"/>
                  <a:pt x="229" y="60"/>
                </a:cubicBezTo>
                <a:cubicBezTo>
                  <a:pt x="192" y="109"/>
                  <a:pt x="155" y="157"/>
                  <a:pt x="119" y="207"/>
                </a:cubicBezTo>
                <a:cubicBezTo>
                  <a:pt x="111" y="205"/>
                  <a:pt x="102" y="204"/>
                  <a:pt x="94" y="203"/>
                </a:cubicBezTo>
                <a:close/>
                <a:moveTo>
                  <a:pt x="232" y="140"/>
                </a:moveTo>
                <a:cubicBezTo>
                  <a:pt x="222" y="181"/>
                  <a:pt x="208" y="225"/>
                  <a:pt x="204" y="267"/>
                </a:cubicBezTo>
                <a:cubicBezTo>
                  <a:pt x="186" y="258"/>
                  <a:pt x="115" y="223"/>
                  <a:pt x="115" y="223"/>
                </a:cubicBezTo>
                <a:cubicBezTo>
                  <a:pt x="115" y="222"/>
                  <a:pt x="115" y="222"/>
                  <a:pt x="115" y="222"/>
                </a:cubicBezTo>
                <a:cubicBezTo>
                  <a:pt x="115" y="222"/>
                  <a:pt x="115" y="221"/>
                  <a:pt x="115" y="221"/>
                </a:cubicBezTo>
                <a:cubicBezTo>
                  <a:pt x="168" y="158"/>
                  <a:pt x="215" y="91"/>
                  <a:pt x="263" y="25"/>
                </a:cubicBezTo>
                <a:cubicBezTo>
                  <a:pt x="252" y="63"/>
                  <a:pt x="242" y="101"/>
                  <a:pt x="232" y="140"/>
                </a:cubicBezTo>
                <a:close/>
                <a:moveTo>
                  <a:pt x="86" y="201"/>
                </a:moveTo>
                <a:cubicBezTo>
                  <a:pt x="74" y="193"/>
                  <a:pt x="60" y="187"/>
                  <a:pt x="47" y="180"/>
                </a:cubicBezTo>
                <a:cubicBezTo>
                  <a:pt x="38" y="175"/>
                  <a:pt x="29" y="168"/>
                  <a:pt x="20" y="164"/>
                </a:cubicBezTo>
                <a:cubicBezTo>
                  <a:pt x="18" y="162"/>
                  <a:pt x="16" y="161"/>
                  <a:pt x="14" y="160"/>
                </a:cubicBezTo>
                <a:cubicBezTo>
                  <a:pt x="13" y="159"/>
                  <a:pt x="12" y="158"/>
                  <a:pt x="11" y="157"/>
                </a:cubicBezTo>
                <a:cubicBezTo>
                  <a:pt x="55" y="136"/>
                  <a:pt x="98" y="108"/>
                  <a:pt x="140" y="84"/>
                </a:cubicBezTo>
                <a:cubicBezTo>
                  <a:pt x="181" y="60"/>
                  <a:pt x="224" y="38"/>
                  <a:pt x="264" y="12"/>
                </a:cubicBezTo>
                <a:cubicBezTo>
                  <a:pt x="208" y="78"/>
                  <a:pt x="141" y="134"/>
                  <a:pt x="86" y="2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37" name="Freeform 44"/>
          <p:cNvSpPr>
            <a:spLocks noEditPoints="1"/>
          </p:cNvSpPr>
          <p:nvPr/>
        </p:nvSpPr>
        <p:spPr bwMode="auto">
          <a:xfrm>
            <a:off x="885859" y="1011766"/>
            <a:ext cx="5828632" cy="4533900"/>
          </a:xfrm>
          <a:custGeom>
            <a:avLst/>
            <a:gdLst>
              <a:gd name="T0" fmla="*/ 1112 w 1157"/>
              <a:gd name="T1" fmla="*/ 885 h 1069"/>
              <a:gd name="T2" fmla="*/ 1055 w 1157"/>
              <a:gd name="T3" fmla="*/ 950 h 1069"/>
              <a:gd name="T4" fmla="*/ 1013 w 1157"/>
              <a:gd name="T5" fmla="*/ 931 h 1069"/>
              <a:gd name="T6" fmla="*/ 1041 w 1157"/>
              <a:gd name="T7" fmla="*/ 962 h 1069"/>
              <a:gd name="T8" fmla="*/ 1017 w 1157"/>
              <a:gd name="T9" fmla="*/ 992 h 1069"/>
              <a:gd name="T10" fmla="*/ 738 w 1157"/>
              <a:gd name="T11" fmla="*/ 1058 h 1069"/>
              <a:gd name="T12" fmla="*/ 468 w 1157"/>
              <a:gd name="T13" fmla="*/ 986 h 1069"/>
              <a:gd name="T14" fmla="*/ 410 w 1157"/>
              <a:gd name="T15" fmla="*/ 915 h 1069"/>
              <a:gd name="T16" fmla="*/ 379 w 1157"/>
              <a:gd name="T17" fmla="*/ 925 h 1069"/>
              <a:gd name="T18" fmla="*/ 250 w 1157"/>
              <a:gd name="T19" fmla="*/ 903 h 1069"/>
              <a:gd name="T20" fmla="*/ 81 w 1157"/>
              <a:gd name="T21" fmla="*/ 342 h 1069"/>
              <a:gd name="T22" fmla="*/ 144 w 1157"/>
              <a:gd name="T23" fmla="*/ 345 h 1069"/>
              <a:gd name="T24" fmla="*/ 82 w 1157"/>
              <a:gd name="T25" fmla="*/ 331 h 1069"/>
              <a:gd name="T26" fmla="*/ 100 w 1157"/>
              <a:gd name="T27" fmla="*/ 147 h 1069"/>
              <a:gd name="T28" fmla="*/ 310 w 1157"/>
              <a:gd name="T29" fmla="*/ 28 h 1069"/>
              <a:gd name="T30" fmla="*/ 180 w 1157"/>
              <a:gd name="T31" fmla="*/ 51 h 1069"/>
              <a:gd name="T32" fmla="*/ 69 w 1157"/>
              <a:gd name="T33" fmla="*/ 316 h 1069"/>
              <a:gd name="T34" fmla="*/ 103 w 1157"/>
              <a:gd name="T35" fmla="*/ 764 h 1069"/>
              <a:gd name="T36" fmla="*/ 386 w 1157"/>
              <a:gd name="T37" fmla="*/ 932 h 1069"/>
              <a:gd name="T38" fmla="*/ 529 w 1157"/>
              <a:gd name="T39" fmla="*/ 1024 h 1069"/>
              <a:gd name="T40" fmla="*/ 928 w 1157"/>
              <a:gd name="T41" fmla="*/ 1041 h 1069"/>
              <a:gd name="T42" fmla="*/ 1074 w 1157"/>
              <a:gd name="T43" fmla="*/ 948 h 1069"/>
              <a:gd name="T44" fmla="*/ 1151 w 1157"/>
              <a:gd name="T45" fmla="*/ 776 h 1069"/>
              <a:gd name="T46" fmla="*/ 123 w 1157"/>
              <a:gd name="T47" fmla="*/ 354 h 1069"/>
              <a:gd name="T48" fmla="*/ 86 w 1157"/>
              <a:gd name="T49" fmla="*/ 337 h 1069"/>
              <a:gd name="T50" fmla="*/ 386 w 1157"/>
              <a:gd name="T51" fmla="*/ 922 h 1069"/>
              <a:gd name="T52" fmla="*/ 382 w 1157"/>
              <a:gd name="T53" fmla="*/ 895 h 1069"/>
              <a:gd name="T54" fmla="*/ 389 w 1157"/>
              <a:gd name="T55" fmla="*/ 921 h 1069"/>
              <a:gd name="T56" fmla="*/ 1027 w 1157"/>
              <a:gd name="T57" fmla="*/ 947 h 1069"/>
              <a:gd name="T58" fmla="*/ 1020 w 1157"/>
              <a:gd name="T59" fmla="*/ 932 h 1069"/>
              <a:gd name="T60" fmla="*/ 1027 w 1157"/>
              <a:gd name="T61" fmla="*/ 921 h 1069"/>
              <a:gd name="T62" fmla="*/ 1047 w 1157"/>
              <a:gd name="T63" fmla="*/ 942 h 1069"/>
              <a:gd name="T64" fmla="*/ 1045 w 1157"/>
              <a:gd name="T65" fmla="*/ 953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57" h="1069">
                <a:moveTo>
                  <a:pt x="1151" y="776"/>
                </a:moveTo>
                <a:cubicBezTo>
                  <a:pt x="1140" y="814"/>
                  <a:pt x="1132" y="850"/>
                  <a:pt x="1112" y="885"/>
                </a:cubicBezTo>
                <a:cubicBezTo>
                  <a:pt x="1102" y="901"/>
                  <a:pt x="1091" y="917"/>
                  <a:pt x="1078" y="931"/>
                </a:cubicBezTo>
                <a:cubicBezTo>
                  <a:pt x="1071" y="938"/>
                  <a:pt x="1064" y="946"/>
                  <a:pt x="1055" y="950"/>
                </a:cubicBezTo>
                <a:cubicBezTo>
                  <a:pt x="1059" y="934"/>
                  <a:pt x="1056" y="914"/>
                  <a:pt x="1037" y="909"/>
                </a:cubicBezTo>
                <a:cubicBezTo>
                  <a:pt x="1021" y="905"/>
                  <a:pt x="1014" y="918"/>
                  <a:pt x="1013" y="931"/>
                </a:cubicBezTo>
                <a:cubicBezTo>
                  <a:pt x="1011" y="938"/>
                  <a:pt x="1012" y="946"/>
                  <a:pt x="1017" y="952"/>
                </a:cubicBezTo>
                <a:cubicBezTo>
                  <a:pt x="1024" y="960"/>
                  <a:pt x="1033" y="963"/>
                  <a:pt x="1041" y="962"/>
                </a:cubicBezTo>
                <a:cubicBezTo>
                  <a:pt x="1041" y="963"/>
                  <a:pt x="1041" y="963"/>
                  <a:pt x="1041" y="963"/>
                </a:cubicBezTo>
                <a:cubicBezTo>
                  <a:pt x="1035" y="974"/>
                  <a:pt x="1026" y="984"/>
                  <a:pt x="1017" y="992"/>
                </a:cubicBezTo>
                <a:cubicBezTo>
                  <a:pt x="994" y="1010"/>
                  <a:pt x="967" y="1020"/>
                  <a:pt x="940" y="1028"/>
                </a:cubicBezTo>
                <a:cubicBezTo>
                  <a:pt x="875" y="1049"/>
                  <a:pt x="806" y="1059"/>
                  <a:pt x="738" y="1058"/>
                </a:cubicBezTo>
                <a:cubicBezTo>
                  <a:pt x="675" y="1057"/>
                  <a:pt x="612" y="1046"/>
                  <a:pt x="553" y="1025"/>
                </a:cubicBezTo>
                <a:cubicBezTo>
                  <a:pt x="524" y="1014"/>
                  <a:pt x="495" y="1002"/>
                  <a:pt x="468" y="986"/>
                </a:cubicBezTo>
                <a:cubicBezTo>
                  <a:pt x="441" y="971"/>
                  <a:pt x="411" y="954"/>
                  <a:pt x="392" y="929"/>
                </a:cubicBezTo>
                <a:cubicBezTo>
                  <a:pt x="399" y="926"/>
                  <a:pt x="405" y="921"/>
                  <a:pt x="410" y="915"/>
                </a:cubicBezTo>
                <a:cubicBezTo>
                  <a:pt x="421" y="902"/>
                  <a:pt x="425" y="871"/>
                  <a:pt x="400" y="871"/>
                </a:cubicBezTo>
                <a:cubicBezTo>
                  <a:pt x="373" y="872"/>
                  <a:pt x="370" y="907"/>
                  <a:pt x="379" y="925"/>
                </a:cubicBezTo>
                <a:cubicBezTo>
                  <a:pt x="368" y="929"/>
                  <a:pt x="355" y="930"/>
                  <a:pt x="343" y="930"/>
                </a:cubicBezTo>
                <a:cubicBezTo>
                  <a:pt x="311" y="928"/>
                  <a:pt x="278" y="918"/>
                  <a:pt x="250" y="903"/>
                </a:cubicBezTo>
                <a:cubicBezTo>
                  <a:pt x="188" y="871"/>
                  <a:pt x="141" y="818"/>
                  <a:pt x="109" y="757"/>
                </a:cubicBezTo>
                <a:cubicBezTo>
                  <a:pt x="41" y="632"/>
                  <a:pt x="16" y="473"/>
                  <a:pt x="81" y="342"/>
                </a:cubicBezTo>
                <a:cubicBezTo>
                  <a:pt x="87" y="349"/>
                  <a:pt x="94" y="356"/>
                  <a:pt x="103" y="359"/>
                </a:cubicBezTo>
                <a:cubicBezTo>
                  <a:pt x="119" y="365"/>
                  <a:pt x="137" y="360"/>
                  <a:pt x="144" y="345"/>
                </a:cubicBezTo>
                <a:cubicBezTo>
                  <a:pt x="150" y="331"/>
                  <a:pt x="144" y="316"/>
                  <a:pt x="130" y="311"/>
                </a:cubicBezTo>
                <a:cubicBezTo>
                  <a:pt x="110" y="303"/>
                  <a:pt x="94" y="316"/>
                  <a:pt x="82" y="331"/>
                </a:cubicBezTo>
                <a:cubicBezTo>
                  <a:pt x="73" y="314"/>
                  <a:pt x="71" y="292"/>
                  <a:pt x="70" y="275"/>
                </a:cubicBezTo>
                <a:cubicBezTo>
                  <a:pt x="68" y="231"/>
                  <a:pt x="79" y="186"/>
                  <a:pt x="100" y="147"/>
                </a:cubicBezTo>
                <a:cubicBezTo>
                  <a:pt x="120" y="111"/>
                  <a:pt x="150" y="80"/>
                  <a:pt x="185" y="58"/>
                </a:cubicBezTo>
                <a:cubicBezTo>
                  <a:pt x="218" y="37"/>
                  <a:pt x="270" y="13"/>
                  <a:pt x="310" y="28"/>
                </a:cubicBezTo>
                <a:cubicBezTo>
                  <a:pt x="312" y="29"/>
                  <a:pt x="313" y="26"/>
                  <a:pt x="311" y="25"/>
                </a:cubicBezTo>
                <a:cubicBezTo>
                  <a:pt x="275" y="0"/>
                  <a:pt x="212" y="31"/>
                  <a:pt x="180" y="51"/>
                </a:cubicBezTo>
                <a:cubicBezTo>
                  <a:pt x="136" y="78"/>
                  <a:pt x="102" y="118"/>
                  <a:pt x="82" y="166"/>
                </a:cubicBezTo>
                <a:cubicBezTo>
                  <a:pt x="63" y="212"/>
                  <a:pt x="55" y="268"/>
                  <a:pt x="69" y="316"/>
                </a:cubicBezTo>
                <a:cubicBezTo>
                  <a:pt x="71" y="323"/>
                  <a:pt x="74" y="330"/>
                  <a:pt x="78" y="336"/>
                </a:cubicBezTo>
                <a:cubicBezTo>
                  <a:pt x="0" y="466"/>
                  <a:pt x="34" y="638"/>
                  <a:pt x="103" y="764"/>
                </a:cubicBezTo>
                <a:cubicBezTo>
                  <a:pt x="137" y="826"/>
                  <a:pt x="185" y="880"/>
                  <a:pt x="248" y="912"/>
                </a:cubicBezTo>
                <a:cubicBezTo>
                  <a:pt x="283" y="929"/>
                  <a:pt x="345" y="950"/>
                  <a:pt x="386" y="932"/>
                </a:cubicBezTo>
                <a:cubicBezTo>
                  <a:pt x="399" y="955"/>
                  <a:pt x="425" y="969"/>
                  <a:pt x="447" y="983"/>
                </a:cubicBezTo>
                <a:cubicBezTo>
                  <a:pt x="473" y="999"/>
                  <a:pt x="500" y="1013"/>
                  <a:pt x="529" y="1024"/>
                </a:cubicBezTo>
                <a:cubicBezTo>
                  <a:pt x="589" y="1049"/>
                  <a:pt x="654" y="1062"/>
                  <a:pt x="719" y="1065"/>
                </a:cubicBezTo>
                <a:cubicBezTo>
                  <a:pt x="789" y="1069"/>
                  <a:pt x="860" y="1060"/>
                  <a:pt x="928" y="1041"/>
                </a:cubicBezTo>
                <a:cubicBezTo>
                  <a:pt x="974" y="1027"/>
                  <a:pt x="1031" y="1008"/>
                  <a:pt x="1052" y="960"/>
                </a:cubicBezTo>
                <a:cubicBezTo>
                  <a:pt x="1060" y="958"/>
                  <a:pt x="1068" y="953"/>
                  <a:pt x="1074" y="948"/>
                </a:cubicBezTo>
                <a:cubicBezTo>
                  <a:pt x="1119" y="909"/>
                  <a:pt x="1156" y="836"/>
                  <a:pt x="1157" y="777"/>
                </a:cubicBezTo>
                <a:cubicBezTo>
                  <a:pt x="1157" y="773"/>
                  <a:pt x="1152" y="773"/>
                  <a:pt x="1151" y="776"/>
                </a:cubicBezTo>
                <a:close/>
                <a:moveTo>
                  <a:pt x="125" y="317"/>
                </a:moveTo>
                <a:cubicBezTo>
                  <a:pt x="145" y="324"/>
                  <a:pt x="139" y="348"/>
                  <a:pt x="123" y="354"/>
                </a:cubicBezTo>
                <a:cubicBezTo>
                  <a:pt x="116" y="356"/>
                  <a:pt x="104" y="353"/>
                  <a:pt x="98" y="349"/>
                </a:cubicBezTo>
                <a:cubicBezTo>
                  <a:pt x="93" y="346"/>
                  <a:pt x="89" y="341"/>
                  <a:pt x="86" y="337"/>
                </a:cubicBezTo>
                <a:cubicBezTo>
                  <a:pt x="95" y="324"/>
                  <a:pt x="109" y="312"/>
                  <a:pt x="125" y="317"/>
                </a:cubicBezTo>
                <a:close/>
                <a:moveTo>
                  <a:pt x="386" y="922"/>
                </a:moveTo>
                <a:cubicBezTo>
                  <a:pt x="386" y="922"/>
                  <a:pt x="386" y="922"/>
                  <a:pt x="386" y="922"/>
                </a:cubicBezTo>
                <a:cubicBezTo>
                  <a:pt x="381" y="914"/>
                  <a:pt x="380" y="905"/>
                  <a:pt x="382" y="895"/>
                </a:cubicBezTo>
                <a:cubicBezTo>
                  <a:pt x="390" y="875"/>
                  <a:pt x="399" y="875"/>
                  <a:pt x="410" y="898"/>
                </a:cubicBezTo>
                <a:cubicBezTo>
                  <a:pt x="409" y="908"/>
                  <a:pt x="397" y="917"/>
                  <a:pt x="389" y="921"/>
                </a:cubicBezTo>
                <a:cubicBezTo>
                  <a:pt x="388" y="922"/>
                  <a:pt x="387" y="922"/>
                  <a:pt x="386" y="922"/>
                </a:cubicBezTo>
                <a:close/>
                <a:moveTo>
                  <a:pt x="1027" y="947"/>
                </a:moveTo>
                <a:cubicBezTo>
                  <a:pt x="1023" y="943"/>
                  <a:pt x="1020" y="939"/>
                  <a:pt x="1020" y="935"/>
                </a:cubicBezTo>
                <a:cubicBezTo>
                  <a:pt x="1020" y="934"/>
                  <a:pt x="1020" y="933"/>
                  <a:pt x="1020" y="932"/>
                </a:cubicBezTo>
                <a:cubicBezTo>
                  <a:pt x="1022" y="928"/>
                  <a:pt x="1024" y="924"/>
                  <a:pt x="1026" y="922"/>
                </a:cubicBezTo>
                <a:cubicBezTo>
                  <a:pt x="1026" y="922"/>
                  <a:pt x="1027" y="922"/>
                  <a:pt x="1027" y="921"/>
                </a:cubicBezTo>
                <a:cubicBezTo>
                  <a:pt x="1034" y="923"/>
                  <a:pt x="1039" y="926"/>
                  <a:pt x="1043" y="931"/>
                </a:cubicBezTo>
                <a:cubicBezTo>
                  <a:pt x="1045" y="934"/>
                  <a:pt x="1047" y="938"/>
                  <a:pt x="1047" y="942"/>
                </a:cubicBezTo>
                <a:cubicBezTo>
                  <a:pt x="1048" y="944"/>
                  <a:pt x="1047" y="947"/>
                  <a:pt x="1047" y="949"/>
                </a:cubicBezTo>
                <a:cubicBezTo>
                  <a:pt x="1046" y="950"/>
                  <a:pt x="1046" y="952"/>
                  <a:pt x="1045" y="953"/>
                </a:cubicBezTo>
                <a:cubicBezTo>
                  <a:pt x="1039" y="954"/>
                  <a:pt x="1034" y="953"/>
                  <a:pt x="1027" y="9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046" name="矩形 1045"/>
          <p:cNvSpPr/>
          <p:nvPr/>
        </p:nvSpPr>
        <p:spPr>
          <a:xfrm>
            <a:off x="2065535" y="2055163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敬请老师</a:t>
            </a:r>
            <a:endParaRPr lang="en-US" altLang="zh-CN" sz="4800" b="1" dirty="0">
              <a:ln w="6350">
                <a:noFill/>
              </a:ln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批评指正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209107" y="3971416"/>
            <a:ext cx="232408" cy="232405"/>
            <a:chOff x="801291" y="3535885"/>
            <a:chExt cx="219347" cy="219347"/>
          </a:xfrm>
        </p:grpSpPr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 defTabSz="1219170">
                <a:defRPr/>
              </a:pPr>
              <a:endParaRPr lang="zh-CN" altLang="en-US" sz="2133" ker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5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defTabSz="1219170">
                  <a:defRPr/>
                </a:pPr>
                <a:endParaRPr lang="zh-CN" altLang="en-US" sz="2133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 defTabSz="1219170">
                  <a:defRPr/>
                </a:pPr>
                <a:endParaRPr lang="zh-CN" altLang="en-US" sz="2133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2458841" y="3902954"/>
            <a:ext cx="1213794" cy="50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333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答辩人：朱宇</a:t>
            </a:r>
            <a:endParaRPr lang="en-US" altLang="zh-CN" sz="13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333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71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745" y="3087840"/>
            <a:ext cx="1273105" cy="12870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版本冲突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数据库迁移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333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</a:p>
        </p:txBody>
      </p:sp>
      <p:sp>
        <p:nvSpPr>
          <p:cNvPr id="3" name="矩形 2"/>
          <p:cNvSpPr/>
          <p:nvPr/>
        </p:nvSpPr>
        <p:spPr>
          <a:xfrm>
            <a:off x="6096744" y="2554359"/>
            <a:ext cx="4127715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遇到的问题和总结的经验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190752" y="2415444"/>
            <a:ext cx="2080389" cy="2027112"/>
            <a:chOff x="2162095" y="1474764"/>
            <a:chExt cx="2054900" cy="2002277"/>
          </a:xfrm>
        </p:grpSpPr>
        <p:sp>
          <p:nvSpPr>
            <p:cNvPr id="9" name="Freeform 44"/>
            <p:cNvSpPr>
              <a:spLocks noEditPoints="1"/>
            </p:cNvSpPr>
            <p:nvPr/>
          </p:nvSpPr>
          <p:spPr bwMode="auto">
            <a:xfrm>
              <a:off x="2162095" y="1875449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0" name="Freeform 44"/>
            <p:cNvSpPr>
              <a:spLocks noEditPoints="1"/>
            </p:cNvSpPr>
            <p:nvPr/>
          </p:nvSpPr>
          <p:spPr bwMode="auto">
            <a:xfrm rot="10800000">
              <a:off x="2476969" y="1474764"/>
              <a:ext cx="1740026" cy="1601592"/>
            </a:xfrm>
            <a:custGeom>
              <a:avLst/>
              <a:gdLst>
                <a:gd name="T0" fmla="*/ 1112 w 1157"/>
                <a:gd name="T1" fmla="*/ 885 h 1069"/>
                <a:gd name="T2" fmla="*/ 1055 w 1157"/>
                <a:gd name="T3" fmla="*/ 950 h 1069"/>
                <a:gd name="T4" fmla="*/ 1013 w 1157"/>
                <a:gd name="T5" fmla="*/ 931 h 1069"/>
                <a:gd name="T6" fmla="*/ 1041 w 1157"/>
                <a:gd name="T7" fmla="*/ 962 h 1069"/>
                <a:gd name="T8" fmla="*/ 1017 w 1157"/>
                <a:gd name="T9" fmla="*/ 992 h 1069"/>
                <a:gd name="T10" fmla="*/ 738 w 1157"/>
                <a:gd name="T11" fmla="*/ 1058 h 1069"/>
                <a:gd name="T12" fmla="*/ 468 w 1157"/>
                <a:gd name="T13" fmla="*/ 986 h 1069"/>
                <a:gd name="T14" fmla="*/ 410 w 1157"/>
                <a:gd name="T15" fmla="*/ 915 h 1069"/>
                <a:gd name="T16" fmla="*/ 379 w 1157"/>
                <a:gd name="T17" fmla="*/ 925 h 1069"/>
                <a:gd name="T18" fmla="*/ 250 w 1157"/>
                <a:gd name="T19" fmla="*/ 903 h 1069"/>
                <a:gd name="T20" fmla="*/ 81 w 1157"/>
                <a:gd name="T21" fmla="*/ 342 h 1069"/>
                <a:gd name="T22" fmla="*/ 144 w 1157"/>
                <a:gd name="T23" fmla="*/ 345 h 1069"/>
                <a:gd name="T24" fmla="*/ 82 w 1157"/>
                <a:gd name="T25" fmla="*/ 331 h 1069"/>
                <a:gd name="T26" fmla="*/ 100 w 1157"/>
                <a:gd name="T27" fmla="*/ 147 h 1069"/>
                <a:gd name="T28" fmla="*/ 310 w 1157"/>
                <a:gd name="T29" fmla="*/ 28 h 1069"/>
                <a:gd name="T30" fmla="*/ 180 w 1157"/>
                <a:gd name="T31" fmla="*/ 51 h 1069"/>
                <a:gd name="T32" fmla="*/ 69 w 1157"/>
                <a:gd name="T33" fmla="*/ 316 h 1069"/>
                <a:gd name="T34" fmla="*/ 103 w 1157"/>
                <a:gd name="T35" fmla="*/ 764 h 1069"/>
                <a:gd name="T36" fmla="*/ 386 w 1157"/>
                <a:gd name="T37" fmla="*/ 932 h 1069"/>
                <a:gd name="T38" fmla="*/ 529 w 1157"/>
                <a:gd name="T39" fmla="*/ 1024 h 1069"/>
                <a:gd name="T40" fmla="*/ 928 w 1157"/>
                <a:gd name="T41" fmla="*/ 1041 h 1069"/>
                <a:gd name="T42" fmla="*/ 1074 w 1157"/>
                <a:gd name="T43" fmla="*/ 948 h 1069"/>
                <a:gd name="T44" fmla="*/ 1151 w 1157"/>
                <a:gd name="T45" fmla="*/ 776 h 1069"/>
                <a:gd name="T46" fmla="*/ 123 w 1157"/>
                <a:gd name="T47" fmla="*/ 354 h 1069"/>
                <a:gd name="T48" fmla="*/ 86 w 1157"/>
                <a:gd name="T49" fmla="*/ 337 h 1069"/>
                <a:gd name="T50" fmla="*/ 386 w 1157"/>
                <a:gd name="T51" fmla="*/ 922 h 1069"/>
                <a:gd name="T52" fmla="*/ 382 w 1157"/>
                <a:gd name="T53" fmla="*/ 895 h 1069"/>
                <a:gd name="T54" fmla="*/ 389 w 1157"/>
                <a:gd name="T55" fmla="*/ 921 h 1069"/>
                <a:gd name="T56" fmla="*/ 1027 w 1157"/>
                <a:gd name="T57" fmla="*/ 947 h 1069"/>
                <a:gd name="T58" fmla="*/ 1020 w 1157"/>
                <a:gd name="T59" fmla="*/ 932 h 1069"/>
                <a:gd name="T60" fmla="*/ 1027 w 1157"/>
                <a:gd name="T61" fmla="*/ 921 h 1069"/>
                <a:gd name="T62" fmla="*/ 1047 w 1157"/>
                <a:gd name="T63" fmla="*/ 942 h 1069"/>
                <a:gd name="T64" fmla="*/ 1045 w 1157"/>
                <a:gd name="T65" fmla="*/ 953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7" h="1069">
                  <a:moveTo>
                    <a:pt x="1151" y="776"/>
                  </a:moveTo>
                  <a:cubicBezTo>
                    <a:pt x="1140" y="814"/>
                    <a:pt x="1132" y="850"/>
                    <a:pt x="1112" y="885"/>
                  </a:cubicBezTo>
                  <a:cubicBezTo>
                    <a:pt x="1102" y="901"/>
                    <a:pt x="1091" y="917"/>
                    <a:pt x="1078" y="931"/>
                  </a:cubicBezTo>
                  <a:cubicBezTo>
                    <a:pt x="1071" y="938"/>
                    <a:pt x="1064" y="946"/>
                    <a:pt x="1055" y="950"/>
                  </a:cubicBezTo>
                  <a:cubicBezTo>
                    <a:pt x="1059" y="934"/>
                    <a:pt x="1056" y="914"/>
                    <a:pt x="1037" y="909"/>
                  </a:cubicBezTo>
                  <a:cubicBezTo>
                    <a:pt x="1021" y="905"/>
                    <a:pt x="1014" y="918"/>
                    <a:pt x="1013" y="931"/>
                  </a:cubicBezTo>
                  <a:cubicBezTo>
                    <a:pt x="1011" y="938"/>
                    <a:pt x="1012" y="946"/>
                    <a:pt x="1017" y="952"/>
                  </a:cubicBezTo>
                  <a:cubicBezTo>
                    <a:pt x="1024" y="960"/>
                    <a:pt x="1033" y="963"/>
                    <a:pt x="1041" y="962"/>
                  </a:cubicBezTo>
                  <a:cubicBezTo>
                    <a:pt x="1041" y="963"/>
                    <a:pt x="1041" y="963"/>
                    <a:pt x="1041" y="963"/>
                  </a:cubicBezTo>
                  <a:cubicBezTo>
                    <a:pt x="1035" y="974"/>
                    <a:pt x="1026" y="984"/>
                    <a:pt x="1017" y="992"/>
                  </a:cubicBezTo>
                  <a:cubicBezTo>
                    <a:pt x="994" y="1010"/>
                    <a:pt x="967" y="1020"/>
                    <a:pt x="940" y="1028"/>
                  </a:cubicBezTo>
                  <a:cubicBezTo>
                    <a:pt x="875" y="1049"/>
                    <a:pt x="806" y="1059"/>
                    <a:pt x="738" y="1058"/>
                  </a:cubicBezTo>
                  <a:cubicBezTo>
                    <a:pt x="675" y="1057"/>
                    <a:pt x="612" y="1046"/>
                    <a:pt x="553" y="1025"/>
                  </a:cubicBezTo>
                  <a:cubicBezTo>
                    <a:pt x="524" y="1014"/>
                    <a:pt x="495" y="1002"/>
                    <a:pt x="468" y="986"/>
                  </a:cubicBezTo>
                  <a:cubicBezTo>
                    <a:pt x="441" y="971"/>
                    <a:pt x="411" y="954"/>
                    <a:pt x="392" y="929"/>
                  </a:cubicBezTo>
                  <a:cubicBezTo>
                    <a:pt x="399" y="926"/>
                    <a:pt x="405" y="921"/>
                    <a:pt x="410" y="915"/>
                  </a:cubicBezTo>
                  <a:cubicBezTo>
                    <a:pt x="421" y="902"/>
                    <a:pt x="425" y="871"/>
                    <a:pt x="400" y="871"/>
                  </a:cubicBezTo>
                  <a:cubicBezTo>
                    <a:pt x="373" y="872"/>
                    <a:pt x="370" y="907"/>
                    <a:pt x="379" y="925"/>
                  </a:cubicBezTo>
                  <a:cubicBezTo>
                    <a:pt x="368" y="929"/>
                    <a:pt x="355" y="930"/>
                    <a:pt x="343" y="930"/>
                  </a:cubicBezTo>
                  <a:cubicBezTo>
                    <a:pt x="311" y="928"/>
                    <a:pt x="278" y="918"/>
                    <a:pt x="250" y="903"/>
                  </a:cubicBezTo>
                  <a:cubicBezTo>
                    <a:pt x="188" y="871"/>
                    <a:pt x="141" y="818"/>
                    <a:pt x="109" y="757"/>
                  </a:cubicBezTo>
                  <a:cubicBezTo>
                    <a:pt x="41" y="632"/>
                    <a:pt x="16" y="473"/>
                    <a:pt x="81" y="342"/>
                  </a:cubicBezTo>
                  <a:cubicBezTo>
                    <a:pt x="87" y="349"/>
                    <a:pt x="94" y="356"/>
                    <a:pt x="103" y="359"/>
                  </a:cubicBezTo>
                  <a:cubicBezTo>
                    <a:pt x="119" y="365"/>
                    <a:pt x="137" y="360"/>
                    <a:pt x="144" y="345"/>
                  </a:cubicBezTo>
                  <a:cubicBezTo>
                    <a:pt x="150" y="331"/>
                    <a:pt x="144" y="316"/>
                    <a:pt x="130" y="311"/>
                  </a:cubicBezTo>
                  <a:cubicBezTo>
                    <a:pt x="110" y="303"/>
                    <a:pt x="94" y="316"/>
                    <a:pt x="82" y="331"/>
                  </a:cubicBezTo>
                  <a:cubicBezTo>
                    <a:pt x="73" y="314"/>
                    <a:pt x="71" y="292"/>
                    <a:pt x="70" y="275"/>
                  </a:cubicBezTo>
                  <a:cubicBezTo>
                    <a:pt x="68" y="231"/>
                    <a:pt x="79" y="186"/>
                    <a:pt x="100" y="147"/>
                  </a:cubicBezTo>
                  <a:cubicBezTo>
                    <a:pt x="120" y="111"/>
                    <a:pt x="150" y="80"/>
                    <a:pt x="185" y="58"/>
                  </a:cubicBezTo>
                  <a:cubicBezTo>
                    <a:pt x="218" y="37"/>
                    <a:pt x="270" y="13"/>
                    <a:pt x="310" y="28"/>
                  </a:cubicBezTo>
                  <a:cubicBezTo>
                    <a:pt x="312" y="29"/>
                    <a:pt x="313" y="26"/>
                    <a:pt x="311" y="25"/>
                  </a:cubicBezTo>
                  <a:cubicBezTo>
                    <a:pt x="275" y="0"/>
                    <a:pt x="212" y="31"/>
                    <a:pt x="180" y="51"/>
                  </a:cubicBezTo>
                  <a:cubicBezTo>
                    <a:pt x="136" y="78"/>
                    <a:pt x="102" y="118"/>
                    <a:pt x="82" y="166"/>
                  </a:cubicBezTo>
                  <a:cubicBezTo>
                    <a:pt x="63" y="212"/>
                    <a:pt x="55" y="268"/>
                    <a:pt x="69" y="316"/>
                  </a:cubicBezTo>
                  <a:cubicBezTo>
                    <a:pt x="71" y="323"/>
                    <a:pt x="74" y="330"/>
                    <a:pt x="78" y="336"/>
                  </a:cubicBezTo>
                  <a:cubicBezTo>
                    <a:pt x="0" y="466"/>
                    <a:pt x="34" y="638"/>
                    <a:pt x="103" y="764"/>
                  </a:cubicBezTo>
                  <a:cubicBezTo>
                    <a:pt x="137" y="826"/>
                    <a:pt x="185" y="880"/>
                    <a:pt x="248" y="912"/>
                  </a:cubicBezTo>
                  <a:cubicBezTo>
                    <a:pt x="283" y="929"/>
                    <a:pt x="345" y="950"/>
                    <a:pt x="386" y="932"/>
                  </a:cubicBezTo>
                  <a:cubicBezTo>
                    <a:pt x="399" y="955"/>
                    <a:pt x="425" y="969"/>
                    <a:pt x="447" y="983"/>
                  </a:cubicBezTo>
                  <a:cubicBezTo>
                    <a:pt x="473" y="999"/>
                    <a:pt x="500" y="1013"/>
                    <a:pt x="529" y="1024"/>
                  </a:cubicBezTo>
                  <a:cubicBezTo>
                    <a:pt x="589" y="1049"/>
                    <a:pt x="654" y="1062"/>
                    <a:pt x="719" y="1065"/>
                  </a:cubicBezTo>
                  <a:cubicBezTo>
                    <a:pt x="789" y="1069"/>
                    <a:pt x="860" y="1060"/>
                    <a:pt x="928" y="1041"/>
                  </a:cubicBezTo>
                  <a:cubicBezTo>
                    <a:pt x="974" y="1027"/>
                    <a:pt x="1031" y="1008"/>
                    <a:pt x="1052" y="960"/>
                  </a:cubicBezTo>
                  <a:cubicBezTo>
                    <a:pt x="1060" y="958"/>
                    <a:pt x="1068" y="953"/>
                    <a:pt x="1074" y="948"/>
                  </a:cubicBezTo>
                  <a:cubicBezTo>
                    <a:pt x="1119" y="909"/>
                    <a:pt x="1156" y="836"/>
                    <a:pt x="1157" y="777"/>
                  </a:cubicBezTo>
                  <a:cubicBezTo>
                    <a:pt x="1157" y="773"/>
                    <a:pt x="1152" y="773"/>
                    <a:pt x="1151" y="776"/>
                  </a:cubicBezTo>
                  <a:close/>
                  <a:moveTo>
                    <a:pt x="125" y="317"/>
                  </a:moveTo>
                  <a:cubicBezTo>
                    <a:pt x="145" y="324"/>
                    <a:pt x="139" y="348"/>
                    <a:pt x="123" y="354"/>
                  </a:cubicBezTo>
                  <a:cubicBezTo>
                    <a:pt x="116" y="356"/>
                    <a:pt x="104" y="353"/>
                    <a:pt x="98" y="349"/>
                  </a:cubicBezTo>
                  <a:cubicBezTo>
                    <a:pt x="93" y="346"/>
                    <a:pt x="89" y="341"/>
                    <a:pt x="86" y="337"/>
                  </a:cubicBezTo>
                  <a:cubicBezTo>
                    <a:pt x="95" y="324"/>
                    <a:pt x="109" y="312"/>
                    <a:pt x="125" y="317"/>
                  </a:cubicBezTo>
                  <a:close/>
                  <a:moveTo>
                    <a:pt x="386" y="922"/>
                  </a:moveTo>
                  <a:cubicBezTo>
                    <a:pt x="386" y="922"/>
                    <a:pt x="386" y="922"/>
                    <a:pt x="386" y="922"/>
                  </a:cubicBezTo>
                  <a:cubicBezTo>
                    <a:pt x="381" y="914"/>
                    <a:pt x="380" y="905"/>
                    <a:pt x="382" y="895"/>
                  </a:cubicBezTo>
                  <a:cubicBezTo>
                    <a:pt x="390" y="875"/>
                    <a:pt x="399" y="875"/>
                    <a:pt x="410" y="898"/>
                  </a:cubicBezTo>
                  <a:cubicBezTo>
                    <a:pt x="409" y="908"/>
                    <a:pt x="397" y="917"/>
                    <a:pt x="389" y="921"/>
                  </a:cubicBezTo>
                  <a:cubicBezTo>
                    <a:pt x="388" y="922"/>
                    <a:pt x="387" y="922"/>
                    <a:pt x="386" y="922"/>
                  </a:cubicBezTo>
                  <a:close/>
                  <a:moveTo>
                    <a:pt x="1027" y="947"/>
                  </a:moveTo>
                  <a:cubicBezTo>
                    <a:pt x="1023" y="943"/>
                    <a:pt x="1020" y="939"/>
                    <a:pt x="1020" y="935"/>
                  </a:cubicBezTo>
                  <a:cubicBezTo>
                    <a:pt x="1020" y="934"/>
                    <a:pt x="1020" y="933"/>
                    <a:pt x="1020" y="932"/>
                  </a:cubicBezTo>
                  <a:cubicBezTo>
                    <a:pt x="1022" y="928"/>
                    <a:pt x="1024" y="924"/>
                    <a:pt x="1026" y="922"/>
                  </a:cubicBezTo>
                  <a:cubicBezTo>
                    <a:pt x="1026" y="922"/>
                    <a:pt x="1027" y="922"/>
                    <a:pt x="1027" y="921"/>
                  </a:cubicBezTo>
                  <a:cubicBezTo>
                    <a:pt x="1034" y="923"/>
                    <a:pt x="1039" y="926"/>
                    <a:pt x="1043" y="931"/>
                  </a:cubicBezTo>
                  <a:cubicBezTo>
                    <a:pt x="1045" y="934"/>
                    <a:pt x="1047" y="938"/>
                    <a:pt x="1047" y="942"/>
                  </a:cubicBezTo>
                  <a:cubicBezTo>
                    <a:pt x="1048" y="944"/>
                    <a:pt x="1047" y="947"/>
                    <a:pt x="1047" y="949"/>
                  </a:cubicBezTo>
                  <a:cubicBezTo>
                    <a:pt x="1046" y="950"/>
                    <a:pt x="1046" y="952"/>
                    <a:pt x="1045" y="953"/>
                  </a:cubicBezTo>
                  <a:cubicBezTo>
                    <a:pt x="1039" y="954"/>
                    <a:pt x="1034" y="953"/>
                    <a:pt x="1027" y="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19416" y="2933361"/>
            <a:ext cx="1001451" cy="982731"/>
            <a:chOff x="6634163" y="2701925"/>
            <a:chExt cx="1189038" cy="1166813"/>
          </a:xfrm>
        </p:grpSpPr>
        <p:sp>
          <p:nvSpPr>
            <p:cNvPr id="13" name="Freeform 40"/>
            <p:cNvSpPr>
              <a:spLocks noEditPoints="1"/>
            </p:cNvSpPr>
            <p:nvPr/>
          </p:nvSpPr>
          <p:spPr bwMode="auto">
            <a:xfrm>
              <a:off x="6634163" y="2701925"/>
              <a:ext cx="1189038" cy="1166813"/>
            </a:xfrm>
            <a:custGeom>
              <a:avLst/>
              <a:gdLst>
                <a:gd name="T0" fmla="*/ 314 w 317"/>
                <a:gd name="T1" fmla="*/ 95 h 311"/>
                <a:gd name="T2" fmla="*/ 301 w 317"/>
                <a:gd name="T3" fmla="*/ 10 h 311"/>
                <a:gd name="T4" fmla="*/ 206 w 317"/>
                <a:gd name="T5" fmla="*/ 1 h 311"/>
                <a:gd name="T6" fmla="*/ 5 w 317"/>
                <a:gd name="T7" fmla="*/ 31 h 311"/>
                <a:gd name="T8" fmla="*/ 2 w 317"/>
                <a:gd name="T9" fmla="*/ 154 h 311"/>
                <a:gd name="T10" fmla="*/ 12 w 317"/>
                <a:gd name="T11" fmla="*/ 232 h 311"/>
                <a:gd name="T12" fmla="*/ 114 w 317"/>
                <a:gd name="T13" fmla="*/ 232 h 311"/>
                <a:gd name="T14" fmla="*/ 83 w 317"/>
                <a:gd name="T15" fmla="*/ 293 h 311"/>
                <a:gd name="T16" fmla="*/ 111 w 317"/>
                <a:gd name="T17" fmla="*/ 308 h 311"/>
                <a:gd name="T18" fmla="*/ 188 w 317"/>
                <a:gd name="T19" fmla="*/ 308 h 311"/>
                <a:gd name="T20" fmla="*/ 231 w 317"/>
                <a:gd name="T21" fmla="*/ 297 h 311"/>
                <a:gd name="T22" fmla="*/ 204 w 317"/>
                <a:gd name="T23" fmla="*/ 270 h 311"/>
                <a:gd name="T24" fmla="*/ 250 w 317"/>
                <a:gd name="T25" fmla="*/ 231 h 311"/>
                <a:gd name="T26" fmla="*/ 314 w 317"/>
                <a:gd name="T27" fmla="*/ 159 h 311"/>
                <a:gd name="T28" fmla="*/ 225 w 317"/>
                <a:gd name="T29" fmla="*/ 297 h 311"/>
                <a:gd name="T30" fmla="*/ 188 w 317"/>
                <a:gd name="T31" fmla="*/ 303 h 311"/>
                <a:gd name="T32" fmla="*/ 118 w 317"/>
                <a:gd name="T33" fmla="*/ 303 h 311"/>
                <a:gd name="T34" fmla="*/ 87 w 317"/>
                <a:gd name="T35" fmla="*/ 296 h 311"/>
                <a:gd name="T36" fmla="*/ 222 w 317"/>
                <a:gd name="T37" fmla="*/ 295 h 311"/>
                <a:gd name="T38" fmla="*/ 212 w 317"/>
                <a:gd name="T39" fmla="*/ 290 h 311"/>
                <a:gd name="T40" fmla="*/ 116 w 317"/>
                <a:gd name="T41" fmla="*/ 275 h 311"/>
                <a:gd name="T42" fmla="*/ 126 w 317"/>
                <a:gd name="T43" fmla="*/ 232 h 311"/>
                <a:gd name="T44" fmla="*/ 212 w 317"/>
                <a:gd name="T45" fmla="*/ 290 h 311"/>
                <a:gd name="T46" fmla="*/ 287 w 317"/>
                <a:gd name="T47" fmla="*/ 221 h 311"/>
                <a:gd name="T48" fmla="*/ 222 w 317"/>
                <a:gd name="T49" fmla="*/ 223 h 311"/>
                <a:gd name="T50" fmla="*/ 8 w 317"/>
                <a:gd name="T51" fmla="*/ 215 h 311"/>
                <a:gd name="T52" fmla="*/ 9 w 317"/>
                <a:gd name="T53" fmla="*/ 163 h 311"/>
                <a:gd name="T54" fmla="*/ 304 w 317"/>
                <a:gd name="T55" fmla="*/ 165 h 311"/>
                <a:gd name="T56" fmla="*/ 156 w 317"/>
                <a:gd name="T57" fmla="*/ 159 h 311"/>
                <a:gd name="T58" fmla="*/ 9 w 317"/>
                <a:gd name="T59" fmla="*/ 137 h 311"/>
                <a:gd name="T60" fmla="*/ 11 w 317"/>
                <a:gd name="T61" fmla="*/ 33 h 311"/>
                <a:gd name="T62" fmla="*/ 106 w 317"/>
                <a:gd name="T63" fmla="*/ 9 h 311"/>
                <a:gd name="T64" fmla="*/ 244 w 317"/>
                <a:gd name="T65" fmla="*/ 9 h 311"/>
                <a:gd name="T66" fmla="*/ 306 w 317"/>
                <a:gd name="T67" fmla="*/ 61 h 311"/>
                <a:gd name="T68" fmla="*/ 306 w 317"/>
                <a:gd name="T69" fmla="*/ 19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7" h="311">
                  <a:moveTo>
                    <a:pt x="314" y="159"/>
                  </a:moveTo>
                  <a:cubicBezTo>
                    <a:pt x="314" y="137"/>
                    <a:pt x="314" y="116"/>
                    <a:pt x="314" y="95"/>
                  </a:cubicBezTo>
                  <a:cubicBezTo>
                    <a:pt x="314" y="77"/>
                    <a:pt x="314" y="59"/>
                    <a:pt x="313" y="41"/>
                  </a:cubicBezTo>
                  <a:cubicBezTo>
                    <a:pt x="313" y="29"/>
                    <a:pt x="310" y="17"/>
                    <a:pt x="301" y="10"/>
                  </a:cubicBezTo>
                  <a:cubicBezTo>
                    <a:pt x="293" y="4"/>
                    <a:pt x="282" y="3"/>
                    <a:pt x="272" y="3"/>
                  </a:cubicBezTo>
                  <a:cubicBezTo>
                    <a:pt x="250" y="2"/>
                    <a:pt x="228" y="1"/>
                    <a:pt x="206" y="1"/>
                  </a:cubicBezTo>
                  <a:cubicBezTo>
                    <a:pt x="160" y="0"/>
                    <a:pt x="114" y="1"/>
                    <a:pt x="68" y="5"/>
                  </a:cubicBezTo>
                  <a:cubicBezTo>
                    <a:pt x="52" y="6"/>
                    <a:pt x="0" y="3"/>
                    <a:pt x="5" y="31"/>
                  </a:cubicBezTo>
                  <a:cubicBezTo>
                    <a:pt x="5" y="31"/>
                    <a:pt x="5" y="32"/>
                    <a:pt x="5" y="32"/>
                  </a:cubicBezTo>
                  <a:cubicBezTo>
                    <a:pt x="2" y="72"/>
                    <a:pt x="3" y="113"/>
                    <a:pt x="2" y="154"/>
                  </a:cubicBezTo>
                  <a:cubicBezTo>
                    <a:pt x="2" y="174"/>
                    <a:pt x="1" y="195"/>
                    <a:pt x="2" y="215"/>
                  </a:cubicBezTo>
                  <a:cubicBezTo>
                    <a:pt x="2" y="223"/>
                    <a:pt x="4" y="229"/>
                    <a:pt x="12" y="232"/>
                  </a:cubicBezTo>
                  <a:cubicBezTo>
                    <a:pt x="26" y="236"/>
                    <a:pt x="46" y="232"/>
                    <a:pt x="60" y="232"/>
                  </a:cubicBezTo>
                  <a:cubicBezTo>
                    <a:pt x="78" y="232"/>
                    <a:pt x="96" y="232"/>
                    <a:pt x="114" y="232"/>
                  </a:cubicBezTo>
                  <a:cubicBezTo>
                    <a:pt x="115" y="257"/>
                    <a:pt x="113" y="281"/>
                    <a:pt x="85" y="291"/>
                  </a:cubicBezTo>
                  <a:cubicBezTo>
                    <a:pt x="84" y="291"/>
                    <a:pt x="83" y="292"/>
                    <a:pt x="83" y="293"/>
                  </a:cubicBezTo>
                  <a:cubicBezTo>
                    <a:pt x="79" y="297"/>
                    <a:pt x="77" y="302"/>
                    <a:pt x="84" y="306"/>
                  </a:cubicBezTo>
                  <a:cubicBezTo>
                    <a:pt x="91" y="310"/>
                    <a:pt x="104" y="308"/>
                    <a:pt x="111" y="308"/>
                  </a:cubicBezTo>
                  <a:cubicBezTo>
                    <a:pt x="124" y="308"/>
                    <a:pt x="137" y="308"/>
                    <a:pt x="150" y="308"/>
                  </a:cubicBezTo>
                  <a:cubicBezTo>
                    <a:pt x="163" y="308"/>
                    <a:pt x="176" y="308"/>
                    <a:pt x="188" y="308"/>
                  </a:cubicBezTo>
                  <a:cubicBezTo>
                    <a:pt x="199" y="309"/>
                    <a:pt x="213" y="311"/>
                    <a:pt x="223" y="308"/>
                  </a:cubicBezTo>
                  <a:cubicBezTo>
                    <a:pt x="230" y="307"/>
                    <a:pt x="234" y="302"/>
                    <a:pt x="231" y="297"/>
                  </a:cubicBezTo>
                  <a:cubicBezTo>
                    <a:pt x="233" y="296"/>
                    <a:pt x="234" y="293"/>
                    <a:pt x="231" y="292"/>
                  </a:cubicBezTo>
                  <a:cubicBezTo>
                    <a:pt x="220" y="287"/>
                    <a:pt x="210" y="281"/>
                    <a:pt x="204" y="270"/>
                  </a:cubicBezTo>
                  <a:cubicBezTo>
                    <a:pt x="197" y="258"/>
                    <a:pt x="196" y="244"/>
                    <a:pt x="200" y="231"/>
                  </a:cubicBezTo>
                  <a:cubicBezTo>
                    <a:pt x="216" y="231"/>
                    <a:pt x="233" y="231"/>
                    <a:pt x="250" y="231"/>
                  </a:cubicBezTo>
                  <a:cubicBezTo>
                    <a:pt x="272" y="231"/>
                    <a:pt x="309" y="236"/>
                    <a:pt x="314" y="206"/>
                  </a:cubicBezTo>
                  <a:cubicBezTo>
                    <a:pt x="317" y="191"/>
                    <a:pt x="314" y="174"/>
                    <a:pt x="314" y="159"/>
                  </a:cubicBezTo>
                  <a:close/>
                  <a:moveTo>
                    <a:pt x="225" y="296"/>
                  </a:moveTo>
                  <a:cubicBezTo>
                    <a:pt x="225" y="296"/>
                    <a:pt x="225" y="297"/>
                    <a:pt x="225" y="297"/>
                  </a:cubicBezTo>
                  <a:cubicBezTo>
                    <a:pt x="230" y="304"/>
                    <a:pt x="207" y="303"/>
                    <a:pt x="206" y="303"/>
                  </a:cubicBezTo>
                  <a:cubicBezTo>
                    <a:pt x="200" y="303"/>
                    <a:pt x="194" y="303"/>
                    <a:pt x="188" y="303"/>
                  </a:cubicBezTo>
                  <a:cubicBezTo>
                    <a:pt x="177" y="303"/>
                    <a:pt x="165" y="303"/>
                    <a:pt x="153" y="303"/>
                  </a:cubicBezTo>
                  <a:cubicBezTo>
                    <a:pt x="141" y="303"/>
                    <a:pt x="130" y="303"/>
                    <a:pt x="118" y="303"/>
                  </a:cubicBezTo>
                  <a:cubicBezTo>
                    <a:pt x="112" y="302"/>
                    <a:pt x="104" y="304"/>
                    <a:pt x="98" y="302"/>
                  </a:cubicBezTo>
                  <a:cubicBezTo>
                    <a:pt x="95" y="302"/>
                    <a:pt x="83" y="301"/>
                    <a:pt x="87" y="296"/>
                  </a:cubicBezTo>
                  <a:cubicBezTo>
                    <a:pt x="89" y="296"/>
                    <a:pt x="91" y="296"/>
                    <a:pt x="93" y="295"/>
                  </a:cubicBezTo>
                  <a:cubicBezTo>
                    <a:pt x="135" y="301"/>
                    <a:pt x="179" y="299"/>
                    <a:pt x="222" y="295"/>
                  </a:cubicBezTo>
                  <a:cubicBezTo>
                    <a:pt x="223" y="295"/>
                    <a:pt x="224" y="296"/>
                    <a:pt x="225" y="296"/>
                  </a:cubicBezTo>
                  <a:close/>
                  <a:moveTo>
                    <a:pt x="212" y="290"/>
                  </a:moveTo>
                  <a:cubicBezTo>
                    <a:pt x="175" y="293"/>
                    <a:pt x="139" y="292"/>
                    <a:pt x="101" y="292"/>
                  </a:cubicBezTo>
                  <a:cubicBezTo>
                    <a:pt x="108" y="287"/>
                    <a:pt x="113" y="281"/>
                    <a:pt x="116" y="275"/>
                  </a:cubicBezTo>
                  <a:cubicBezTo>
                    <a:pt x="122" y="261"/>
                    <a:pt x="121" y="246"/>
                    <a:pt x="118" y="232"/>
                  </a:cubicBezTo>
                  <a:cubicBezTo>
                    <a:pt x="121" y="232"/>
                    <a:pt x="123" y="232"/>
                    <a:pt x="126" y="232"/>
                  </a:cubicBezTo>
                  <a:cubicBezTo>
                    <a:pt x="149" y="232"/>
                    <a:pt x="172" y="231"/>
                    <a:pt x="195" y="231"/>
                  </a:cubicBezTo>
                  <a:cubicBezTo>
                    <a:pt x="187" y="252"/>
                    <a:pt x="194" y="278"/>
                    <a:pt x="212" y="290"/>
                  </a:cubicBezTo>
                  <a:close/>
                  <a:moveTo>
                    <a:pt x="306" y="196"/>
                  </a:moveTo>
                  <a:cubicBezTo>
                    <a:pt x="306" y="210"/>
                    <a:pt x="302" y="218"/>
                    <a:pt x="287" y="221"/>
                  </a:cubicBezTo>
                  <a:cubicBezTo>
                    <a:pt x="282" y="223"/>
                    <a:pt x="276" y="223"/>
                    <a:pt x="270" y="223"/>
                  </a:cubicBezTo>
                  <a:cubicBezTo>
                    <a:pt x="254" y="223"/>
                    <a:pt x="238" y="223"/>
                    <a:pt x="222" y="223"/>
                  </a:cubicBezTo>
                  <a:cubicBezTo>
                    <a:pt x="160" y="224"/>
                    <a:pt x="98" y="225"/>
                    <a:pt x="36" y="226"/>
                  </a:cubicBezTo>
                  <a:cubicBezTo>
                    <a:pt x="25" y="226"/>
                    <a:pt x="14" y="227"/>
                    <a:pt x="8" y="215"/>
                  </a:cubicBezTo>
                  <a:cubicBezTo>
                    <a:pt x="5" y="209"/>
                    <a:pt x="8" y="195"/>
                    <a:pt x="8" y="188"/>
                  </a:cubicBezTo>
                  <a:cubicBezTo>
                    <a:pt x="8" y="180"/>
                    <a:pt x="9" y="171"/>
                    <a:pt x="9" y="163"/>
                  </a:cubicBezTo>
                  <a:cubicBezTo>
                    <a:pt x="57" y="169"/>
                    <a:pt x="108" y="165"/>
                    <a:pt x="156" y="165"/>
                  </a:cubicBezTo>
                  <a:cubicBezTo>
                    <a:pt x="205" y="165"/>
                    <a:pt x="255" y="168"/>
                    <a:pt x="304" y="165"/>
                  </a:cubicBezTo>
                  <a:cubicBezTo>
                    <a:pt x="307" y="165"/>
                    <a:pt x="307" y="160"/>
                    <a:pt x="304" y="160"/>
                  </a:cubicBezTo>
                  <a:cubicBezTo>
                    <a:pt x="255" y="157"/>
                    <a:pt x="205" y="159"/>
                    <a:pt x="156" y="159"/>
                  </a:cubicBezTo>
                  <a:cubicBezTo>
                    <a:pt x="108" y="159"/>
                    <a:pt x="57" y="156"/>
                    <a:pt x="9" y="161"/>
                  </a:cubicBezTo>
                  <a:cubicBezTo>
                    <a:pt x="9" y="153"/>
                    <a:pt x="9" y="145"/>
                    <a:pt x="9" y="137"/>
                  </a:cubicBezTo>
                  <a:cubicBezTo>
                    <a:pt x="9" y="103"/>
                    <a:pt x="11" y="70"/>
                    <a:pt x="10" y="36"/>
                  </a:cubicBezTo>
                  <a:cubicBezTo>
                    <a:pt x="11" y="35"/>
                    <a:pt x="11" y="34"/>
                    <a:pt x="11" y="33"/>
                  </a:cubicBezTo>
                  <a:cubicBezTo>
                    <a:pt x="6" y="12"/>
                    <a:pt x="46" y="13"/>
                    <a:pt x="58" y="12"/>
                  </a:cubicBezTo>
                  <a:cubicBezTo>
                    <a:pt x="74" y="11"/>
                    <a:pt x="90" y="10"/>
                    <a:pt x="106" y="9"/>
                  </a:cubicBezTo>
                  <a:cubicBezTo>
                    <a:pt x="137" y="8"/>
                    <a:pt x="168" y="7"/>
                    <a:pt x="199" y="8"/>
                  </a:cubicBezTo>
                  <a:cubicBezTo>
                    <a:pt x="214" y="8"/>
                    <a:pt x="229" y="8"/>
                    <a:pt x="244" y="9"/>
                  </a:cubicBezTo>
                  <a:cubicBezTo>
                    <a:pt x="260" y="9"/>
                    <a:pt x="282" y="7"/>
                    <a:pt x="295" y="17"/>
                  </a:cubicBezTo>
                  <a:cubicBezTo>
                    <a:pt x="308" y="27"/>
                    <a:pt x="306" y="46"/>
                    <a:pt x="306" y="61"/>
                  </a:cubicBezTo>
                  <a:cubicBezTo>
                    <a:pt x="306" y="77"/>
                    <a:pt x="306" y="93"/>
                    <a:pt x="306" y="108"/>
                  </a:cubicBezTo>
                  <a:cubicBezTo>
                    <a:pt x="306" y="137"/>
                    <a:pt x="308" y="167"/>
                    <a:pt x="306" y="196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14" name="Freeform 41"/>
            <p:cNvSpPr>
              <a:spLocks/>
            </p:cNvSpPr>
            <p:nvPr/>
          </p:nvSpPr>
          <p:spPr bwMode="auto">
            <a:xfrm>
              <a:off x="6708775" y="2778125"/>
              <a:ext cx="1042988" cy="476250"/>
            </a:xfrm>
            <a:custGeom>
              <a:avLst/>
              <a:gdLst>
                <a:gd name="T0" fmla="*/ 267 w 278"/>
                <a:gd name="T1" fmla="*/ 4 h 127"/>
                <a:gd name="T2" fmla="*/ 263 w 278"/>
                <a:gd name="T3" fmla="*/ 5 h 127"/>
                <a:gd name="T4" fmla="*/ 264 w 278"/>
                <a:gd name="T5" fmla="*/ 120 h 127"/>
                <a:gd name="T6" fmla="*/ 265 w 278"/>
                <a:gd name="T7" fmla="*/ 122 h 127"/>
                <a:gd name="T8" fmla="*/ 263 w 278"/>
                <a:gd name="T9" fmla="*/ 122 h 127"/>
                <a:gd name="T10" fmla="*/ 261 w 278"/>
                <a:gd name="T11" fmla="*/ 120 h 127"/>
                <a:gd name="T12" fmla="*/ 133 w 278"/>
                <a:gd name="T13" fmla="*/ 118 h 127"/>
                <a:gd name="T14" fmla="*/ 6 w 278"/>
                <a:gd name="T15" fmla="*/ 117 h 127"/>
                <a:gd name="T16" fmla="*/ 9 w 278"/>
                <a:gd name="T17" fmla="*/ 15 h 127"/>
                <a:gd name="T18" fmla="*/ 9 w 278"/>
                <a:gd name="T19" fmla="*/ 14 h 127"/>
                <a:gd name="T20" fmla="*/ 134 w 278"/>
                <a:gd name="T21" fmla="*/ 8 h 127"/>
                <a:gd name="T22" fmla="*/ 260 w 278"/>
                <a:gd name="T23" fmla="*/ 9 h 127"/>
                <a:gd name="T24" fmla="*/ 260 w 278"/>
                <a:gd name="T25" fmla="*/ 4 h 127"/>
                <a:gd name="T26" fmla="*/ 8 w 278"/>
                <a:gd name="T27" fmla="*/ 10 h 127"/>
                <a:gd name="T28" fmla="*/ 7 w 278"/>
                <a:gd name="T29" fmla="*/ 13 h 127"/>
                <a:gd name="T30" fmla="*/ 5 w 278"/>
                <a:gd name="T31" fmla="*/ 15 h 127"/>
                <a:gd name="T32" fmla="*/ 2 w 278"/>
                <a:gd name="T33" fmla="*/ 118 h 127"/>
                <a:gd name="T34" fmla="*/ 4 w 278"/>
                <a:gd name="T35" fmla="*/ 120 h 127"/>
                <a:gd name="T36" fmla="*/ 6 w 278"/>
                <a:gd name="T37" fmla="*/ 121 h 127"/>
                <a:gd name="T38" fmla="*/ 134 w 278"/>
                <a:gd name="T39" fmla="*/ 123 h 127"/>
                <a:gd name="T40" fmla="*/ 261 w 278"/>
                <a:gd name="T41" fmla="*/ 124 h 127"/>
                <a:gd name="T42" fmla="*/ 262 w 278"/>
                <a:gd name="T43" fmla="*/ 123 h 127"/>
                <a:gd name="T44" fmla="*/ 266 w 278"/>
                <a:gd name="T45" fmla="*/ 123 h 127"/>
                <a:gd name="T46" fmla="*/ 267 w 278"/>
                <a:gd name="T47" fmla="*/ 123 h 127"/>
                <a:gd name="T48" fmla="*/ 269 w 278"/>
                <a:gd name="T49" fmla="*/ 121 h 127"/>
                <a:gd name="T50" fmla="*/ 267 w 278"/>
                <a:gd name="T51" fmla="*/ 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8" h="127">
                  <a:moveTo>
                    <a:pt x="267" y="4"/>
                  </a:moveTo>
                  <a:cubicBezTo>
                    <a:pt x="267" y="2"/>
                    <a:pt x="263" y="2"/>
                    <a:pt x="263" y="5"/>
                  </a:cubicBezTo>
                  <a:cubicBezTo>
                    <a:pt x="268" y="44"/>
                    <a:pt x="272" y="81"/>
                    <a:pt x="264" y="120"/>
                  </a:cubicBezTo>
                  <a:cubicBezTo>
                    <a:pt x="264" y="121"/>
                    <a:pt x="264" y="121"/>
                    <a:pt x="265" y="122"/>
                  </a:cubicBezTo>
                  <a:cubicBezTo>
                    <a:pt x="264" y="122"/>
                    <a:pt x="263" y="122"/>
                    <a:pt x="263" y="122"/>
                  </a:cubicBezTo>
                  <a:cubicBezTo>
                    <a:pt x="263" y="121"/>
                    <a:pt x="262" y="120"/>
                    <a:pt x="261" y="120"/>
                  </a:cubicBezTo>
                  <a:cubicBezTo>
                    <a:pt x="219" y="116"/>
                    <a:pt x="176" y="119"/>
                    <a:pt x="133" y="118"/>
                  </a:cubicBezTo>
                  <a:cubicBezTo>
                    <a:pt x="91" y="117"/>
                    <a:pt x="49" y="116"/>
                    <a:pt x="6" y="117"/>
                  </a:cubicBezTo>
                  <a:cubicBezTo>
                    <a:pt x="7" y="83"/>
                    <a:pt x="8" y="49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51" y="13"/>
                    <a:pt x="92" y="9"/>
                    <a:pt x="134" y="8"/>
                  </a:cubicBezTo>
                  <a:cubicBezTo>
                    <a:pt x="176" y="7"/>
                    <a:pt x="218" y="7"/>
                    <a:pt x="260" y="9"/>
                  </a:cubicBezTo>
                  <a:cubicBezTo>
                    <a:pt x="264" y="9"/>
                    <a:pt x="264" y="4"/>
                    <a:pt x="260" y="4"/>
                  </a:cubicBezTo>
                  <a:cubicBezTo>
                    <a:pt x="177" y="3"/>
                    <a:pt x="91" y="0"/>
                    <a:pt x="8" y="10"/>
                  </a:cubicBezTo>
                  <a:cubicBezTo>
                    <a:pt x="7" y="10"/>
                    <a:pt x="6" y="12"/>
                    <a:pt x="7" y="13"/>
                  </a:cubicBezTo>
                  <a:cubicBezTo>
                    <a:pt x="6" y="13"/>
                    <a:pt x="5" y="14"/>
                    <a:pt x="5" y="15"/>
                  </a:cubicBezTo>
                  <a:cubicBezTo>
                    <a:pt x="1" y="49"/>
                    <a:pt x="0" y="84"/>
                    <a:pt x="2" y="118"/>
                  </a:cubicBezTo>
                  <a:cubicBezTo>
                    <a:pt x="2" y="119"/>
                    <a:pt x="3" y="120"/>
                    <a:pt x="4" y="120"/>
                  </a:cubicBezTo>
                  <a:cubicBezTo>
                    <a:pt x="4" y="120"/>
                    <a:pt x="5" y="121"/>
                    <a:pt x="6" y="121"/>
                  </a:cubicBezTo>
                  <a:cubicBezTo>
                    <a:pt x="48" y="124"/>
                    <a:pt x="91" y="123"/>
                    <a:pt x="134" y="123"/>
                  </a:cubicBezTo>
                  <a:cubicBezTo>
                    <a:pt x="176" y="124"/>
                    <a:pt x="219" y="127"/>
                    <a:pt x="261" y="124"/>
                  </a:cubicBezTo>
                  <a:cubicBezTo>
                    <a:pt x="261" y="124"/>
                    <a:pt x="261" y="123"/>
                    <a:pt x="262" y="123"/>
                  </a:cubicBezTo>
                  <a:cubicBezTo>
                    <a:pt x="263" y="123"/>
                    <a:pt x="265" y="123"/>
                    <a:pt x="266" y="123"/>
                  </a:cubicBezTo>
                  <a:cubicBezTo>
                    <a:pt x="267" y="123"/>
                    <a:pt x="267" y="123"/>
                    <a:pt x="267" y="123"/>
                  </a:cubicBezTo>
                  <a:cubicBezTo>
                    <a:pt x="268" y="123"/>
                    <a:pt x="269" y="123"/>
                    <a:pt x="269" y="121"/>
                  </a:cubicBezTo>
                  <a:cubicBezTo>
                    <a:pt x="276" y="83"/>
                    <a:pt x="278" y="42"/>
                    <a:pt x="267" y="4"/>
                  </a:cubicBezTo>
                  <a:close/>
                </a:path>
              </a:pathLst>
            </a:custGeom>
            <a:solidFill>
              <a:srgbClr val="1D71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87663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AFC3E7-1096-AB43-9467-A3BB90CD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99365"/>
            <a:ext cx="7442888" cy="571394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6082808-6DE3-EB47-AD2E-E6B2A129F1CF}"/>
              </a:ext>
            </a:extLst>
          </p:cNvPr>
          <p:cNvSpPr/>
          <p:nvPr/>
        </p:nvSpPr>
        <p:spPr>
          <a:xfrm>
            <a:off x="1199456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0802C35-57B0-584A-9489-88C16189B6F8}"/>
                  </a:ext>
                </a:extLst>
              </p14:cNvPr>
              <p14:cNvContentPartPr/>
              <p14:nvPr/>
            </p14:nvContentPartPr>
            <p14:xfrm>
              <a:off x="3757320" y="2041827"/>
              <a:ext cx="2847360" cy="2785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0802C35-57B0-584A-9489-88C16189B6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8318" y="2032825"/>
                <a:ext cx="2865003" cy="28030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46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2C55F70F-DBB4-8A46-BFF0-5220ED0E4241}"/>
              </a:ext>
            </a:extLst>
          </p:cNvPr>
          <p:cNvSpPr/>
          <p:nvPr/>
        </p:nvSpPr>
        <p:spPr>
          <a:xfrm>
            <a:off x="1199456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E-R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08414-6523-CE4F-A57B-DB18A394C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595" y="359461"/>
            <a:ext cx="9134611" cy="61390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7FF67C-9955-0D49-AD23-E748CCF05D35}"/>
                  </a:ext>
                </a:extLst>
              </p14:cNvPr>
              <p14:cNvContentPartPr/>
              <p14:nvPr/>
            </p14:nvContentPartPr>
            <p14:xfrm>
              <a:off x="3465833" y="273339"/>
              <a:ext cx="6422880" cy="1643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7FF67C-9955-0D49-AD23-E748CCF05D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6833" y="264336"/>
                <a:ext cx="6440519" cy="16611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91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FBC1D3-F9DC-4D4A-B2E2-6DFC2E19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5" y="1666495"/>
            <a:ext cx="5320005" cy="35250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91731A-5F75-B942-977A-99DE57893763}"/>
              </a:ext>
            </a:extLst>
          </p:cNvPr>
          <p:cNvCxnSpPr/>
          <p:nvPr/>
        </p:nvCxnSpPr>
        <p:spPr>
          <a:xfrm flipV="1">
            <a:off x="3599723" y="2084852"/>
            <a:ext cx="3552395" cy="88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EAAD3FD-8B31-CB47-971D-7288AD32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117" y="1316766"/>
            <a:ext cx="4637187" cy="33149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43AAC28-C0EF-874C-AFAC-B79B72AB544F}"/>
              </a:ext>
            </a:extLst>
          </p:cNvPr>
          <p:cNvSpPr/>
          <p:nvPr/>
        </p:nvSpPr>
        <p:spPr>
          <a:xfrm>
            <a:off x="1199456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帖子模板继承</a:t>
            </a:r>
          </a:p>
        </p:txBody>
      </p:sp>
      <p:sp>
        <p:nvSpPr>
          <p:cNvPr id="9" name="Rectangle 96">
            <a:extLst>
              <a:ext uri="{FF2B5EF4-FFF2-40B4-BE49-F238E27FC236}">
                <a16:creationId xmlns:a16="http://schemas.microsoft.com/office/drawing/2014/main" id="{414FB820-393B-9D4F-8D96-0409824C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17" y="5721535"/>
            <a:ext cx="5760640" cy="29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实现代码的复用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2D02DD-4829-CE4A-95A4-4B7F22E7B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175" y="2925221"/>
            <a:ext cx="3504863" cy="16342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FB570-B67D-FC40-80D1-548606A7D0B8}"/>
              </a:ext>
            </a:extLst>
          </p:cNvPr>
          <p:cNvCxnSpPr/>
          <p:nvPr/>
        </p:nvCxnSpPr>
        <p:spPr>
          <a:xfrm flipV="1">
            <a:off x="4751851" y="3236979"/>
            <a:ext cx="1795907" cy="38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88BEBA-3C12-334B-ABB0-BE4D2DDFB990}"/>
              </a:ext>
            </a:extLst>
          </p:cNvPr>
          <p:cNvCxnSpPr/>
          <p:nvPr/>
        </p:nvCxnSpPr>
        <p:spPr>
          <a:xfrm flipH="1">
            <a:off x="3503712" y="3621022"/>
            <a:ext cx="3360373" cy="101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167994E-BACA-E749-A93C-30E9A2A36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558" y="4267791"/>
            <a:ext cx="3412255" cy="221251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D0DFED-5B55-0542-9617-01B74C652BB0}"/>
              </a:ext>
            </a:extLst>
          </p:cNvPr>
          <p:cNvCxnSpPr/>
          <p:nvPr/>
        </p:nvCxnSpPr>
        <p:spPr>
          <a:xfrm>
            <a:off x="5999989" y="4005064"/>
            <a:ext cx="495568" cy="55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3FD631-644E-3040-AFE3-2B88CBEA1B08}"/>
              </a:ext>
            </a:extLst>
          </p:cNvPr>
          <p:cNvCxnSpPr/>
          <p:nvPr/>
        </p:nvCxnSpPr>
        <p:spPr>
          <a:xfrm flipH="1" flipV="1">
            <a:off x="3503712" y="4894467"/>
            <a:ext cx="3552395" cy="94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1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F1F28CCC-0598-3C45-80AE-052B16156D7A}"/>
              </a:ext>
            </a:extLst>
          </p:cNvPr>
          <p:cNvSpPr/>
          <p:nvPr/>
        </p:nvSpPr>
        <p:spPr>
          <a:xfrm>
            <a:off x="1199456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帖子细节页面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72EC0-6A30-1F4D-BA13-AC3C4E97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71811"/>
            <a:ext cx="4538459" cy="5600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26F2A-0283-2140-9027-B22AB4E8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558" y="1124744"/>
            <a:ext cx="4365005" cy="56003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41AD73-E010-A54B-BFEF-95E2757E1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298" y="929933"/>
            <a:ext cx="8338228" cy="55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1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04B6A0-FDAC-1144-B39D-F4650F14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87" y="1700808"/>
            <a:ext cx="8395071" cy="38564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E0638-717A-8A42-A6B5-E673FE9C9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886148"/>
            <a:ext cx="5103947" cy="5897893"/>
          </a:xfrm>
          <a:prstGeom prst="rect">
            <a:avLst/>
          </a:prstGeom>
        </p:spPr>
      </p:pic>
      <p:sp>
        <p:nvSpPr>
          <p:cNvPr id="4" name="矩形 2">
            <a:extLst>
              <a:ext uri="{FF2B5EF4-FFF2-40B4-BE49-F238E27FC236}">
                <a16:creationId xmlns:a16="http://schemas.microsoft.com/office/drawing/2014/main" id="{D7534916-E18B-444E-BC63-FD0CEDEA1D1C}"/>
              </a:ext>
            </a:extLst>
          </p:cNvPr>
          <p:cNvSpPr/>
          <p:nvPr/>
        </p:nvSpPr>
        <p:spPr>
          <a:xfrm>
            <a:off x="1199456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帖子删除</a:t>
            </a:r>
          </a:p>
        </p:txBody>
      </p:sp>
    </p:spTree>
    <p:extLst>
      <p:ext uri="{BB962C8B-B14F-4D97-AF65-F5344CB8AC3E}">
        <p14:creationId xmlns:p14="http://schemas.microsoft.com/office/powerpoint/2010/main" val="73806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5E8BEFC-A8FE-4B4F-938B-D57F202A6DCA}"/>
              </a:ext>
            </a:extLst>
          </p:cNvPr>
          <p:cNvSpPr/>
          <p:nvPr/>
        </p:nvSpPr>
        <p:spPr>
          <a:xfrm>
            <a:off x="1199456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帖子删除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99ED4-7709-244D-BFB7-7F5DF5B7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0" y="1700808"/>
            <a:ext cx="6617285" cy="12187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9AE9E4-9540-BD4D-899A-CA30307230E6}"/>
                  </a:ext>
                </a:extLst>
              </p14:cNvPr>
              <p14:cNvContentPartPr/>
              <p14:nvPr/>
            </p14:nvContentPartPr>
            <p14:xfrm>
              <a:off x="1095363" y="2053888"/>
              <a:ext cx="4723680" cy="40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9AE9E4-9540-BD4D-899A-CA30307230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1366" y="1946520"/>
                <a:ext cx="4831315" cy="255179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E2ACA26-6A55-A647-AA6F-ADF141072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92" y="3245191"/>
            <a:ext cx="5328411" cy="291424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F6486-667A-084C-B83C-2EF2F9216A96}"/>
              </a:ext>
            </a:extLst>
          </p:cNvPr>
          <p:cNvCxnSpPr/>
          <p:nvPr/>
        </p:nvCxnSpPr>
        <p:spPr>
          <a:xfrm>
            <a:off x="2543606" y="2180861"/>
            <a:ext cx="1920213" cy="297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B8CE76-1619-F94C-AB88-07A6D1C4367E}"/>
                  </a:ext>
                </a:extLst>
              </p14:cNvPr>
              <p14:cNvContentPartPr/>
              <p14:nvPr/>
            </p14:nvContentPartPr>
            <p14:xfrm>
              <a:off x="897123" y="5218528"/>
              <a:ext cx="4033440" cy="91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B8CE76-1619-F94C-AB88-07A6D1C436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123" y="5110386"/>
                <a:ext cx="4141080" cy="307124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2554BA0C-68F7-8944-8D9C-EC9FE7294D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763" y="2546901"/>
            <a:ext cx="6276843" cy="215541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BDCD9E-519C-234A-802A-B30699AF243E}"/>
              </a:ext>
            </a:extLst>
          </p:cNvPr>
          <p:cNvCxnSpPr/>
          <p:nvPr/>
        </p:nvCxnSpPr>
        <p:spPr>
          <a:xfrm flipV="1">
            <a:off x="2913843" y="2852936"/>
            <a:ext cx="2125296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A2C2098-4735-254D-8F2D-98AF5B1AC0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6672" y="3937405"/>
            <a:ext cx="5355328" cy="243424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71B7E5-C42D-D54C-B599-AF7C93510686}"/>
              </a:ext>
            </a:extLst>
          </p:cNvPr>
          <p:cNvCxnSpPr/>
          <p:nvPr/>
        </p:nvCxnSpPr>
        <p:spPr>
          <a:xfrm>
            <a:off x="7440150" y="2852937"/>
            <a:ext cx="647609" cy="136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76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07F7363-7882-CD42-96A9-9CBDE17D38A9}"/>
              </a:ext>
            </a:extLst>
          </p:cNvPr>
          <p:cNvSpPr/>
          <p:nvPr/>
        </p:nvSpPr>
        <p:spPr>
          <a:xfrm>
            <a:off x="623392" y="740702"/>
            <a:ext cx="518457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个人主页</a:t>
            </a:r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解决中文</a:t>
            </a:r>
            <a:r>
              <a:rPr lang="en-US" altLang="zh-CN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slug</a:t>
            </a:r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5D621-3D73-FA4B-B279-0EB1432967FC}"/>
              </a:ext>
            </a:extLst>
          </p:cNvPr>
          <p:cNvSpPr txBox="1"/>
          <p:nvPr/>
        </p:nvSpPr>
        <p:spPr>
          <a:xfrm>
            <a:off x="1295467" y="2084851"/>
            <a:ext cx="6773423" cy="280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slug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的用途是使得路由更直观，例如通过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/user/this-is-user-name/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这样的路径，就比使用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/user/&lt;</a:t>
            </a:r>
            <a:r>
              <a:rPr lang="en-US" altLang="zh-CN" sz="18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user:id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&gt;/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 访问一个特定的用户主页可读性就要强很多，最开始使用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slug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时，对于中文或者日文只是没有办法生成完整的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slug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，但是经过一段时间的开发之后（可能是后来修改了数据库对于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Slug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字段的要求限制问题），中文和日文已经无法生成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slug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导致无法导入非英文的用户主页，最后更换所有的</a:t>
            </a:r>
            <a:r>
              <a:rPr lang="en-US" altLang="zh-CN" sz="18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slugify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为一个支持中日文的</a:t>
            </a:r>
            <a:r>
              <a:rPr lang="en-US" altLang="zh-CN" sz="18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uu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-slug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模块解决了问题。</a:t>
            </a:r>
            <a:endParaRPr lang="en-CN" sz="18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9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">
            <a:extLst>
              <a:ext uri="{FF2B5EF4-FFF2-40B4-BE49-F238E27FC236}">
                <a16:creationId xmlns:a16="http://schemas.microsoft.com/office/drawing/2014/main" id="{D1AD36F9-2BD2-7A43-B054-380D56E7AC29}"/>
              </a:ext>
            </a:extLst>
          </p:cNvPr>
          <p:cNvSpPr/>
          <p:nvPr/>
        </p:nvSpPr>
        <p:spPr>
          <a:xfrm>
            <a:off x="1199456" y="644691"/>
            <a:ext cx="383968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6BA1090F-6C11-2041-8F3D-824F33B215F7}"/>
              </a:ext>
            </a:extLst>
          </p:cNvPr>
          <p:cNvSpPr/>
          <p:nvPr/>
        </p:nvSpPr>
        <p:spPr>
          <a:xfrm>
            <a:off x="1193019" y="1604797"/>
            <a:ext cx="383968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测试方法</a:t>
            </a:r>
          </a:p>
        </p:txBody>
      </p:sp>
      <p:sp>
        <p:nvSpPr>
          <p:cNvPr id="10" name="Rectangle 96">
            <a:extLst>
              <a:ext uri="{FF2B5EF4-FFF2-40B4-BE49-F238E27FC236}">
                <a16:creationId xmlns:a16="http://schemas.microsoft.com/office/drawing/2014/main" id="{1D508ECC-3F0E-034D-9162-F15ACE185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435" y="2468894"/>
            <a:ext cx="5760640" cy="236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Django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框架为单元测试基于</a:t>
            </a: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Python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的</a:t>
            </a:r>
            <a:r>
              <a:rPr lang="en-US" sz="1867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unittest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包封装了</a:t>
            </a: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test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模块。通过继承</a:t>
            </a:r>
            <a:r>
              <a:rPr 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Django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框架提供的测试模板，能够为需要测试的方法或者类构造测试类。对于每一个需要测试的的单元（类或方法）各自构造一个测试类，在每个类中按照被测试单元的功能要求、错误处理要求等分别构造测试样例以及相应的辅助方法。封装置后可以通过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Client()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、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post()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  <a:latin typeface="Heiti TC Medium" pitchFamily="2" charset="-128"/>
                <a:ea typeface="Heiti TC Medium" pitchFamily="2" charset="-128"/>
                <a:cs typeface="Noto Sans N'Ko" panose="020B0502040504020204" pitchFamily="34" charset="0"/>
              </a:rPr>
              <a:t>访问要求路由下对应参数的网页。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  <a:latin typeface="Heiti TC Medium" pitchFamily="2" charset="-128"/>
              <a:ea typeface="Heiti TC Medium" pitchFamily="2" charset="-128"/>
              <a:cs typeface="Noto Sans N'Ko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5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Heiti TC Medium</vt:lpstr>
      <vt:lpstr>微软雅黑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carica</dc:creator>
  <cp:lastModifiedBy>carica</cp:lastModifiedBy>
  <cp:revision>1</cp:revision>
  <dcterms:created xsi:type="dcterms:W3CDTF">2020-07-02T09:19:34Z</dcterms:created>
  <dcterms:modified xsi:type="dcterms:W3CDTF">2020-07-02T09:20:24Z</dcterms:modified>
</cp:coreProperties>
</file>