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422" r:id="rId3"/>
    <p:sldId id="416" r:id="rId4"/>
    <p:sldId id="415" r:id="rId5"/>
    <p:sldId id="417" r:id="rId6"/>
    <p:sldId id="418" r:id="rId7"/>
    <p:sldId id="423" r:id="rId8"/>
    <p:sldId id="420" r:id="rId9"/>
    <p:sldId id="419" r:id="rId10"/>
    <p:sldId id="421" r:id="rId11"/>
    <p:sldId id="321" r:id="rId12"/>
    <p:sldId id="306" r:id="rId13"/>
    <p:sldId id="307" r:id="rId14"/>
    <p:sldId id="376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2T03:04:54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3801 1872 24575,'-117'-5'0,"1"1"0,0-2 0,0 1 0,0 1 0,0-1 0,-2-1 0,-24 1 0,-8-2 0,9 2 0,22 0 0,37 1-1654,26-2 1654,-28-10 0,9 14 0,-26-13 0,-27-8 0,20 6 0,-12 2 0,32 1 0,-28-6 0,-8-3 0,10 2 0,30 5 0,-5-4 0,-2 0 0,-30-4 0,5 0 0,36 6 536,36 9-536,-81-23 0,2 0 273,91 21-273,-48-15 0,7-1 0,58 20 0,-46-29 0,54 32 845,-14-25-845,14 26 0,-4-19 0,6 18 0,-7-26 0,8 21 0,-13-32 0,13 33 0,-7-38 0,8 38 0,2-29 0,1 29 0,0-25 0,0 22 0,8-25 0,-4 28 0,23-39 0,-19 37 0,44-52 0,-40 52 0,25-22 0,19-7 0,-20 27-3392,33-20 0,2 1 3392,-28 25 0,50-13 0,15-1 0,-36 12 0,-3 3 0,2-3 0,5 1 0,57-5 0,-18 1 0,-75 6 0,43 0 0,26-3 0,-22 1 6784,-27 0-6784,22 3 0,24 0 0,-25 0 0,-24 2 0,42-1 0,32 0 0,-33 2 0,-39 1 0,58-3 0,39 1 0,-33 0-498,-42 1 498,41-2 0,31-2 0,-29 2 0,-27 2 0,-1-2 0,32 2 0,0-2 0,-30 3-997,0 0 997,-8 0 0,30 2 0,10-1 0,-8 0 0,-33 1 0,12-1 0,-9 0 0,35 1 0,10-1 0,-11 0 0,-36-1 0,6 0 0,12 0 0,39-1 0,-2 0 0,-39-1 0,-21 1 0,12 0 0,34-2 0,1 0 0,-32 2 0,-5 0 0,11-1 0,40 1 0,-1-2 0,-34 2 0,5 0 0,-4-2 0,33 2 0,-2-2 0,-38 2 0,-20-1 0,10 4 0,32-1 0,1 2 0,-35-2-6289,-12 2 6289,26 1 0,14 1 0,-6 0 0,-15-1-145,-33-2 145,17 0 0,33 1 0,0 0 0,-31-2 0,-22-1 0,22 0 0,34 0 0,-1 0 0,-32 0 0,-23 0 0,21-1 0,32-1 0,2 0 0,-32 0 0,-18 1 0,22-3 0,35-1 0,4-1 0,-33 2-246,-1 2 246,8-5 0,32-1 0,3-1 0,-29 3 0,-42 4 0,2-1 0,38-4 0,29-2 0,-1 0 0,-29 2 0,18 3 0,-9-4 0,35-3 0,-3 1 0,-36 0 0,-14 2 0,14-1 0,39 0 0,-2-2 0,-43 2 0,-32-1 0,20 4 0,32 0 0,1 0 0,-35 2 0,-21-2 0,38-2 0,36-1 0,-10-2 0,-11 1 0,-7-2 0,6 0 0,8-2 0,-31 5 0,10-3 0,-3 1 0,-22 5 0,25-1 0,2-2 0,37-5 0,2 1 0,-35 2-513,9 1 513,-38 4 0,29-2 0,14 2 0,1-4 0,-15 2 0,-31 2 0,41-14 0,-17 12 0,23 1 0,-1 0 0,-7-2 0,-3-2 0,-20 5-443,18 2 443,-23-2 0,32 0 0,9-2 0,-13 1 0,-33 3 0,-2 0 0,10 0 0,32 0 0,-1-1 0,-34 2 516,-17 3-516,28 0 0,25 0 0,-31 1 1166,-41-1-1166,31 6 0,22 0 0,-25 1 6454,-36-3-6454,39 3 0,25 1 0,-30-3 995,-43-1-995,85 1 0,-1 2 0,-89-3 0,85 5 0,1-1 0,-87-5 0,91 8 0,0-2 0,-89-6 0,69 5 0,13 1-6784,-19-1 6784,19 1-4537,8 9 4537,-107-17-2877,91 28 2877,-93-25-2081,104 35 2081,-101-31 0,47 15 0,2 1 0,-48-16 0,42 17 0,-1-2 0,-48-18-105,97 48 105,-96-45 237,86 52-237,-88-53 1822,50 44-1822,-58-43 0,26 30 0,-31-30 3048,16 26-3048,-15-20 0,10 32 0,-8-29 0,11 56 0,-16-57 0,15 94 0,-13-89 0,4 94 0,-7-95 4559,0 34-4559,-7 5 0,3-35 0,-25 79 0,18-81 0,-46 72 0,45-78 0,-58 88 0,56-86-376,-36 34 0,-6-1 376,14-31-1750,-44 24 1,-3 1 1749,32-19-1576,-69 14 1,-2-3 1575,59-14 0,-38 2 0,-31 4 0,31-5-165,36-5 165,-18-2 0,-32 7 0,-1-1 0,36-6 0,19-2 0,-30 0 0,-42 5 0,-1-2 0,36-2 2586,12 0-2586,-19-2 0,-39 2 0,-2 1 0,38-6 0,10 1 0,10-4 0,-36 2 0,-11 1 0,12-2 0,31-2 2939,-20-2-2939,10 3 0,-39 3 0,-12 0 0,14-1 0,40-2 0,-2-1 0,22-2 0,-33 3 0,-16 0 0,-1 2 0,16-2 0,30-3 0,-39-1 0,29 1 0,-33 3 0,-10 0 0,10 0 0,30-2 0,32-5 0,0 2 0,-47 3 0,-31 5 0,-1 1 0,31-5 0,46-5 0,2 1 0,-41 2 0,-28 3 0,1 0 0,30-4 0,-14-2 0,29 0 0,-26 1 0,3 0 0,28-2 0,3 0 0,-6-2 0,-30 1 0,-2-1 0,29-1 0,-13 1 0,10-2 0,-30 1 0,-6-4 0,13 2 0,9-1 0,6 0 0,2-1 0,7 2 0,0 0 0,-5 0 0,-11 0 0,-12 0 0,8 2 0,26-1 0,0 3 0,-34 1 0,-30 1 0,34-2 0,39 1 0,-34 0 0,-31 1 0,32-2 0,37 0 0,-8-2 0,-31 1 0,-2 0 0,30-1 0,2 1 0,-2-3 0,-30-1 0,2-1 0,30 2 0,8 0 0,-31-1 0,-30-4 0,31 3 5805,38 4-5805,-64-5 0,5 0-5492,72 6 5492,-55-6-3544,4-2 3544,73 6-537,-44-3 0,3 0 537,48 6-2456,-97-5 2456,96 4 1315,-98-13-1315,103 12 0,-99-16 0,98 14-546,-43-6 1,3-1 545,39 4 0,-51-9 0,-2 2 0,54 10-544,-62-7 1,-2-1 543,56 7 0,-62-5 0,-1 1 0,61 4 328,-54-6 0,1 2-328,59 3 0,-58-2 0,0-1 0,53 4 53,-74-9 1,-4 2-54,65 7 0,-61-7 0,1 1 0,71 9-335,-50-6 0,2 0 335,54 5 1037,-35-2 0,-6-3-1037,9 4 0,-2-2 0,-16 2 0,68 4 0,-56-2 0,54-1 0,-47 0 0,49-1 0,-52 4 0,49-2 0,-62 2 0,62 0 0,-67 2 0,64-4 0,-60 6 0,64-6 0,-51 6 0,52-4 0,-47 4 0,45-2 0,-50-1 0,49 2 0,-72-5 0,68 4 0,-94-6 0,92 2 0,-101-3 0,102 4 0,-79-6 0,86 7 2896,-50-4-2896,54 3 4537,-36-3-4537,37 4 6784,-27-4-6784,28 2 0,-29 1 0,27 1 0,-40-3 0,38 3 0,-47-6 0,44 4 0,-37-3 0,43 4 0,-22-1 0,25 2 0,-8-2 0,10 2 0,-1-3 0,1 3 0,-1-1 0,1-1 0,-6 1 0,4-8 0,-9 2 0,8-5 0,-10 5 0,10 5 0,-10 0 0,12 0 0,-10-1 0,8 0 0,-7-3 0,10 3 0,-16-4 0,14 5 0,-23-9 0,21 10 0,-31-18 0,30 16 0,-24-11 0,27 11 0,-20-8 0,20 7 0,-12-4 0,12 6 0,-7-4 0,5 2 0,-13-5 0,11 6 0,-11-5 0,16 7 0,-9 0 0,9 1 0,-2 0 0,2 0 0,1-3 0,-1 3 0,3-3 0,-3 3 0,1 0 0,-1 0 0,-6 0 0,6 0 0,-9 3 0,9-3 0,-4 0 0,5 0 0,-2-3 0,2 3 0,-1 0 0,2 3 0,-1-3 0,2 3 0,-1-2 0,-1-1 0,1 3 0,1-3 0,-2 0 0,4 1 0,-3 2 0,2-1 0,-1 2 0,1-1 0,1 2 0,-3-2 0,1-2 0,-2 2 0,-2-3 0,2 1 0,2 2 0,-2 0 0,2 1 0,-3 2 0,1-3 0,-3 6 0,3-6 0,-1 1 0,1-1 0,1-2 0,-1 0 0,2 5 0,-1-5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2T03:04:1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2443 3024 24575,'-6'1'0,"0"0"0,3 1 0,-1-2 0,-1 2 0,2 1 0,-5 4 0,5-5 0,-30 6 0,21-5 0,-53 12 0,43-7 0,-66 5 0,68-8 0,-81-1 0,78-4 0,-77 3 0,78-7-6784,-100-4 6784,98 5-2269,-57-10 1,-4-3 2268,42 5-1517,-61-17 0,-1-1 1517,47 12-1015,-50-21 1,3 1 1014,64 25 0,-61-29 0,2-2 0,60 27 0,-56-21 0,3-1 0,66 24 488,-43-14 0,2 1-488,48 14 1954,-64-30-1954,72 35 3396,-32-21-3396,36 23 5162,-24-23-5162,25 24 3238,-20-25-3238,22 25 0,-24-34 0,19 29 1495,-8-16-1495,-1-4 0,12 18 0,-27-55 0,26 44 0,-28-54 0,29 52 0,-16-55 0,18 60 0,-3-71 0,4 71 0,8-75 0,-1 79 0,11-85 0,-4 86 0,16-95 0,-15 94-6621,33-107 6621,-32 95-2269,23-39 1,1-1 2268,-20 39-1517,42-34 0,5 3 1517,-42 38-1015,61-32 1,3 2 1014,-53 31 0,55-27 0,1 0 0,-50 28 0,70-32 0,2 0 0,-66 32 0,34-12 0,26-9 0,-24 7 0,-25 10 0,60-25 0,1 0 0,-66 27 0,53-30 0,0 3 0,-58 36 0,74-33 0,6 2 0,-60 34 0,57-21 0,-5-1 0,-65 21 0,75-9 0,5 3 0,-62 12 0,18-3 0,20-3 0,-20 2 0,-9 1 0,48-14 0,-5 1 0,-60 10 0,28-2 0,25-2 0,-24 5 0,-31 6 0,48-3 0,33-1 0,-28 3 0,-27 2 0,0-1 0,29-1 0,1-1 0,-29 4 0,2-1 0,3 0 0,28 2 0,0 0 0,-29-1 0,-10 4 0,40-2 0,35 1 0,-34-1 0,-38-1 0,33-1 0,34 0 0,-30 0 0,-18 1 0,15 0 0,26-2 0,-29 3 0,-22 4 0,10-1 0,21-2 0,-29 2 0,-37 2 0,34 0 0,24 1 0,-24-1 0,-36 0 0,67 18 0,0 2 0,-63-13 0,21 16 0,-5-1 0,-41-20 256,65 27-256,-88-27 2156,70 26-2156,-34-5 0,12 2 0,44 28 0,-69-36 0,41 23 0,0 2 0,-41-26-192,46 30 1,0-3 191,-54-31-1015,54 30 1,1-1 1014,-54-27 0,49 29 0,-2-1 0,-53-34 151,78 59-151,-88-63 957,42 47-957,-45-46 2300,36 39-2300,-35-41 3593,27 31-3593,-28-30 4908,14 24-4908,-16-22 0,15 34 0,-16-30 3527,6 17-3527,8 4 0,-15-24 0,30 65 0,-31-62 0,25 89 0,-25-76 722,19 85-722,-19-31 226,2-17-226,-6 46 0,-4-93 0,-32 88 0,24-90 0,-28 73 0,38-78 0,-28 74 0,22-69 0,-44 76 0,40-76 0,-56 67 0,55-66-6784,-72 70 6784,51-69-2269,-24 41 1,-1 1 2268,23-40 0,-32 56-3034,-19-36 3034,61-25-1015,-65 19 1,0 1 1014,61-26 1014,-50 25 1,-16 2-1015,24-18 0,2-2 1517,4 6 0,-5-1-1517,-33 4 0,11-6 4537,37-14-4537,-22 15 0,8 0 6784,38-16-6784,-55 11 0,-1 0-6540,57-11 6540,-71 8-4618,30-6 4618,49-4-826,-49 3 0,-1-1 826,45-3-1063,-102 7 1063,109-8 3099,-100 7-3099,29-6 0,-6 3 0,21-12 0,8-1 0,34 4 0,-32-6 0,2 2 0,42 9 932,-75 4-932,78-3 0,-22 3 0,-24-1 0,46-3-1190,-52 1 1,-4 0 1189,45-1-1368,-40 2 0,5-2 1368,47 2 2736,-97-2-2736,36 0 0,-9 2 0,-39-9 0,102 8 0,-92-6 0,99 5 0,-100-5 0,97 3 0,-98-4 0,100 6 0,-51-2 0,-2 0 0,42 0 0,-56-3 0,-1 0 0,51 2-1067,-51-1 0,1-1 1067,51 5 548,-45-3 1,1 0-549,48 3 1218,-39-6 1,-1 0-1219,34 4 0,-82-13 0,92 12 0,-74-9 0,76 10 0,-74-5 0,74 6 0,-90-9 0,95 8-615,-96-9 615,89 11 0,-80-11 0,78 9 4480,-27-10-4480,20 13 0,-2 4 0,-8-2 0,2 5 0,30-7 0,-17 6 0,20-7 3627,-5 1-3627,-3 2 2026,-5 10-2026,-7-7 0,-6 11 0,20-16 1303,-24 7-1303,30-4 0,-25 6 0,29-5 0,-17 2 0,18-7 0,-14 4 0,14-4 0,-14 4 0,17-2 0,-19 5 0,19-2 0,-12 2 0,13-4 0,-6 1 0,6-2 0,-5 1 0,4-2 0,-2-1 0,3 3 0,-5-3 0,4 3 0,-11-2 0,11 2 0,-12 3 0,12-3 0,-12 4 0,14-7 0,-8 4 0,-8-4 0,7 0 0,-12 0 0,17-2 0,3 4 0,-5-2 0,4 2 0,-4-2 0,3 0 0,2 2 0,2-4 0,-2 4 0,3-2 0,-4 1 0,1-1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2T03:04:1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2862 1816 24575,'-6'3'0,"0"-3"0,5 1 0,-2-2 0,1 2 0,-2-1 0,-2 0 0,2 0 0,-13 4 0,9-3 0,-33 6 0,33-6 0,-19 6 0,-28-2 0,23 1-3392,-37-5 0,-4-1 3392,23 0-2269,-54-5 1,2-2 2268,59 4-1517,-72-6 0,6-2 1517,77 9 0,-52-4 0,-20-6 0,8-18 0,4-1 1517,27 19 0,-3 0-1517,-63-27 0,22 7 2630,81 28-2630,-54-10 0,9 6 0,44 4 0,-39-8 0,1-2 0,42 8 0,-79-24 0,86 26 0,-59-18 0,64 16 5840,-71-18-5840,37 4 0,-8 6 0,-10-18 0,46 25 0,-41-36 0,42 35 0,-25-38 0,35 38 0,-11-18 0,2 1 0,9 16 0,-48-61 0,43 52 0,-37-48 0,36 37 0,3 5 2851,-4-11-2851,13 27 0,-5-28 0,7 24 0,0-29 0,0 32 0,3-14 0,2 2 0,3 7 0,31-24 0,-26 26 0,79-16 0,-4 6 0,-5 9 0,10-7 0,-4-1 0,-39 10 0,39-6 0,27-3 0,-19 4 0,-1 4 0,10-4 0,23-6 0,-26 6 0,-30 10 0,28-9 0,27-4 0,-28 5 0,-34 8 0,32-6 0,28-4 0,-32 4-6784,-43 4 6784,18 0 0,13-1-2269,0 2 1,-7 2 2268,0-3-1012,21 3 1,24-2 0,-26 2 1011,-26-2-677,27 0 1,26 1 0,-26 0 676,-26 4 0,18-6 0,21-2 0,-20 2 0,-13 4 0,49-6 0,-4-2 0,-71 6 0,64-15 0,2-2 0,-54 13 0,47-21 0,-1 3 0,-54 23 0,62-13 0,-2 1 0,-66 12 0,36-2 0,23-1 0,-22 1 0,-33 2 0,78-4 0,1 1 0,-82 5 0,65-6 0,-1-1 0,-75 9 0,53-7 0,-5 0 0,-61 7 0,57-5 0,5 0 0,-52 4 0,65-3 0,1 0 0,-61 3 0,81 0 0,1-1 0,-78 4 0,47-2 0,33 0 0,-27-1 0,-40 4 0,55-4 0,37 0 0,-31-1 0,-38 2 0,39 1 0,37 1 0,-32 2 0,-29 5 0,-3-4 0,29 1 0,-1-1 0,-29 0 0,5 4 0,9-5 0,37-2 0,1-1 0,-36 0 0,0-1 0,3-2 0,38 0 0,-1-1 0,-38 2 0,-10 0 0,-2-2 0,32-1 0,-3 0 0,-34 1 0,-23 1 0,46-2 0,33-3 0,-31 2 0,-45 4 0,37-2 0,30 0 0,-31 0 0,-42 2 659,35 2 0,31 0 1,-16 0-660,-37 2 0,-4 0 1504,22 0 0,5-2-1504,34-2 0,-22 0 4499,-66-2-4499,65 1 0,-4 3 6727,-75 1-6727,42 3 0,-2 2 172,-48-6-172,99 14 0,-104-11 0,82 18 0,-86-18 0,48 12 0,-10-1 0,-19-6-3392,41 11 0,-1 0 3392,-43-11-2269,74 24 1,1 0 2268,-72-20-1517,78 24 0,6 0 1517,-66-23-1015,59 20 1,-1 2 1014,-69-20 1014,24 7 1,-2 2-1015,-30-8 3034,4 2-3034,-9 0 4537,-30-14-4537,10 18 0,-6-18 6784,1 12-6784,8 6 0,-15-12 0,22 46 0,-17-40 0,26 62 0,-22-56 0,18 67 0,-24-25 0,2-9 0,-7 37 0,1-76 0,-5 73 0,6-65 0,-1 27 0,-16-5 0,15-30 0,-29 62 0,28-62 0,-33 70 0,30-67 0,-46 70 0,44-71-3392,-35 30 0,-6-2 3392,33-28-2269,-48 34 1,1 1 2268,46-30-1517,-50 35 0,0 0 1517,46-38-1015,-72 29 1,-4-4 1014,62-33 0,-55 19 0,-3-2 0,56-19 0,-27 10 0,2-2 0,29-14 0,-35 7 0,5 0 0,40-10 0,-59 4 0,-3-1 0,55-4 86,-75 0 0,-6-1-86,70 0 0,-86-7 0,-2-2 0,80 8 0,-80-12 0,2 2 0,88 10 1057,-78-9 1,-16-1-1058,65 8 0,4 1 1388,-13-3 0,-2 0-1388,-17 0 0,19 2 4537,52 2-4537,-97 2 0,97 2 0,-79 8 0,75-8 0,-79 2 0,90-4 6784,-36-3-6784,-35-4 0,64 3 0,-48 0 0,-4 2 0,38 2-6784,-91 0 6784,92 1-4537,-87 2 4537,105-1-1517,-56-3 0,1-2 1517,51 2-1015,-65-2 1,-1-1 1014,65 4 0,-64 0 0,-8 0 0,45 0 134,-34 0 1,-3 2-135,22-1 0,-18-4 0,4-1 0,40 3 450,-32 0 1,4 1-451,42 1 0,-37 3 0,-2 1 0,27-1 0,-44-6 0,-1-2 0,42 2 0,-47-6 0,-7-1 0,27 1 0,-24 3 0,0-2 0,23-1 0,-22 3 0,6-1 0,45 5 0,-39-6 0,2 2 0,46 2 0,-50-3 0,-2-2 0,52 6-162,-61-4 0,-1-1 162,62 6 349,-46-2 1,-3 0-350,36 3-965,-85-2 965,95 0 1157,-30-2 1,-9-1-1158,-46-2 0,6-3 0,34 3 0,14 2 0,45 1 0,-85-8 0,86 10 3463,-37-3-3463,4-4 0,32 2 0,-84-10 0,77 10-1295,-101-2 1295,102 3 1019,-40 2 0,1 0-1019,36 2-3709,-97-6 3709,100 6-2480,-104-6 2480,114 6 1348,-108-8-1348,102 9 0,-74-7 0,69 7 0,-50-5 0,57 5 0,-82-8 0,84 6 0,-85-6 0,75 9 773,-45-7-773,46 6 3018,-32-3-3018,49 4 5027,-46-3-5027,25 0 0,-2-1 0,-25 3 0,49 1 2702,-42 5-2702,45-2 1619,-46 4-1619,37-2 0,-54-2 0,55-2 985,-40 2-985,47-3 0,-28 4 0,31-3 0,-21 3 0,21-4 0,-19 1 0,19-1 0,-21 0 0,21 0 0,-27 6 0,26-6 0,-44 6 0,41-6 0,-48 4 0,48-2 0,-35-1 0,40-1 0,-30-3 0,30 2 0,-23 1 0,23 0 0,-36-36 0,31 27 0,-33-29 0,38 38 0,-10 0 0,9 0 0,1 0 0,1 0 0,6-2 0,-4 2 0,4 0 0,-6 0 0,6 1 0,-2-1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2T03:03:1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4264 796 24575,'-4'4'0,"1"3"0,-1-7 0,1 2 0,1 0 0,-14 7 0,9-5 0,-44 16 0,41-15 0,-72 22 0,68-22-3392,-60 10 0,-6-2 3392,46-9-1513,-45 6 1,-26 3 0,23-2 1512,34-6-1012,-58 0 1,-42 1 0,30-5 1011,32-2-508,-18-3 1,-38-2 0,0 0 0,30 0 507,-15-2 0,32 0 0,-29-1 0,-9-2 0,10 2 0,31 1 0,-16-7 0,18 3 0,-33-6 0,-9-2 0,11 2 0,33 5 0,-8 0 0,1-6 0,-29-8 0,3 1 0,31 7 0,24 6 0,-54-18 0,9 2 0,80 21 1751,-82-34-1751,102 36 0,-47-26 0,51 26 2896,-22-12-2896,23 14 0,-14-10 0,18 9 4330,-10-2-4330,9 1 6476,-2-1-6476,-2-1 931,-45-3-931,36 6 0,-35-8 0,50 7 0,-3-18 0,4 16 0,5-26 0,-1 23 0,18-21 0,-17 23 0,19-22 0,-17 22 0,25-26 0,-24 26 0,41-33 0,-32 34 0,45-30 0,-44 31 0,13-9 0,24 0 0,-41 8-3392,52-4 0,0 0 3392,-43 5 0,50-2 0,18 2 0,-16 2 0,-5 1 0,46-7 0,22 6 0,-17 0 0,-81 2 0,48 4 0,32 2 0,-28 1 6784,-37 1-6784,31 1 0,25 0 0,-30 0 0,-41-2 0,42 1 0,27-1 0,-25 0 0,-37-1 0,85 3 0,0 2-4562,-84-6 4562,69 6 0,-32-6 0,-17 2 0,2 0-5273,26 2 5273,16 0-3526,1 13 3526,-80-14-158,69 9 1,-1-2 157,-65-10 0,57 5 0,19 1 0,-29-3 0,-3 1 1685,-1 0 0,6 1-1685,4-2 0,10 1 0,-20-2 5039,-6 2-5039,20 0 0,22-1 0,-24 0 5267,-23-2-5267,34 2 0,29 2 0,-32-3 0,-46-3 0,46-1 0,31 0 0,-30 2 0,-40 0 0,23 0 0,33-5 0,3 2 0,-30 1 0,-1 5 0,29-8 0,29-3 0,-37 3 0,-50 4 0,45-10 0,-4 0 0,-54 11 0,32-10 0,-2-2 0,-39 7 0,47-5 0,-3 1 0,-47 7 0,54-6 0,-3-1 0,-60 3-3392,62 0 0,-3-1 3392,-61 1-4257,110 1 4257,-118 0-2727,95-3 2727,-91 4-1130,94 0 1130,-69 2 0,31-2 0,1 2 0,-21-1 0,37 0 0,-8-2 0,-56 3 0,57-5 0,0-1 0,-51 4 618,36-5 1,-2 0-619,-41 7-203,45-4 0,1 2 203,-41-1-628,56 2 0,-1-1 628,-59 1 0,51-3 0,-2 0 0,-45 3-531,39-3 1,-1 0 530,-40 1 0,95 2 0,-104-1 1336,93-2-1336,-97 4 0,95-6 0,-93 4 2691,50-2-2691,-20 0 0,22-1 0,-10 0 285,35-3-285,-78 9-1034,56-2 0,6-1 1034,-46 8-1050,52-8 0,1 0 1050,-48 3 0,45-1 0,2 0 0,-36 1-72,78-1 0,-3-2 72,-81 0 0,76-4 0,-7 0 0,-85 8 538,40-6 1,0 1-539,-40 4 1822,66-6-1822,-72 5 0,90 0 0,-89-3 3465,68 5-3465,-21 8 5182,-15-7-5182,52 2 0,1 1 2877,-50-4-2877,64-3 0,-10 1 0,-84 1 0,72 6 0,2 1 0,-64-5-2412,48 5 1,-3-2 2411,-55-8-2269,44 10 1,1 2 2268,-38-4-1517,50 6 0,-2-3 1517,-58-9-572,51 5 1,2 1 571,-52-4 2468,74 6-2468,-76-13 3690,4 0-3690,8-3 0,-26 5 5518,14-2-5518,-6 1 3822,2-2-3822,4 2 0,6-2 0,-21 6 0,16 1 0,-18 0 0,9 5 0,-11-6 0,2 4 0,-6-2 0,3 1 0,2 4 0,3-1 0,-4 2 0,15 8 0,-12-9 0,23 28 0,-20-26 0,13 31 0,-16-35 0,16 37 0,-16-34 0,13 41 0,-17-40 0,9 33 0,-7-32 0,2 21 0,-6-19 0,5 19 0,-7-19 0,3 20 0,-6-23 0,-1 20 0,0-21 0,-12 23 0,13-23 0,-11 8 0,0 4 0,8-13 0,-22 30 0,21-30 0,-38 25 0,35-28 0,-64 26 0,18-14 0,-2 6 0,-19-2 0,68-14 0,-71 13 0,50-20 0,-56 15 0,39-16-6784,-64 16 6784,70-12-2269,-28 0 1,3 1 2268,42-3-3034,-96 4 3034,94-3-2029,-102-2 2029,97 1 0,-41-5 1315,13 5-1315,39 0 0,-90 1 0,72 0 0,-72 3 0,78-1 2679,-91 4-2679,38-6 4008,-10 3-4008,-20-3 0,91-1 1598,-28 0-1598,-14 0 0,43-2 0,-101 6 0,101-3-1103,-43 2 1,-2 1 1102,42-4-1903,-42 2 0,-1 2 1903,41-2-1192,-97 4 1192,98-6 0,-49 2 0,-1-2 0,42 0-659,-46 4 1,3 0 658,56-2 0,-50 5 0,-3 1 0,47-7-540,-56 7 0,-3 2 540,42-8 1014,-36 8 1,-13-2-1015,12-7 0,3 0 3034,-33 7-3034,-5-6 0,15-2 4537,68 2-4537,-45 0 0,0 0 6784,53 0-6784,-44 2 0,0 0 0,36-4 0,-38 4 0,2 0 0,44-3 0,-51 3 0,-2 0 0,45-3-3392,-48 2 0,1 0 3392,53-3-1899,-97-2 1899,103 2 0,-103-6 0,105 4-1317,-89-6 1317,87 8-741,-58 4 741,58-4 0,-58 7 0,56-10 4825,-27 5-4825,-32-13 2344,53 8-2344,-100-9 0,96 11 0,-78-6 0,88 9-2091,-48-9 1,-2 0 2090,48 7-1784,-53-6 0,2 0 1784,51 5 0,-84 5 0,18 0 0,20 5 0,-7-10 0,8 0 0,42 5 4537,-44-8-4537,9 9 0,-44-8 0,20 6 0,4-2 0,12 1 0,49 0 0,-108 1 0,107-4 0,-97-9 0,98 9-1298,-46-3 0,-4-1 1298,41 1-1839,-60 0 1,-2 0 1838,62 1-1230,-49-1 1,2 1 1229,54 3 0,-102-8 0,99 7-695,-86-6 695,95 6 1767,-61 4-1767,64-2 2990,-45 3-2990,43-4 0,-56-9 0,58 6 0,-52-6 0,54 9 4471,-35-2-4471,36 1 0,-57-4 0,50 3 5869,-58-3-5869,62 5 0,-38-1 0,40 1 0,-46-2 0,42 1 0,-46 0 0,48 1 1114,-41 0-1114,44 0 0,-43-6 0,45 5 0,-25-3 0,29 4 0,-9 0 0,10 0 0,-5 0 0,6 0 0,5 0 0,-4 0 0,4 0 0,-3 0 0,-1 0 0,3 0 0,-2 0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2T03:03:1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3070 969 24575,'-6'3'0,"0"0"0,1-1 0,2 0 0,-3-2 0,3 2 0,-1-2 0,-12 8 0,8-6 0,-31 18 0,29-16 0,-90 18 0,76-14 0,-48 0 0,-8 2 0,17 3-3392,-32-4 0,-2-1 3392,22 0 0,-38 0 0,38-5 0,5 0 0,2-1 0,-15 1 0,-22 1 0,21-1 0,13-2 0,-42-1 0,-11-3 0,48-5 0,4 0 0,1 3 0,-2-2-2269,-35-5 1,16 3 2268,58 6-999,-52-10 0,0-3 999,61 9 0,-66-15 0,37 7 0,8 3 0,-15-5 0,-4-14 0,53 26 0,-58-38 0,65 39 0,-99-71 0,88 61 0,-68-53 0,77 62 3547,-3-10-3547,-4-5 0,-19-9 0,16 3 5304,-19-10-5304,34 27 4468,1-22-4468,1 22 0,11-28 0,-10 29 0,7-15 0,3-6 0,-7 18 0,29-37 0,-25 37 0,43-34 0,-45 34 0,70-46 0,-61 45 0,96-49 0,17 25 0,-30 1 0,12 4 0,-6 6 0,-42 17 0,65-13 0,5-1 0,-47 20 0,10-4 0,21-2 0,-25 3 0,-27 6 0,38-1 0,28 2 0,-30 0 0,-44 4 0,37 0 0,28 1 0,-29 1 0,-41-1 0,80 5 0,2 0 0,-72-4 0,45 1 0,28 2 0,-24-3-1121,-30-4 1121,26 4 0,40 5 0,3 0 0,-36-2-1743,10-3 1743,-34-1 0,30 3 0,17 2 0,0 0 0,-13-1 0,-27-3 0,-15-4 0,3-1 0,4 1 0,27 1 0,15 2 0,5-1 0,-4 0 0,-15-1 0,-27-2 0,0-2 0,1-1 0,8 1 0,28 2 0,14 1 0,-2-1 0,-16 1 0,-32-3 0,34 2 0,-18 2 0,28 3 0,-2 0 0,-37-3 0,-27-1 0,23 3 0,22 2 0,-25-3 0,-32-4-2918,32 4 1,-9-2 2917,-61-3 0,26 3 526,7-1-526,-34-3 1218,58 4-1218,-26 1 0,-10-4 0,48 14 0,-73-15 0,56 15 0,-58-14 0,57 24 0,-52-19 6700,51 20-6700,-54-23 0,39 10 0,-30-5 255,11 4-255,-2 2 0,-21-10 0,32 8 0,-34-11 0,32 12 0,-31-10 0,16 8 0,-16-6 0,-2 2 0,0-5 0,-8 2 0,4 0 0,-3 2 0,0 6 0,2-7 0,-3 19 0,1-19 0,-2 31 0,1-28 0,-5 34 0,2-32 0,-9 37 0,3-36 0,-17 29 0,18-31 0,-41 27 0,40-23 0,-51 19 0,49-20 0,-33 8 0,27-13 0,-6 9 0,-8-9 0,-26 6 0,20-8-3392,-31-1 0,0-4 3392,36 0-1783,-63 2 0,-1-2 1783,56 1-1678,-47 2 1,3-1 1677,52 0-1086,-94 2 1086,94-4 0,-39 0 0,0 0 0,38 0 0,-54 0-545,18 0 545,45 0 0,-105 0 0,106 0-833,-90-3 833,97 2 1879,-84-2-1879,78 0 0,-72 1 0,68 0 0,-63-6 0,66 7 0,-75-6 0,80 6 0,-86 0 0,82-2 0,-110-6 0,100 5 0,-102 1 0,114 6 1895,-88 5-1895,83-11 2258,-74 10-2258,77-9-3140,-93 10 3140,91-5 3568,-103 0-3568,65 2 1560,-9-1-1560,-22 3 0,67-5 0,-76-3 0,76 0 0,-84-1 0,75 2 0,-69 3 0,72-2 0,-49-1 0,67 0 1365,-39 8-1365,44-5 6784,-41 1-6784,36-5 0,-73-10 0,68 8 0,-95-2 0,90 5 0,-92 4 0,93-4-6784,-98 3 6784,98-3-3927,-90 8 3927,95-7-730,-71 10 730,74-11-420,-63 4 420,67-6 4269,-44 4-4269,49-4 5181,-28 2-5181,28 0 1458,-16 4-1458,18-1 953,-14 0-953,15-1 0,-30-4 0,26 3 0,-26-1 0,23 0 0,-39-11 0,33 7 0,-29-9 0,37 13 0,-10 0 0,13-3 0,-12 3 0,10-2 0,-14-1 0,13 2 0,-12 1 0,13 0 0,-16 0 0,14 0 0,-18-3 0,19 3 0,-6 0 0,10 0 0,-4 0 0,4 0 0,-3 0 0,2 0 0,2 3 0,2-6 0,-2 6 0,3-6 0,-4 3 0,3 3 0,-1-6 0,1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057D-192E-6541-AE9B-F814D56DE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C839A-F513-2C47-A012-926D35AE3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D0824-F0EA-FE45-9767-4D12E8D4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F6B0-D1FC-1E45-B1A9-5BA580FE0227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DD75-217F-3646-B166-B253677A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7B4F-AF82-714B-80D4-F8C2193A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2BB-C700-3645-9201-FA5E439EBA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55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A3FD-D091-3645-82AE-C46E66C0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19B77-53E2-2D4F-BD1C-BC10AE21A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703A-AEF2-7749-A268-35D9BF1D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F6B0-D1FC-1E45-B1A9-5BA580FE0227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FAB13-015A-EB41-9D02-9DBD505B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9D86-3BE2-C74D-9446-38588F82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2BB-C700-3645-9201-FA5E439EBA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648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3DC3A-9F16-E14B-AEAC-7BE0B2929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02526-A574-274A-B901-4A7716755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D3FD6-F1EC-6F46-B2A3-4842672D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F6B0-D1FC-1E45-B1A9-5BA580FE0227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E611-B559-854B-ACE3-9BDCFA14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C9D56-E7BB-8D4A-9397-F0681A4C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2BB-C700-3645-9201-FA5E439EBA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8765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D1EE-58C5-4484-A400-D40AC218175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0BE2-2305-4090-8C6B-386B5A3DB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6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D1EE-58C5-4484-A400-D40AC218175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0BE2-2305-4090-8C6B-386B5A3DB9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reeform 26"/>
          <p:cNvSpPr>
            <a:spLocks noEditPoints="1"/>
          </p:cNvSpPr>
          <p:nvPr userDrawn="1"/>
        </p:nvSpPr>
        <p:spPr bwMode="auto">
          <a:xfrm rot="19290626">
            <a:off x="-420189" y="222507"/>
            <a:ext cx="1417816" cy="316043"/>
          </a:xfrm>
          <a:custGeom>
            <a:avLst/>
            <a:gdLst>
              <a:gd name="T0" fmla="*/ 612 w 617"/>
              <a:gd name="T1" fmla="*/ 103 h 138"/>
              <a:gd name="T2" fmla="*/ 417 w 617"/>
              <a:gd name="T3" fmla="*/ 110 h 138"/>
              <a:gd name="T4" fmla="*/ 372 w 617"/>
              <a:gd name="T5" fmla="*/ 90 h 138"/>
              <a:gd name="T6" fmla="*/ 400 w 617"/>
              <a:gd name="T7" fmla="*/ 72 h 138"/>
              <a:gd name="T8" fmla="*/ 368 w 617"/>
              <a:gd name="T9" fmla="*/ 16 h 138"/>
              <a:gd name="T10" fmla="*/ 347 w 617"/>
              <a:gd name="T11" fmla="*/ 60 h 138"/>
              <a:gd name="T12" fmla="*/ 360 w 617"/>
              <a:gd name="T13" fmla="*/ 88 h 138"/>
              <a:gd name="T14" fmla="*/ 291 w 617"/>
              <a:gd name="T15" fmla="*/ 106 h 138"/>
              <a:gd name="T16" fmla="*/ 202 w 617"/>
              <a:gd name="T17" fmla="*/ 124 h 138"/>
              <a:gd name="T18" fmla="*/ 4 w 617"/>
              <a:gd name="T19" fmla="*/ 117 h 138"/>
              <a:gd name="T20" fmla="*/ 3 w 617"/>
              <a:gd name="T21" fmla="*/ 121 h 138"/>
              <a:gd name="T22" fmla="*/ 207 w 617"/>
              <a:gd name="T23" fmla="*/ 128 h 138"/>
              <a:gd name="T24" fmla="*/ 314 w 617"/>
              <a:gd name="T25" fmla="*/ 105 h 138"/>
              <a:gd name="T26" fmla="*/ 364 w 617"/>
              <a:gd name="T27" fmla="*/ 92 h 138"/>
              <a:gd name="T28" fmla="*/ 390 w 617"/>
              <a:gd name="T29" fmla="*/ 109 h 138"/>
              <a:gd name="T30" fmla="*/ 496 w 617"/>
              <a:gd name="T31" fmla="*/ 125 h 138"/>
              <a:gd name="T32" fmla="*/ 614 w 617"/>
              <a:gd name="T33" fmla="*/ 109 h 138"/>
              <a:gd name="T34" fmla="*/ 612 w 617"/>
              <a:gd name="T35" fmla="*/ 103 h 138"/>
              <a:gd name="T36" fmla="*/ 353 w 617"/>
              <a:gd name="T37" fmla="*/ 49 h 138"/>
              <a:gd name="T38" fmla="*/ 390 w 617"/>
              <a:gd name="T39" fmla="*/ 20 h 138"/>
              <a:gd name="T40" fmla="*/ 383 w 617"/>
              <a:gd name="T41" fmla="*/ 77 h 138"/>
              <a:gd name="T42" fmla="*/ 367 w 617"/>
              <a:gd name="T43" fmla="*/ 85 h 138"/>
              <a:gd name="T44" fmla="*/ 353 w 617"/>
              <a:gd name="T45" fmla="*/ 4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7" h="138">
                <a:moveTo>
                  <a:pt x="612" y="103"/>
                </a:moveTo>
                <a:cubicBezTo>
                  <a:pt x="549" y="118"/>
                  <a:pt x="481" y="124"/>
                  <a:pt x="417" y="110"/>
                </a:cubicBezTo>
                <a:cubicBezTo>
                  <a:pt x="402" y="107"/>
                  <a:pt x="385" y="100"/>
                  <a:pt x="372" y="90"/>
                </a:cubicBezTo>
                <a:cubicBezTo>
                  <a:pt x="383" y="85"/>
                  <a:pt x="393" y="80"/>
                  <a:pt x="400" y="72"/>
                </a:cubicBezTo>
                <a:cubicBezTo>
                  <a:pt x="428" y="46"/>
                  <a:pt x="407" y="0"/>
                  <a:pt x="368" y="16"/>
                </a:cubicBezTo>
                <a:cubicBezTo>
                  <a:pt x="351" y="24"/>
                  <a:pt x="344" y="42"/>
                  <a:pt x="347" y="60"/>
                </a:cubicBezTo>
                <a:cubicBezTo>
                  <a:pt x="349" y="71"/>
                  <a:pt x="354" y="80"/>
                  <a:pt x="360" y="88"/>
                </a:cubicBezTo>
                <a:cubicBezTo>
                  <a:pt x="338" y="96"/>
                  <a:pt x="313" y="101"/>
                  <a:pt x="291" y="106"/>
                </a:cubicBezTo>
                <a:cubicBezTo>
                  <a:pt x="262" y="114"/>
                  <a:pt x="232" y="120"/>
                  <a:pt x="202" y="124"/>
                </a:cubicBezTo>
                <a:cubicBezTo>
                  <a:pt x="136" y="134"/>
                  <a:pt x="69" y="134"/>
                  <a:pt x="4" y="117"/>
                </a:cubicBezTo>
                <a:cubicBezTo>
                  <a:pt x="1" y="117"/>
                  <a:pt x="0" y="121"/>
                  <a:pt x="3" y="121"/>
                </a:cubicBezTo>
                <a:cubicBezTo>
                  <a:pt x="70" y="138"/>
                  <a:pt x="139" y="138"/>
                  <a:pt x="207" y="128"/>
                </a:cubicBezTo>
                <a:cubicBezTo>
                  <a:pt x="243" y="123"/>
                  <a:pt x="279" y="115"/>
                  <a:pt x="314" y="105"/>
                </a:cubicBezTo>
                <a:cubicBezTo>
                  <a:pt x="329" y="101"/>
                  <a:pt x="348" y="98"/>
                  <a:pt x="364" y="92"/>
                </a:cubicBezTo>
                <a:cubicBezTo>
                  <a:pt x="372" y="99"/>
                  <a:pt x="380" y="105"/>
                  <a:pt x="390" y="109"/>
                </a:cubicBezTo>
                <a:cubicBezTo>
                  <a:pt x="422" y="123"/>
                  <a:pt x="461" y="125"/>
                  <a:pt x="496" y="125"/>
                </a:cubicBezTo>
                <a:cubicBezTo>
                  <a:pt x="536" y="125"/>
                  <a:pt x="575" y="119"/>
                  <a:pt x="614" y="109"/>
                </a:cubicBezTo>
                <a:cubicBezTo>
                  <a:pt x="617" y="108"/>
                  <a:pt x="616" y="102"/>
                  <a:pt x="612" y="103"/>
                </a:cubicBezTo>
                <a:close/>
                <a:moveTo>
                  <a:pt x="353" y="49"/>
                </a:moveTo>
                <a:cubicBezTo>
                  <a:pt x="354" y="31"/>
                  <a:pt x="372" y="16"/>
                  <a:pt x="390" y="20"/>
                </a:cubicBezTo>
                <a:cubicBezTo>
                  <a:pt x="423" y="28"/>
                  <a:pt x="402" y="67"/>
                  <a:pt x="383" y="77"/>
                </a:cubicBezTo>
                <a:cubicBezTo>
                  <a:pt x="378" y="80"/>
                  <a:pt x="373" y="83"/>
                  <a:pt x="367" y="85"/>
                </a:cubicBezTo>
                <a:cubicBezTo>
                  <a:pt x="358" y="76"/>
                  <a:pt x="352" y="64"/>
                  <a:pt x="353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8987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A0C2-9704-2743-97D7-078D7256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C480-F5CB-9541-AFD6-DF9C02CC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D1D9-59FC-D044-982B-4B1335D2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F6B0-D1FC-1E45-B1A9-5BA580FE0227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7998-D929-2845-9081-448D6192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A5F9-20CC-E74E-8EC2-AABEF71A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2BB-C700-3645-9201-FA5E439EBA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995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BCE-50F9-4545-B192-514CB803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07868-6E64-9E4F-BB3A-C7367B1A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1DB2-C3E3-6341-9D40-2173BA8A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F6B0-D1FC-1E45-B1A9-5BA580FE0227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E9DC7-6B69-A94C-ADE5-14798246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DD112-AF1D-F248-88A6-5ED0F4DB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2BB-C700-3645-9201-FA5E439EBA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84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832E-36EB-7A40-BEFD-56B7DAE6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860D-02D0-244B-8CEF-E14939D0B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43A1F-DBE0-9C4E-8360-85D9EAE2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32461-F29A-EB42-8AE1-932416A1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F6B0-D1FC-1E45-B1A9-5BA580FE0227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9BD86-08EA-B94E-8542-63C0D6C8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85334-B093-4745-953C-5658F96B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2BB-C700-3645-9201-FA5E439EBA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287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0BC6-7E4C-6B46-B5A2-33F988E7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85798-9A8F-D14C-ADDD-59E7B01B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E9EBB-305C-774F-89C9-E7F24F590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2989B-6702-644B-9324-9FF44CDFC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5B-E7DD-3641-B9D2-82BDBD092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2C444-BA92-254B-9BFA-11FF13B9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F6B0-D1FC-1E45-B1A9-5BA580FE0227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DFE2F-0B8D-0345-A181-6F80E379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8291B-79D3-7B45-96E5-29676F22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2BB-C700-3645-9201-FA5E439EBA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702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2EE3-2DB6-1D44-955E-FBE769A2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B1A0A-3DBC-E64D-BE4E-B8F251DF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F6B0-D1FC-1E45-B1A9-5BA580FE0227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33AA8-DA86-084A-9D78-E913106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AE1F-0CA2-B64F-A0A7-F6644108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2BB-C700-3645-9201-FA5E439EBA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612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803FA-B2E4-A449-AFFD-FD9BAD46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F6B0-D1FC-1E45-B1A9-5BA580FE0227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27BBE-B387-1C44-A479-C878E550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F51C3-44B2-1D4D-AA9A-DF08660A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2BB-C700-3645-9201-FA5E439EBA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236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D3D2-2FCA-F94B-8F02-49AE074A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D3A4-E817-4F45-BA43-3C0A5DAD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920B8-CADE-334D-9DF8-9315F036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9EE33-A870-0A4A-A6F1-5C839380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F6B0-D1FC-1E45-B1A9-5BA580FE0227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9FE19-A143-AA4C-A3FC-A00D2D2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6A42-A2C0-944E-A244-CB6C90DB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2BB-C700-3645-9201-FA5E439EBA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464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85FF-DDA4-4243-B207-495ABF37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72D9A-87F6-B942-8AF9-6C8C8DDBF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2F645-9C15-7F40-9BBC-6A17391D9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8D6AD-1CD7-7946-B346-47347D1B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F6B0-D1FC-1E45-B1A9-5BA580FE0227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1DB88-3896-DA41-B3E5-0AE7C989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EAAA-6594-9C4D-9822-1646CCA4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2BB-C700-3645-9201-FA5E439EBA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81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03A86-C9F2-8843-B6A1-AB86E29F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0B24-84FE-5546-9F0A-CE660F4C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BE732-89C3-C444-B20D-49B31285E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7F6B0-D1FC-1E45-B1A9-5BA580FE0227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207D-08A5-FB44-8B37-E44200871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C418-4BA7-AB44-8790-48E37B769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E2BB-C700-3645-9201-FA5E439EBA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173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6864" y="3104644"/>
            <a:ext cx="1770036" cy="15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数据库选择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数据库模型设计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333" dirty="0" err="1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models.py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的编写</a:t>
            </a:r>
          </a:p>
        </p:txBody>
      </p:sp>
      <p:sp>
        <p:nvSpPr>
          <p:cNvPr id="3" name="矩形 2"/>
          <p:cNvSpPr/>
          <p:nvPr/>
        </p:nvSpPr>
        <p:spPr>
          <a:xfrm>
            <a:off x="4463819" y="1988841"/>
            <a:ext cx="7151823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项目总体规划和管理、数据库模型、模块设计（秦天）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680808" y="2497116"/>
            <a:ext cx="782171" cy="1038885"/>
            <a:chOff x="555625" y="2646363"/>
            <a:chExt cx="928688" cy="1233488"/>
          </a:xfrm>
        </p:grpSpPr>
        <p:sp>
          <p:nvSpPr>
            <p:cNvPr id="5" name="Freeform 21"/>
            <p:cNvSpPr>
              <a:spLocks noEditPoints="1"/>
            </p:cNvSpPr>
            <p:nvPr/>
          </p:nvSpPr>
          <p:spPr bwMode="auto">
            <a:xfrm>
              <a:off x="555625" y="2646363"/>
              <a:ext cx="928688" cy="1233488"/>
            </a:xfrm>
            <a:custGeom>
              <a:avLst/>
              <a:gdLst>
                <a:gd name="T0" fmla="*/ 235 w 248"/>
                <a:gd name="T1" fmla="*/ 26 h 329"/>
                <a:gd name="T2" fmla="*/ 224 w 248"/>
                <a:gd name="T3" fmla="*/ 23 h 329"/>
                <a:gd name="T4" fmla="*/ 155 w 248"/>
                <a:gd name="T5" fmla="*/ 9 h 329"/>
                <a:gd name="T6" fmla="*/ 60 w 248"/>
                <a:gd name="T7" fmla="*/ 16 h 329"/>
                <a:gd name="T8" fmla="*/ 5 w 248"/>
                <a:gd name="T9" fmla="*/ 36 h 329"/>
                <a:gd name="T10" fmla="*/ 113 w 248"/>
                <a:gd name="T11" fmla="*/ 322 h 329"/>
                <a:gd name="T12" fmla="*/ 223 w 248"/>
                <a:gd name="T13" fmla="*/ 28 h 329"/>
                <a:gd name="T14" fmla="*/ 228 w 248"/>
                <a:gd name="T15" fmla="*/ 29 h 329"/>
                <a:gd name="T16" fmla="*/ 223 w 248"/>
                <a:gd name="T17" fmla="*/ 28 h 329"/>
                <a:gd name="T18" fmla="*/ 198 w 248"/>
                <a:gd name="T19" fmla="*/ 29 h 329"/>
                <a:gd name="T20" fmla="*/ 208 w 248"/>
                <a:gd name="T21" fmla="*/ 48 h 329"/>
                <a:gd name="T22" fmla="*/ 220 w 248"/>
                <a:gd name="T23" fmla="*/ 28 h 329"/>
                <a:gd name="T24" fmla="*/ 211 w 248"/>
                <a:gd name="T25" fmla="*/ 24 h 329"/>
                <a:gd name="T26" fmla="*/ 190 w 248"/>
                <a:gd name="T27" fmla="*/ 21 h 329"/>
                <a:gd name="T28" fmla="*/ 177 w 248"/>
                <a:gd name="T29" fmla="*/ 54 h 329"/>
                <a:gd name="T30" fmla="*/ 188 w 248"/>
                <a:gd name="T31" fmla="*/ 26 h 329"/>
                <a:gd name="T32" fmla="*/ 167 w 248"/>
                <a:gd name="T33" fmla="*/ 25 h 329"/>
                <a:gd name="T34" fmla="*/ 173 w 248"/>
                <a:gd name="T35" fmla="*/ 17 h 329"/>
                <a:gd name="T36" fmla="*/ 159 w 248"/>
                <a:gd name="T37" fmla="*/ 53 h 329"/>
                <a:gd name="T38" fmla="*/ 141 w 248"/>
                <a:gd name="T39" fmla="*/ 44 h 329"/>
                <a:gd name="T40" fmla="*/ 141 w 248"/>
                <a:gd name="T41" fmla="*/ 20 h 329"/>
                <a:gd name="T42" fmla="*/ 137 w 248"/>
                <a:gd name="T43" fmla="*/ 32 h 329"/>
                <a:gd name="T44" fmla="*/ 134 w 248"/>
                <a:gd name="T45" fmla="*/ 24 h 329"/>
                <a:gd name="T46" fmla="*/ 120 w 248"/>
                <a:gd name="T47" fmla="*/ 35 h 329"/>
                <a:gd name="T48" fmla="*/ 110 w 248"/>
                <a:gd name="T49" fmla="*/ 27 h 329"/>
                <a:gd name="T50" fmla="*/ 91 w 248"/>
                <a:gd name="T51" fmla="*/ 36 h 329"/>
                <a:gd name="T52" fmla="*/ 85 w 248"/>
                <a:gd name="T53" fmla="*/ 26 h 329"/>
                <a:gd name="T54" fmla="*/ 106 w 248"/>
                <a:gd name="T55" fmla="*/ 30 h 329"/>
                <a:gd name="T56" fmla="*/ 97 w 248"/>
                <a:gd name="T57" fmla="*/ 27 h 329"/>
                <a:gd name="T58" fmla="*/ 83 w 248"/>
                <a:gd name="T59" fmla="*/ 20 h 329"/>
                <a:gd name="T60" fmla="*/ 60 w 248"/>
                <a:gd name="T61" fmla="*/ 61 h 329"/>
                <a:gd name="T62" fmla="*/ 78 w 248"/>
                <a:gd name="T63" fmla="*/ 32 h 329"/>
                <a:gd name="T64" fmla="*/ 45 w 248"/>
                <a:gd name="T65" fmla="*/ 27 h 329"/>
                <a:gd name="T66" fmla="*/ 39 w 248"/>
                <a:gd name="T67" fmla="*/ 28 h 329"/>
                <a:gd name="T68" fmla="*/ 51 w 248"/>
                <a:gd name="T69" fmla="*/ 24 h 329"/>
                <a:gd name="T70" fmla="*/ 55 w 248"/>
                <a:gd name="T71" fmla="*/ 20 h 329"/>
                <a:gd name="T72" fmla="*/ 35 w 248"/>
                <a:gd name="T73" fmla="*/ 58 h 329"/>
                <a:gd name="T74" fmla="*/ 13 w 248"/>
                <a:gd name="T75" fmla="*/ 30 h 329"/>
                <a:gd name="T76" fmla="*/ 7 w 248"/>
                <a:gd name="T77" fmla="*/ 37 h 329"/>
                <a:gd name="T78" fmla="*/ 74 w 248"/>
                <a:gd name="T79" fmla="*/ 317 h 329"/>
                <a:gd name="T80" fmla="*/ 8 w 248"/>
                <a:gd name="T81" fmla="*/ 230 h 329"/>
                <a:gd name="T82" fmla="*/ 23 w 248"/>
                <a:gd name="T83" fmla="*/ 70 h 329"/>
                <a:gd name="T84" fmla="*/ 41 w 248"/>
                <a:gd name="T85" fmla="*/ 61 h 329"/>
                <a:gd name="T86" fmla="*/ 33 w 248"/>
                <a:gd name="T87" fmla="*/ 37 h 329"/>
                <a:gd name="T88" fmla="*/ 68 w 248"/>
                <a:gd name="T89" fmla="*/ 54 h 329"/>
                <a:gd name="T90" fmla="*/ 84 w 248"/>
                <a:gd name="T91" fmla="*/ 60 h 329"/>
                <a:gd name="T92" fmla="*/ 100 w 248"/>
                <a:gd name="T93" fmla="*/ 54 h 329"/>
                <a:gd name="T94" fmla="*/ 115 w 248"/>
                <a:gd name="T95" fmla="*/ 58 h 329"/>
                <a:gd name="T96" fmla="*/ 128 w 248"/>
                <a:gd name="T97" fmla="*/ 52 h 329"/>
                <a:gd name="T98" fmla="*/ 136 w 248"/>
                <a:gd name="T99" fmla="*/ 34 h 329"/>
                <a:gd name="T100" fmla="*/ 164 w 248"/>
                <a:gd name="T101" fmla="*/ 59 h 329"/>
                <a:gd name="T102" fmla="*/ 163 w 248"/>
                <a:gd name="T103" fmla="*/ 33 h 329"/>
                <a:gd name="T104" fmla="*/ 186 w 248"/>
                <a:gd name="T105" fmla="*/ 51 h 329"/>
                <a:gd name="T106" fmla="*/ 187 w 248"/>
                <a:gd name="T107" fmla="*/ 33 h 329"/>
                <a:gd name="T108" fmla="*/ 213 w 248"/>
                <a:gd name="T109" fmla="*/ 48 h 329"/>
                <a:gd name="T110" fmla="*/ 208 w 248"/>
                <a:gd name="T111" fmla="*/ 44 h 329"/>
                <a:gd name="T112" fmla="*/ 225 w 248"/>
                <a:gd name="T113" fmla="*/ 223 h 329"/>
                <a:gd name="T114" fmla="*/ 231 w 248"/>
                <a:gd name="T115" fmla="*/ 229 h 329"/>
                <a:gd name="T116" fmla="*/ 235 w 248"/>
                <a:gd name="T117" fmla="*/ 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8" h="329">
                  <a:moveTo>
                    <a:pt x="243" y="283"/>
                  </a:moveTo>
                  <a:cubicBezTo>
                    <a:pt x="242" y="257"/>
                    <a:pt x="240" y="231"/>
                    <a:pt x="240" y="204"/>
                  </a:cubicBezTo>
                  <a:cubicBezTo>
                    <a:pt x="240" y="175"/>
                    <a:pt x="239" y="145"/>
                    <a:pt x="239" y="116"/>
                  </a:cubicBezTo>
                  <a:cubicBezTo>
                    <a:pt x="239" y="86"/>
                    <a:pt x="241" y="55"/>
                    <a:pt x="238" y="26"/>
                  </a:cubicBezTo>
                  <a:cubicBezTo>
                    <a:pt x="237" y="24"/>
                    <a:pt x="236" y="24"/>
                    <a:pt x="235" y="26"/>
                  </a:cubicBezTo>
                  <a:cubicBezTo>
                    <a:pt x="235" y="26"/>
                    <a:pt x="235" y="27"/>
                    <a:pt x="235" y="28"/>
                  </a:cubicBezTo>
                  <a:cubicBezTo>
                    <a:pt x="235" y="27"/>
                    <a:pt x="234" y="26"/>
                    <a:pt x="233" y="26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1" y="23"/>
                    <a:pt x="229" y="23"/>
                    <a:pt x="227" y="23"/>
                  </a:cubicBezTo>
                  <a:cubicBezTo>
                    <a:pt x="226" y="23"/>
                    <a:pt x="225" y="23"/>
                    <a:pt x="224" y="23"/>
                  </a:cubicBezTo>
                  <a:cubicBezTo>
                    <a:pt x="223" y="17"/>
                    <a:pt x="216" y="12"/>
                    <a:pt x="209" y="11"/>
                  </a:cubicBezTo>
                  <a:cubicBezTo>
                    <a:pt x="204" y="11"/>
                    <a:pt x="199" y="13"/>
                    <a:pt x="195" y="16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89" y="10"/>
                    <a:pt x="182" y="11"/>
                    <a:pt x="176" y="15"/>
                  </a:cubicBezTo>
                  <a:cubicBezTo>
                    <a:pt x="172" y="8"/>
                    <a:pt x="162" y="6"/>
                    <a:pt x="155" y="9"/>
                  </a:cubicBezTo>
                  <a:cubicBezTo>
                    <a:pt x="152" y="10"/>
                    <a:pt x="150" y="11"/>
                    <a:pt x="147" y="13"/>
                  </a:cubicBezTo>
                  <a:cubicBezTo>
                    <a:pt x="137" y="2"/>
                    <a:pt x="123" y="5"/>
                    <a:pt x="114" y="14"/>
                  </a:cubicBezTo>
                  <a:cubicBezTo>
                    <a:pt x="114" y="13"/>
                    <a:pt x="114" y="12"/>
                    <a:pt x="113" y="11"/>
                  </a:cubicBezTo>
                  <a:cubicBezTo>
                    <a:pt x="106" y="9"/>
                    <a:pt x="99" y="10"/>
                    <a:pt x="93" y="13"/>
                  </a:cubicBezTo>
                  <a:cubicBezTo>
                    <a:pt x="82" y="5"/>
                    <a:pt x="70" y="8"/>
                    <a:pt x="60" y="16"/>
                  </a:cubicBezTo>
                  <a:cubicBezTo>
                    <a:pt x="60" y="15"/>
                    <a:pt x="60" y="15"/>
                    <a:pt x="60" y="14"/>
                  </a:cubicBezTo>
                  <a:cubicBezTo>
                    <a:pt x="48" y="0"/>
                    <a:pt x="28" y="11"/>
                    <a:pt x="19" y="24"/>
                  </a:cubicBezTo>
                  <a:cubicBezTo>
                    <a:pt x="16" y="24"/>
                    <a:pt x="13" y="26"/>
                    <a:pt x="11" y="28"/>
                  </a:cubicBezTo>
                  <a:cubicBezTo>
                    <a:pt x="8" y="30"/>
                    <a:pt x="6" y="32"/>
                    <a:pt x="5" y="35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6"/>
                    <a:pt x="4" y="37"/>
                    <a:pt x="3" y="38"/>
                  </a:cubicBezTo>
                  <a:cubicBezTo>
                    <a:pt x="0" y="95"/>
                    <a:pt x="3" y="154"/>
                    <a:pt x="3" y="212"/>
                  </a:cubicBezTo>
                  <a:cubicBezTo>
                    <a:pt x="3" y="241"/>
                    <a:pt x="3" y="270"/>
                    <a:pt x="3" y="299"/>
                  </a:cubicBezTo>
                  <a:cubicBezTo>
                    <a:pt x="4" y="317"/>
                    <a:pt x="10" y="322"/>
                    <a:pt x="27" y="322"/>
                  </a:cubicBezTo>
                  <a:cubicBezTo>
                    <a:pt x="56" y="322"/>
                    <a:pt x="84" y="322"/>
                    <a:pt x="113" y="322"/>
                  </a:cubicBezTo>
                  <a:cubicBezTo>
                    <a:pt x="141" y="323"/>
                    <a:pt x="168" y="326"/>
                    <a:pt x="196" y="327"/>
                  </a:cubicBezTo>
                  <a:cubicBezTo>
                    <a:pt x="207" y="327"/>
                    <a:pt x="216" y="327"/>
                    <a:pt x="223" y="322"/>
                  </a:cubicBezTo>
                  <a:cubicBezTo>
                    <a:pt x="223" y="322"/>
                    <a:pt x="223" y="322"/>
                    <a:pt x="224" y="322"/>
                  </a:cubicBezTo>
                  <a:cubicBezTo>
                    <a:pt x="240" y="316"/>
                    <a:pt x="244" y="300"/>
                    <a:pt x="243" y="283"/>
                  </a:cubicBezTo>
                  <a:close/>
                  <a:moveTo>
                    <a:pt x="223" y="28"/>
                  </a:moveTo>
                  <a:cubicBezTo>
                    <a:pt x="223" y="27"/>
                    <a:pt x="223" y="27"/>
                    <a:pt x="223" y="26"/>
                  </a:cubicBezTo>
                  <a:cubicBezTo>
                    <a:pt x="224" y="26"/>
                    <a:pt x="225" y="26"/>
                    <a:pt x="226" y="26"/>
                  </a:cubicBezTo>
                  <a:cubicBezTo>
                    <a:pt x="228" y="27"/>
                    <a:pt x="229" y="27"/>
                    <a:pt x="230" y="27"/>
                  </a:cubicBezTo>
                  <a:cubicBezTo>
                    <a:pt x="230" y="27"/>
                    <a:pt x="229" y="27"/>
                    <a:pt x="229" y="28"/>
                  </a:cubicBezTo>
                  <a:cubicBezTo>
                    <a:pt x="228" y="28"/>
                    <a:pt x="228" y="28"/>
                    <a:pt x="228" y="29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26" y="29"/>
                    <a:pt x="224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lose/>
                  <a:moveTo>
                    <a:pt x="220" y="28"/>
                  </a:moveTo>
                  <a:cubicBezTo>
                    <a:pt x="220" y="28"/>
                    <a:pt x="220" y="28"/>
                    <a:pt x="220" y="28"/>
                  </a:cubicBezTo>
                  <a:cubicBezTo>
                    <a:pt x="219" y="28"/>
                    <a:pt x="218" y="28"/>
                    <a:pt x="218" y="28"/>
                  </a:cubicBezTo>
                  <a:cubicBezTo>
                    <a:pt x="219" y="22"/>
                    <a:pt x="211" y="19"/>
                    <a:pt x="207" y="20"/>
                  </a:cubicBezTo>
                  <a:cubicBezTo>
                    <a:pt x="203" y="22"/>
                    <a:pt x="200" y="25"/>
                    <a:pt x="198" y="29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197" y="31"/>
                    <a:pt x="197" y="33"/>
                    <a:pt x="197" y="34"/>
                  </a:cubicBezTo>
                  <a:cubicBezTo>
                    <a:pt x="197" y="35"/>
                    <a:pt x="197" y="35"/>
                    <a:pt x="197" y="35"/>
                  </a:cubicBezTo>
                  <a:cubicBezTo>
                    <a:pt x="197" y="38"/>
                    <a:pt x="198" y="41"/>
                    <a:pt x="199" y="44"/>
                  </a:cubicBezTo>
                  <a:cubicBezTo>
                    <a:pt x="201" y="46"/>
                    <a:pt x="204" y="48"/>
                    <a:pt x="208" y="48"/>
                  </a:cubicBezTo>
                  <a:cubicBezTo>
                    <a:pt x="208" y="49"/>
                    <a:pt x="207" y="49"/>
                    <a:pt x="207" y="50"/>
                  </a:cubicBezTo>
                  <a:cubicBezTo>
                    <a:pt x="206" y="50"/>
                    <a:pt x="205" y="51"/>
                    <a:pt x="203" y="51"/>
                  </a:cubicBezTo>
                  <a:cubicBezTo>
                    <a:pt x="198" y="51"/>
                    <a:pt x="196" y="48"/>
                    <a:pt x="194" y="44"/>
                  </a:cubicBezTo>
                  <a:cubicBezTo>
                    <a:pt x="191" y="39"/>
                    <a:pt x="190" y="33"/>
                    <a:pt x="192" y="27"/>
                  </a:cubicBezTo>
                  <a:cubicBezTo>
                    <a:pt x="197" y="14"/>
                    <a:pt x="219" y="9"/>
                    <a:pt x="220" y="28"/>
                  </a:cubicBezTo>
                  <a:close/>
                  <a:moveTo>
                    <a:pt x="214" y="28"/>
                  </a:moveTo>
                  <a:cubicBezTo>
                    <a:pt x="214" y="28"/>
                    <a:pt x="214" y="28"/>
                    <a:pt x="213" y="28"/>
                  </a:cubicBezTo>
                  <a:cubicBezTo>
                    <a:pt x="210" y="28"/>
                    <a:pt x="207" y="27"/>
                    <a:pt x="203" y="27"/>
                  </a:cubicBezTo>
                  <a:cubicBezTo>
                    <a:pt x="204" y="27"/>
                    <a:pt x="205" y="26"/>
                    <a:pt x="205" y="26"/>
                  </a:cubicBezTo>
                  <a:cubicBezTo>
                    <a:pt x="207" y="25"/>
                    <a:pt x="209" y="24"/>
                    <a:pt x="211" y="24"/>
                  </a:cubicBezTo>
                  <a:cubicBezTo>
                    <a:pt x="213" y="25"/>
                    <a:pt x="214" y="26"/>
                    <a:pt x="214" y="28"/>
                  </a:cubicBezTo>
                  <a:close/>
                  <a:moveTo>
                    <a:pt x="192" y="18"/>
                  </a:moveTo>
                  <a:cubicBezTo>
                    <a:pt x="192" y="18"/>
                    <a:pt x="193" y="18"/>
                    <a:pt x="193" y="18"/>
                  </a:cubicBezTo>
                  <a:cubicBezTo>
                    <a:pt x="192" y="19"/>
                    <a:pt x="191" y="20"/>
                    <a:pt x="191" y="21"/>
                  </a:cubicBezTo>
                  <a:cubicBezTo>
                    <a:pt x="191" y="21"/>
                    <a:pt x="191" y="21"/>
                    <a:pt x="190" y="21"/>
                  </a:cubicBezTo>
                  <a:cubicBezTo>
                    <a:pt x="186" y="20"/>
                    <a:pt x="182" y="23"/>
                    <a:pt x="180" y="26"/>
                  </a:cubicBezTo>
                  <a:cubicBezTo>
                    <a:pt x="178" y="29"/>
                    <a:pt x="177" y="32"/>
                    <a:pt x="177" y="35"/>
                  </a:cubicBezTo>
                  <a:cubicBezTo>
                    <a:pt x="176" y="39"/>
                    <a:pt x="176" y="43"/>
                    <a:pt x="178" y="47"/>
                  </a:cubicBezTo>
                  <a:cubicBezTo>
                    <a:pt x="179" y="50"/>
                    <a:pt x="181" y="53"/>
                    <a:pt x="184" y="55"/>
                  </a:cubicBezTo>
                  <a:cubicBezTo>
                    <a:pt x="183" y="56"/>
                    <a:pt x="178" y="55"/>
                    <a:pt x="177" y="54"/>
                  </a:cubicBezTo>
                  <a:cubicBezTo>
                    <a:pt x="175" y="53"/>
                    <a:pt x="173" y="51"/>
                    <a:pt x="171" y="49"/>
                  </a:cubicBezTo>
                  <a:cubicBezTo>
                    <a:pt x="168" y="45"/>
                    <a:pt x="167" y="40"/>
                    <a:pt x="168" y="34"/>
                  </a:cubicBezTo>
                  <a:cubicBezTo>
                    <a:pt x="169" y="24"/>
                    <a:pt x="181" y="10"/>
                    <a:pt x="192" y="18"/>
                  </a:cubicBezTo>
                  <a:close/>
                  <a:moveTo>
                    <a:pt x="188" y="25"/>
                  </a:moveTo>
                  <a:cubicBezTo>
                    <a:pt x="188" y="26"/>
                    <a:pt x="188" y="26"/>
                    <a:pt x="188" y="26"/>
                  </a:cubicBezTo>
                  <a:cubicBezTo>
                    <a:pt x="188" y="28"/>
                    <a:pt x="187" y="29"/>
                    <a:pt x="187" y="30"/>
                  </a:cubicBezTo>
                  <a:cubicBezTo>
                    <a:pt x="186" y="30"/>
                    <a:pt x="184" y="29"/>
                    <a:pt x="183" y="29"/>
                  </a:cubicBezTo>
                  <a:cubicBezTo>
                    <a:pt x="185" y="27"/>
                    <a:pt x="186" y="26"/>
                    <a:pt x="188" y="25"/>
                  </a:cubicBezTo>
                  <a:close/>
                  <a:moveTo>
                    <a:pt x="158" y="24"/>
                  </a:moveTo>
                  <a:cubicBezTo>
                    <a:pt x="160" y="25"/>
                    <a:pt x="164" y="25"/>
                    <a:pt x="167" y="25"/>
                  </a:cubicBezTo>
                  <a:cubicBezTo>
                    <a:pt x="165" y="27"/>
                    <a:pt x="165" y="28"/>
                    <a:pt x="164" y="30"/>
                  </a:cubicBezTo>
                  <a:cubicBezTo>
                    <a:pt x="163" y="30"/>
                    <a:pt x="161" y="29"/>
                    <a:pt x="160" y="29"/>
                  </a:cubicBezTo>
                  <a:cubicBezTo>
                    <a:pt x="158" y="29"/>
                    <a:pt x="156" y="29"/>
                    <a:pt x="154" y="29"/>
                  </a:cubicBezTo>
                  <a:cubicBezTo>
                    <a:pt x="155" y="27"/>
                    <a:pt x="156" y="25"/>
                    <a:pt x="158" y="24"/>
                  </a:cubicBezTo>
                  <a:close/>
                  <a:moveTo>
                    <a:pt x="173" y="17"/>
                  </a:moveTo>
                  <a:cubicBezTo>
                    <a:pt x="173" y="17"/>
                    <a:pt x="172" y="18"/>
                    <a:pt x="171" y="1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6" y="15"/>
                    <a:pt x="159" y="17"/>
                    <a:pt x="155" y="20"/>
                  </a:cubicBezTo>
                  <a:cubicBezTo>
                    <a:pt x="151" y="24"/>
                    <a:pt x="149" y="30"/>
                    <a:pt x="151" y="35"/>
                  </a:cubicBezTo>
                  <a:cubicBezTo>
                    <a:pt x="150" y="41"/>
                    <a:pt x="154" y="48"/>
                    <a:pt x="159" y="53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59" y="54"/>
                    <a:pt x="158" y="55"/>
                    <a:pt x="158" y="55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0" y="56"/>
                    <a:pt x="149" y="54"/>
                    <a:pt x="147" y="53"/>
                  </a:cubicBezTo>
                  <a:cubicBezTo>
                    <a:pt x="145" y="51"/>
                    <a:pt x="142" y="47"/>
                    <a:pt x="141" y="44"/>
                  </a:cubicBezTo>
                  <a:cubicBezTo>
                    <a:pt x="139" y="38"/>
                    <a:pt x="140" y="31"/>
                    <a:pt x="143" y="25"/>
                  </a:cubicBezTo>
                  <a:cubicBezTo>
                    <a:pt x="149" y="13"/>
                    <a:pt x="163" y="7"/>
                    <a:pt x="173" y="17"/>
                  </a:cubicBezTo>
                  <a:close/>
                  <a:moveTo>
                    <a:pt x="128" y="22"/>
                  </a:moveTo>
                  <a:cubicBezTo>
                    <a:pt x="130" y="20"/>
                    <a:pt x="132" y="19"/>
                    <a:pt x="134" y="18"/>
                  </a:cubicBezTo>
                  <a:cubicBezTo>
                    <a:pt x="137" y="18"/>
                    <a:pt x="139" y="19"/>
                    <a:pt x="141" y="20"/>
                  </a:cubicBezTo>
                  <a:cubicBezTo>
                    <a:pt x="141" y="21"/>
                    <a:pt x="141" y="21"/>
                    <a:pt x="140" y="22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36" y="20"/>
                    <a:pt x="132" y="21"/>
                    <a:pt x="128" y="22"/>
                  </a:cubicBezTo>
                  <a:close/>
                  <a:moveTo>
                    <a:pt x="139" y="24"/>
                  </a:moveTo>
                  <a:cubicBezTo>
                    <a:pt x="138" y="26"/>
                    <a:pt x="137" y="29"/>
                    <a:pt x="137" y="32"/>
                  </a:cubicBezTo>
                  <a:cubicBezTo>
                    <a:pt x="137" y="32"/>
                    <a:pt x="136" y="32"/>
                    <a:pt x="136" y="32"/>
                  </a:cubicBezTo>
                  <a:cubicBezTo>
                    <a:pt x="132" y="31"/>
                    <a:pt x="127" y="31"/>
                    <a:pt x="123" y="32"/>
                  </a:cubicBezTo>
                  <a:cubicBezTo>
                    <a:pt x="124" y="29"/>
                    <a:pt x="125" y="26"/>
                    <a:pt x="127" y="23"/>
                  </a:cubicBezTo>
                  <a:cubicBezTo>
                    <a:pt x="127" y="24"/>
                    <a:pt x="127" y="24"/>
                    <a:pt x="128" y="24"/>
                  </a:cubicBezTo>
                  <a:cubicBezTo>
                    <a:pt x="130" y="24"/>
                    <a:pt x="132" y="24"/>
                    <a:pt x="134" y="24"/>
                  </a:cubicBezTo>
                  <a:cubicBezTo>
                    <a:pt x="136" y="24"/>
                    <a:pt x="138" y="24"/>
                    <a:pt x="139" y="24"/>
                  </a:cubicBezTo>
                  <a:close/>
                  <a:moveTo>
                    <a:pt x="144" y="16"/>
                  </a:moveTo>
                  <a:cubicBezTo>
                    <a:pt x="144" y="16"/>
                    <a:pt x="144" y="17"/>
                    <a:pt x="144" y="17"/>
                  </a:cubicBezTo>
                  <a:cubicBezTo>
                    <a:pt x="139" y="12"/>
                    <a:pt x="130" y="15"/>
                    <a:pt x="126" y="18"/>
                  </a:cubicBezTo>
                  <a:cubicBezTo>
                    <a:pt x="122" y="23"/>
                    <a:pt x="119" y="29"/>
                    <a:pt x="120" y="35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19" y="44"/>
                    <a:pt x="123" y="54"/>
                    <a:pt x="131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3" y="63"/>
                    <a:pt x="116" y="54"/>
                    <a:pt x="113" y="48"/>
                  </a:cubicBezTo>
                  <a:cubicBezTo>
                    <a:pt x="110" y="42"/>
                    <a:pt x="108" y="34"/>
                    <a:pt x="110" y="27"/>
                  </a:cubicBezTo>
                  <a:cubicBezTo>
                    <a:pt x="114" y="12"/>
                    <a:pt x="133" y="4"/>
                    <a:pt x="144" y="16"/>
                  </a:cubicBezTo>
                  <a:close/>
                  <a:moveTo>
                    <a:pt x="111" y="15"/>
                  </a:moveTo>
                  <a:cubicBezTo>
                    <a:pt x="112" y="15"/>
                    <a:pt x="112" y="15"/>
                    <a:pt x="113" y="15"/>
                  </a:cubicBezTo>
                  <a:cubicBezTo>
                    <a:pt x="112" y="16"/>
                    <a:pt x="111" y="17"/>
                    <a:pt x="110" y="18"/>
                  </a:cubicBezTo>
                  <a:cubicBezTo>
                    <a:pt x="99" y="15"/>
                    <a:pt x="89" y="26"/>
                    <a:pt x="91" y="36"/>
                  </a:cubicBezTo>
                  <a:cubicBezTo>
                    <a:pt x="90" y="40"/>
                    <a:pt x="91" y="44"/>
                    <a:pt x="92" y="48"/>
                  </a:cubicBezTo>
                  <a:cubicBezTo>
                    <a:pt x="93" y="49"/>
                    <a:pt x="95" y="53"/>
                    <a:pt x="96" y="54"/>
                  </a:cubicBezTo>
                  <a:cubicBezTo>
                    <a:pt x="96" y="55"/>
                    <a:pt x="97" y="56"/>
                    <a:pt x="98" y="57"/>
                  </a:cubicBezTo>
                  <a:cubicBezTo>
                    <a:pt x="92" y="63"/>
                    <a:pt x="88" y="63"/>
                    <a:pt x="86" y="57"/>
                  </a:cubicBezTo>
                  <a:cubicBezTo>
                    <a:pt x="80" y="48"/>
                    <a:pt x="78" y="34"/>
                    <a:pt x="85" y="26"/>
                  </a:cubicBezTo>
                  <a:cubicBezTo>
                    <a:pt x="92" y="18"/>
                    <a:pt x="101" y="11"/>
                    <a:pt x="111" y="15"/>
                  </a:cubicBezTo>
                  <a:close/>
                  <a:moveTo>
                    <a:pt x="104" y="23"/>
                  </a:moveTo>
                  <a:cubicBezTo>
                    <a:pt x="103" y="23"/>
                    <a:pt x="103" y="23"/>
                    <a:pt x="102" y="23"/>
                  </a:cubicBezTo>
                  <a:cubicBezTo>
                    <a:pt x="104" y="22"/>
                    <a:pt x="106" y="22"/>
                    <a:pt x="108" y="22"/>
                  </a:cubicBezTo>
                  <a:cubicBezTo>
                    <a:pt x="107" y="24"/>
                    <a:pt x="106" y="27"/>
                    <a:pt x="106" y="30"/>
                  </a:cubicBezTo>
                  <a:cubicBezTo>
                    <a:pt x="106" y="30"/>
                    <a:pt x="106" y="31"/>
                    <a:pt x="106" y="31"/>
                  </a:cubicBezTo>
                  <a:cubicBezTo>
                    <a:pt x="104" y="30"/>
                    <a:pt x="102" y="31"/>
                    <a:pt x="100" y="31"/>
                  </a:cubicBezTo>
                  <a:cubicBezTo>
                    <a:pt x="98" y="31"/>
                    <a:pt x="96" y="31"/>
                    <a:pt x="94" y="31"/>
                  </a:cubicBezTo>
                  <a:cubicBezTo>
                    <a:pt x="95" y="30"/>
                    <a:pt x="96" y="28"/>
                    <a:pt x="97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6"/>
                    <a:pt x="102" y="26"/>
                    <a:pt x="104" y="26"/>
                  </a:cubicBezTo>
                  <a:cubicBezTo>
                    <a:pt x="105" y="26"/>
                    <a:pt x="105" y="24"/>
                    <a:pt x="104" y="23"/>
                  </a:cubicBezTo>
                  <a:close/>
                  <a:moveTo>
                    <a:pt x="90" y="16"/>
                  </a:moveTo>
                  <a:cubicBezTo>
                    <a:pt x="88" y="17"/>
                    <a:pt x="86" y="19"/>
                    <a:pt x="85" y="20"/>
                  </a:cubicBezTo>
                  <a:cubicBezTo>
                    <a:pt x="84" y="20"/>
                    <a:pt x="84" y="20"/>
                    <a:pt x="83" y="20"/>
                  </a:cubicBezTo>
                  <a:cubicBezTo>
                    <a:pt x="73" y="18"/>
                    <a:pt x="60" y="26"/>
                    <a:pt x="61" y="37"/>
                  </a:cubicBezTo>
                  <a:cubicBezTo>
                    <a:pt x="59" y="43"/>
                    <a:pt x="60" y="50"/>
                    <a:pt x="64" y="56"/>
                  </a:cubicBezTo>
                  <a:cubicBezTo>
                    <a:pt x="64" y="57"/>
                    <a:pt x="64" y="59"/>
                    <a:pt x="65" y="59"/>
                  </a:cubicBezTo>
                  <a:cubicBezTo>
                    <a:pt x="67" y="60"/>
                    <a:pt x="66" y="62"/>
                    <a:pt x="65" y="63"/>
                  </a:cubicBezTo>
                  <a:cubicBezTo>
                    <a:pt x="63" y="63"/>
                    <a:pt x="61" y="62"/>
                    <a:pt x="60" y="61"/>
                  </a:cubicBezTo>
                  <a:cubicBezTo>
                    <a:pt x="56" y="59"/>
                    <a:pt x="54" y="56"/>
                    <a:pt x="52" y="52"/>
                  </a:cubicBezTo>
                  <a:cubicBezTo>
                    <a:pt x="48" y="45"/>
                    <a:pt x="50" y="36"/>
                    <a:pt x="54" y="28"/>
                  </a:cubicBezTo>
                  <a:cubicBezTo>
                    <a:pt x="61" y="15"/>
                    <a:pt x="76" y="8"/>
                    <a:pt x="90" y="16"/>
                  </a:cubicBezTo>
                  <a:close/>
                  <a:moveTo>
                    <a:pt x="80" y="26"/>
                  </a:moveTo>
                  <a:cubicBezTo>
                    <a:pt x="79" y="28"/>
                    <a:pt x="78" y="30"/>
                    <a:pt x="78" y="32"/>
                  </a:cubicBezTo>
                  <a:cubicBezTo>
                    <a:pt x="73" y="31"/>
                    <a:pt x="69" y="31"/>
                    <a:pt x="64" y="32"/>
                  </a:cubicBezTo>
                  <a:cubicBezTo>
                    <a:pt x="65" y="30"/>
                    <a:pt x="67" y="28"/>
                    <a:pt x="69" y="27"/>
                  </a:cubicBezTo>
                  <a:cubicBezTo>
                    <a:pt x="69" y="27"/>
                    <a:pt x="69" y="28"/>
                    <a:pt x="70" y="28"/>
                  </a:cubicBezTo>
                  <a:cubicBezTo>
                    <a:pt x="73" y="27"/>
                    <a:pt x="77" y="27"/>
                    <a:pt x="80" y="26"/>
                  </a:cubicBezTo>
                  <a:close/>
                  <a:moveTo>
                    <a:pt x="45" y="27"/>
                  </a:moveTo>
                  <a:cubicBezTo>
                    <a:pt x="47" y="27"/>
                    <a:pt x="49" y="27"/>
                    <a:pt x="50" y="27"/>
                  </a:cubicBezTo>
                  <a:cubicBezTo>
                    <a:pt x="49" y="29"/>
                    <a:pt x="48" y="31"/>
                    <a:pt x="47" y="34"/>
                  </a:cubicBezTo>
                  <a:cubicBezTo>
                    <a:pt x="43" y="33"/>
                    <a:pt x="37" y="32"/>
                    <a:pt x="33" y="34"/>
                  </a:cubicBezTo>
                  <a:cubicBezTo>
                    <a:pt x="34" y="31"/>
                    <a:pt x="35" y="29"/>
                    <a:pt x="37" y="27"/>
                  </a:cubicBezTo>
                  <a:cubicBezTo>
                    <a:pt x="38" y="28"/>
                    <a:pt x="38" y="28"/>
                    <a:pt x="39" y="28"/>
                  </a:cubicBezTo>
                  <a:cubicBezTo>
                    <a:pt x="41" y="27"/>
                    <a:pt x="43" y="27"/>
                    <a:pt x="45" y="27"/>
                  </a:cubicBezTo>
                  <a:close/>
                  <a:moveTo>
                    <a:pt x="41" y="25"/>
                  </a:moveTo>
                  <a:cubicBezTo>
                    <a:pt x="45" y="23"/>
                    <a:pt x="49" y="23"/>
                    <a:pt x="53" y="23"/>
                  </a:cubicBezTo>
                  <a:cubicBezTo>
                    <a:pt x="52" y="24"/>
                    <a:pt x="52" y="24"/>
                    <a:pt x="51" y="25"/>
                  </a:cubicBezTo>
                  <a:cubicBezTo>
                    <a:pt x="51" y="25"/>
                    <a:pt x="51" y="24"/>
                    <a:pt x="51" y="24"/>
                  </a:cubicBezTo>
                  <a:cubicBezTo>
                    <a:pt x="48" y="23"/>
                    <a:pt x="44" y="24"/>
                    <a:pt x="41" y="25"/>
                  </a:cubicBezTo>
                  <a:close/>
                  <a:moveTo>
                    <a:pt x="22" y="26"/>
                  </a:moveTo>
                  <a:cubicBezTo>
                    <a:pt x="29" y="14"/>
                    <a:pt x="46" y="7"/>
                    <a:pt x="57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8"/>
                    <a:pt x="56" y="19"/>
                    <a:pt x="55" y="20"/>
                  </a:cubicBezTo>
                  <a:cubicBezTo>
                    <a:pt x="50" y="17"/>
                    <a:pt x="42" y="19"/>
                    <a:pt x="37" y="23"/>
                  </a:cubicBezTo>
                  <a:cubicBezTo>
                    <a:pt x="32" y="27"/>
                    <a:pt x="29" y="33"/>
                    <a:pt x="30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6"/>
                    <a:pt x="31" y="52"/>
                    <a:pt x="34" y="56"/>
                  </a:cubicBezTo>
                  <a:cubicBezTo>
                    <a:pt x="34" y="57"/>
                    <a:pt x="34" y="58"/>
                    <a:pt x="35" y="58"/>
                  </a:cubicBezTo>
                  <a:cubicBezTo>
                    <a:pt x="36" y="60"/>
                    <a:pt x="36" y="61"/>
                    <a:pt x="36" y="63"/>
                  </a:cubicBezTo>
                  <a:cubicBezTo>
                    <a:pt x="27" y="64"/>
                    <a:pt x="20" y="55"/>
                    <a:pt x="19" y="46"/>
                  </a:cubicBezTo>
                  <a:cubicBezTo>
                    <a:pt x="17" y="39"/>
                    <a:pt x="18" y="32"/>
                    <a:pt x="22" y="26"/>
                  </a:cubicBezTo>
                  <a:close/>
                  <a:moveTo>
                    <a:pt x="7" y="37"/>
                  </a:moveTo>
                  <a:cubicBezTo>
                    <a:pt x="9" y="34"/>
                    <a:pt x="10" y="32"/>
                    <a:pt x="13" y="30"/>
                  </a:cubicBezTo>
                  <a:cubicBezTo>
                    <a:pt x="14" y="29"/>
                    <a:pt x="15" y="29"/>
                    <a:pt x="17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5" y="33"/>
                    <a:pt x="15" y="34"/>
                    <a:pt x="15" y="35"/>
                  </a:cubicBezTo>
                  <a:cubicBezTo>
                    <a:pt x="13" y="35"/>
                    <a:pt x="12" y="35"/>
                    <a:pt x="11" y="35"/>
                  </a:cubicBezTo>
                  <a:cubicBezTo>
                    <a:pt x="9" y="36"/>
                    <a:pt x="8" y="36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lose/>
                  <a:moveTo>
                    <a:pt x="226" y="311"/>
                  </a:moveTo>
                  <a:cubicBezTo>
                    <a:pt x="216" y="329"/>
                    <a:pt x="184" y="320"/>
                    <a:pt x="168" y="319"/>
                  </a:cubicBezTo>
                  <a:cubicBezTo>
                    <a:pt x="153" y="317"/>
                    <a:pt x="137" y="317"/>
                    <a:pt x="122" y="317"/>
                  </a:cubicBezTo>
                  <a:cubicBezTo>
                    <a:pt x="106" y="317"/>
                    <a:pt x="90" y="317"/>
                    <a:pt x="74" y="317"/>
                  </a:cubicBezTo>
                  <a:cubicBezTo>
                    <a:pt x="59" y="317"/>
                    <a:pt x="43" y="319"/>
                    <a:pt x="27" y="317"/>
                  </a:cubicBezTo>
                  <a:cubicBezTo>
                    <a:pt x="20" y="318"/>
                    <a:pt x="14" y="316"/>
                    <a:pt x="9" y="310"/>
                  </a:cubicBezTo>
                  <a:cubicBezTo>
                    <a:pt x="8" y="305"/>
                    <a:pt x="8" y="301"/>
                    <a:pt x="8" y="296"/>
                  </a:cubicBezTo>
                  <a:cubicBezTo>
                    <a:pt x="8" y="290"/>
                    <a:pt x="8" y="284"/>
                    <a:pt x="8" y="278"/>
                  </a:cubicBezTo>
                  <a:cubicBezTo>
                    <a:pt x="8" y="262"/>
                    <a:pt x="8" y="246"/>
                    <a:pt x="8" y="230"/>
                  </a:cubicBezTo>
                  <a:cubicBezTo>
                    <a:pt x="8" y="166"/>
                    <a:pt x="11" y="102"/>
                    <a:pt x="8" y="39"/>
                  </a:cubicBezTo>
                  <a:cubicBezTo>
                    <a:pt x="9" y="38"/>
                    <a:pt x="10" y="38"/>
                    <a:pt x="11" y="38"/>
                  </a:cubicBezTo>
                  <a:cubicBezTo>
                    <a:pt x="12" y="38"/>
                    <a:pt x="13" y="38"/>
                    <a:pt x="14" y="38"/>
                  </a:cubicBezTo>
                  <a:cubicBezTo>
                    <a:pt x="13" y="46"/>
                    <a:pt x="15" y="54"/>
                    <a:pt x="21" y="60"/>
                  </a:cubicBezTo>
                  <a:cubicBezTo>
                    <a:pt x="18" y="64"/>
                    <a:pt x="20" y="68"/>
                    <a:pt x="23" y="70"/>
                  </a:cubicBezTo>
                  <a:cubicBezTo>
                    <a:pt x="26" y="72"/>
                    <a:pt x="30" y="72"/>
                    <a:pt x="34" y="71"/>
                  </a:cubicBezTo>
                  <a:cubicBezTo>
                    <a:pt x="38" y="70"/>
                    <a:pt x="41" y="67"/>
                    <a:pt x="41" y="63"/>
                  </a:cubicBezTo>
                  <a:cubicBezTo>
                    <a:pt x="41" y="63"/>
                    <a:pt x="42" y="62"/>
                    <a:pt x="41" y="62"/>
                  </a:cubicBezTo>
                  <a:cubicBezTo>
                    <a:pt x="41" y="62"/>
                    <a:pt x="41" y="62"/>
                    <a:pt x="42" y="62"/>
                  </a:cubicBezTo>
                  <a:cubicBezTo>
                    <a:pt x="42" y="62"/>
                    <a:pt x="42" y="61"/>
                    <a:pt x="41" y="61"/>
                  </a:cubicBezTo>
                  <a:cubicBezTo>
                    <a:pt x="41" y="59"/>
                    <a:pt x="41" y="56"/>
                    <a:pt x="38" y="55"/>
                  </a:cubicBezTo>
                  <a:cubicBezTo>
                    <a:pt x="38" y="54"/>
                    <a:pt x="38" y="54"/>
                    <a:pt x="37" y="54"/>
                  </a:cubicBezTo>
                  <a:cubicBezTo>
                    <a:pt x="36" y="53"/>
                    <a:pt x="35" y="51"/>
                    <a:pt x="35" y="49"/>
                  </a:cubicBezTo>
                  <a:cubicBezTo>
                    <a:pt x="33" y="45"/>
                    <a:pt x="33" y="41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8" y="38"/>
                    <a:pt x="42" y="36"/>
                    <a:pt x="47" y="36"/>
                  </a:cubicBezTo>
                  <a:cubicBezTo>
                    <a:pt x="46" y="38"/>
                    <a:pt x="46" y="41"/>
                    <a:pt x="46" y="44"/>
                  </a:cubicBezTo>
                  <a:cubicBezTo>
                    <a:pt x="46" y="50"/>
                    <a:pt x="48" y="56"/>
                    <a:pt x="52" y="60"/>
                  </a:cubicBezTo>
                  <a:cubicBezTo>
                    <a:pt x="49" y="67"/>
                    <a:pt x="58" y="73"/>
                    <a:pt x="65" y="71"/>
                  </a:cubicBezTo>
                  <a:cubicBezTo>
                    <a:pt x="71" y="68"/>
                    <a:pt x="75" y="58"/>
                    <a:pt x="68" y="54"/>
                  </a:cubicBezTo>
                  <a:cubicBezTo>
                    <a:pt x="68" y="54"/>
                    <a:pt x="67" y="54"/>
                    <a:pt x="67" y="54"/>
                  </a:cubicBezTo>
                  <a:cubicBezTo>
                    <a:pt x="64" y="49"/>
                    <a:pt x="63" y="42"/>
                    <a:pt x="64" y="36"/>
                  </a:cubicBezTo>
                  <a:cubicBezTo>
                    <a:pt x="68" y="36"/>
                    <a:pt x="73" y="36"/>
                    <a:pt x="77" y="35"/>
                  </a:cubicBezTo>
                  <a:cubicBezTo>
                    <a:pt x="76" y="42"/>
                    <a:pt x="78" y="49"/>
                    <a:pt x="81" y="56"/>
                  </a:cubicBezTo>
                  <a:cubicBezTo>
                    <a:pt x="82" y="57"/>
                    <a:pt x="82" y="59"/>
                    <a:pt x="84" y="60"/>
                  </a:cubicBezTo>
                  <a:cubicBezTo>
                    <a:pt x="82" y="69"/>
                    <a:pt x="93" y="73"/>
                    <a:pt x="100" y="70"/>
                  </a:cubicBezTo>
                  <a:cubicBezTo>
                    <a:pt x="104" y="69"/>
                    <a:pt x="107" y="65"/>
                    <a:pt x="107" y="61"/>
                  </a:cubicBezTo>
                  <a:cubicBezTo>
                    <a:pt x="107" y="58"/>
                    <a:pt x="104" y="53"/>
                    <a:pt x="100" y="5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95" y="48"/>
                    <a:pt x="94" y="42"/>
                    <a:pt x="93" y="35"/>
                  </a:cubicBezTo>
                  <a:cubicBezTo>
                    <a:pt x="93" y="35"/>
                    <a:pt x="93" y="34"/>
                    <a:pt x="93" y="34"/>
                  </a:cubicBezTo>
                  <a:cubicBezTo>
                    <a:pt x="96" y="35"/>
                    <a:pt x="98" y="35"/>
                    <a:pt x="100" y="35"/>
                  </a:cubicBezTo>
                  <a:cubicBezTo>
                    <a:pt x="102" y="35"/>
                    <a:pt x="104" y="35"/>
                    <a:pt x="106" y="34"/>
                  </a:cubicBezTo>
                  <a:cubicBezTo>
                    <a:pt x="106" y="43"/>
                    <a:pt x="109" y="52"/>
                    <a:pt x="115" y="58"/>
                  </a:cubicBezTo>
                  <a:cubicBezTo>
                    <a:pt x="113" y="60"/>
                    <a:pt x="115" y="64"/>
                    <a:pt x="117" y="66"/>
                  </a:cubicBezTo>
                  <a:cubicBezTo>
                    <a:pt x="121" y="69"/>
                    <a:pt x="126" y="70"/>
                    <a:pt x="130" y="69"/>
                  </a:cubicBezTo>
                  <a:cubicBezTo>
                    <a:pt x="134" y="67"/>
                    <a:pt x="137" y="64"/>
                    <a:pt x="137" y="59"/>
                  </a:cubicBezTo>
                  <a:cubicBezTo>
                    <a:pt x="137" y="56"/>
                    <a:pt x="134" y="51"/>
                    <a:pt x="130" y="51"/>
                  </a:cubicBezTo>
                  <a:cubicBezTo>
                    <a:pt x="129" y="51"/>
                    <a:pt x="129" y="52"/>
                    <a:pt x="128" y="52"/>
                  </a:cubicBezTo>
                  <a:cubicBezTo>
                    <a:pt x="127" y="51"/>
                    <a:pt x="127" y="50"/>
                    <a:pt x="126" y="48"/>
                  </a:cubicBezTo>
                  <a:cubicBezTo>
                    <a:pt x="125" y="46"/>
                    <a:pt x="124" y="44"/>
                    <a:pt x="123" y="41"/>
                  </a:cubicBezTo>
                  <a:cubicBezTo>
                    <a:pt x="123" y="41"/>
                    <a:pt x="123" y="41"/>
                    <a:pt x="123" y="40"/>
                  </a:cubicBezTo>
                  <a:cubicBezTo>
                    <a:pt x="123" y="39"/>
                    <a:pt x="123" y="37"/>
                    <a:pt x="123" y="36"/>
                  </a:cubicBezTo>
                  <a:cubicBezTo>
                    <a:pt x="127" y="36"/>
                    <a:pt x="132" y="35"/>
                    <a:pt x="136" y="34"/>
                  </a:cubicBezTo>
                  <a:cubicBezTo>
                    <a:pt x="136" y="36"/>
                    <a:pt x="136" y="37"/>
                    <a:pt x="136" y="39"/>
                  </a:cubicBezTo>
                  <a:cubicBezTo>
                    <a:pt x="137" y="45"/>
                    <a:pt x="139" y="51"/>
                    <a:pt x="144" y="56"/>
                  </a:cubicBezTo>
                  <a:cubicBezTo>
                    <a:pt x="144" y="56"/>
                    <a:pt x="143" y="56"/>
                    <a:pt x="143" y="56"/>
                  </a:cubicBezTo>
                  <a:cubicBezTo>
                    <a:pt x="142" y="63"/>
                    <a:pt x="150" y="69"/>
                    <a:pt x="156" y="67"/>
                  </a:cubicBezTo>
                  <a:cubicBezTo>
                    <a:pt x="159" y="66"/>
                    <a:pt x="163" y="63"/>
                    <a:pt x="164" y="59"/>
                  </a:cubicBezTo>
                  <a:cubicBezTo>
                    <a:pt x="166" y="57"/>
                    <a:pt x="166" y="56"/>
                    <a:pt x="165" y="54"/>
                  </a:cubicBezTo>
                  <a:cubicBezTo>
                    <a:pt x="164" y="53"/>
                    <a:pt x="164" y="53"/>
                    <a:pt x="163" y="52"/>
                  </a:cubicBezTo>
                  <a:cubicBezTo>
                    <a:pt x="162" y="51"/>
                    <a:pt x="162" y="51"/>
                    <a:pt x="161" y="51"/>
                  </a:cubicBezTo>
                  <a:cubicBezTo>
                    <a:pt x="157" y="46"/>
                    <a:pt x="155" y="40"/>
                    <a:pt x="154" y="34"/>
                  </a:cubicBezTo>
                  <a:cubicBezTo>
                    <a:pt x="157" y="34"/>
                    <a:pt x="160" y="33"/>
                    <a:pt x="163" y="33"/>
                  </a:cubicBezTo>
                  <a:cubicBezTo>
                    <a:pt x="162" y="41"/>
                    <a:pt x="165" y="49"/>
                    <a:pt x="170" y="55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70" y="62"/>
                    <a:pt x="178" y="65"/>
                    <a:pt x="183" y="64"/>
                  </a:cubicBezTo>
                  <a:cubicBezTo>
                    <a:pt x="187" y="63"/>
                    <a:pt x="189" y="61"/>
                    <a:pt x="190" y="58"/>
                  </a:cubicBezTo>
                  <a:cubicBezTo>
                    <a:pt x="191" y="54"/>
                    <a:pt x="189" y="51"/>
                    <a:pt x="186" y="51"/>
                  </a:cubicBezTo>
                  <a:cubicBezTo>
                    <a:pt x="185" y="51"/>
                    <a:pt x="185" y="51"/>
                    <a:pt x="185" y="51"/>
                  </a:cubicBezTo>
                  <a:cubicBezTo>
                    <a:pt x="183" y="49"/>
                    <a:pt x="182" y="47"/>
                    <a:pt x="181" y="45"/>
                  </a:cubicBezTo>
                  <a:cubicBezTo>
                    <a:pt x="180" y="42"/>
                    <a:pt x="180" y="38"/>
                    <a:pt x="180" y="35"/>
                  </a:cubicBezTo>
                  <a:cubicBezTo>
                    <a:pt x="180" y="35"/>
                    <a:pt x="181" y="34"/>
                    <a:pt x="181" y="34"/>
                  </a:cubicBezTo>
                  <a:cubicBezTo>
                    <a:pt x="183" y="34"/>
                    <a:pt x="185" y="33"/>
                    <a:pt x="187" y="33"/>
                  </a:cubicBezTo>
                  <a:cubicBezTo>
                    <a:pt x="186" y="40"/>
                    <a:pt x="189" y="47"/>
                    <a:pt x="193" y="52"/>
                  </a:cubicBezTo>
                  <a:cubicBezTo>
                    <a:pt x="192" y="52"/>
                    <a:pt x="192" y="54"/>
                    <a:pt x="193" y="54"/>
                  </a:cubicBezTo>
                  <a:cubicBezTo>
                    <a:pt x="197" y="58"/>
                    <a:pt x="202" y="61"/>
                    <a:pt x="207" y="59"/>
                  </a:cubicBezTo>
                  <a:cubicBezTo>
                    <a:pt x="212" y="58"/>
                    <a:pt x="215" y="53"/>
                    <a:pt x="213" y="49"/>
                  </a:cubicBezTo>
                  <a:cubicBezTo>
                    <a:pt x="213" y="48"/>
                    <a:pt x="213" y="48"/>
                    <a:pt x="213" y="48"/>
                  </a:cubicBezTo>
                  <a:cubicBezTo>
                    <a:pt x="213" y="48"/>
                    <a:pt x="213" y="47"/>
                    <a:pt x="213" y="47"/>
                  </a:cubicBezTo>
                  <a:cubicBezTo>
                    <a:pt x="213" y="47"/>
                    <a:pt x="213" y="47"/>
                    <a:pt x="213" y="47"/>
                  </a:cubicBezTo>
                  <a:cubicBezTo>
                    <a:pt x="213" y="47"/>
                    <a:pt x="213" y="47"/>
                    <a:pt x="213" y="46"/>
                  </a:cubicBezTo>
                  <a:cubicBezTo>
                    <a:pt x="214" y="46"/>
                    <a:pt x="214" y="45"/>
                    <a:pt x="213" y="44"/>
                  </a:cubicBezTo>
                  <a:cubicBezTo>
                    <a:pt x="211" y="44"/>
                    <a:pt x="210" y="44"/>
                    <a:pt x="208" y="44"/>
                  </a:cubicBezTo>
                  <a:cubicBezTo>
                    <a:pt x="206" y="44"/>
                    <a:pt x="204" y="43"/>
                    <a:pt x="203" y="42"/>
                  </a:cubicBezTo>
                  <a:cubicBezTo>
                    <a:pt x="200" y="39"/>
                    <a:pt x="200" y="35"/>
                    <a:pt x="201" y="32"/>
                  </a:cubicBezTo>
                  <a:cubicBezTo>
                    <a:pt x="205" y="33"/>
                    <a:pt x="209" y="33"/>
                    <a:pt x="213" y="33"/>
                  </a:cubicBezTo>
                  <a:cubicBezTo>
                    <a:pt x="217" y="33"/>
                    <a:pt x="221" y="33"/>
                    <a:pt x="224" y="32"/>
                  </a:cubicBezTo>
                  <a:cubicBezTo>
                    <a:pt x="222" y="96"/>
                    <a:pt x="222" y="160"/>
                    <a:pt x="225" y="223"/>
                  </a:cubicBezTo>
                  <a:cubicBezTo>
                    <a:pt x="225" y="239"/>
                    <a:pt x="226" y="255"/>
                    <a:pt x="227" y="271"/>
                  </a:cubicBezTo>
                  <a:cubicBezTo>
                    <a:pt x="228" y="282"/>
                    <a:pt x="231" y="301"/>
                    <a:pt x="226" y="311"/>
                  </a:cubicBezTo>
                  <a:close/>
                  <a:moveTo>
                    <a:pt x="229" y="315"/>
                  </a:moveTo>
                  <a:cubicBezTo>
                    <a:pt x="231" y="313"/>
                    <a:pt x="232" y="310"/>
                    <a:pt x="232" y="307"/>
                  </a:cubicBezTo>
                  <a:cubicBezTo>
                    <a:pt x="237" y="282"/>
                    <a:pt x="232" y="254"/>
                    <a:pt x="231" y="229"/>
                  </a:cubicBezTo>
                  <a:cubicBezTo>
                    <a:pt x="227" y="163"/>
                    <a:pt x="227" y="97"/>
                    <a:pt x="229" y="31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230" y="31"/>
                    <a:pt x="230" y="31"/>
                    <a:pt x="231" y="31"/>
                  </a:cubicBezTo>
                  <a:cubicBezTo>
                    <a:pt x="232" y="31"/>
                    <a:pt x="233" y="30"/>
                    <a:pt x="234" y="30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3" y="52"/>
                    <a:pt x="235" y="75"/>
                    <a:pt x="235" y="98"/>
                  </a:cubicBezTo>
                  <a:cubicBezTo>
                    <a:pt x="235" y="123"/>
                    <a:pt x="236" y="148"/>
                    <a:pt x="236" y="174"/>
                  </a:cubicBezTo>
                  <a:cubicBezTo>
                    <a:pt x="236" y="197"/>
                    <a:pt x="236" y="220"/>
                    <a:pt x="236" y="244"/>
                  </a:cubicBezTo>
                  <a:cubicBezTo>
                    <a:pt x="237" y="264"/>
                    <a:pt x="248" y="300"/>
                    <a:pt x="229" y="315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Freeform 22"/>
            <p:cNvSpPr>
              <a:spLocks noEditPoints="1"/>
            </p:cNvSpPr>
            <p:nvPr/>
          </p:nvSpPr>
          <p:spPr bwMode="auto">
            <a:xfrm>
              <a:off x="701675" y="3463925"/>
              <a:ext cx="573088" cy="292100"/>
            </a:xfrm>
            <a:custGeom>
              <a:avLst/>
              <a:gdLst>
                <a:gd name="T0" fmla="*/ 151 w 153"/>
                <a:gd name="T1" fmla="*/ 3 h 78"/>
                <a:gd name="T2" fmla="*/ 74 w 153"/>
                <a:gd name="T3" fmla="*/ 1 h 78"/>
                <a:gd name="T4" fmla="*/ 2 w 153"/>
                <a:gd name="T5" fmla="*/ 4 h 78"/>
                <a:gd name="T6" fmla="*/ 2 w 153"/>
                <a:gd name="T7" fmla="*/ 5 h 78"/>
                <a:gd name="T8" fmla="*/ 0 w 153"/>
                <a:gd name="T9" fmla="*/ 7 h 78"/>
                <a:gd name="T10" fmla="*/ 1 w 153"/>
                <a:gd name="T11" fmla="*/ 47 h 78"/>
                <a:gd name="T12" fmla="*/ 4 w 153"/>
                <a:gd name="T13" fmla="*/ 74 h 78"/>
                <a:gd name="T14" fmla="*/ 6 w 153"/>
                <a:gd name="T15" fmla="*/ 75 h 78"/>
                <a:gd name="T16" fmla="*/ 6 w 153"/>
                <a:gd name="T17" fmla="*/ 75 h 78"/>
                <a:gd name="T18" fmla="*/ 6 w 153"/>
                <a:gd name="T19" fmla="*/ 75 h 78"/>
                <a:gd name="T20" fmla="*/ 149 w 153"/>
                <a:gd name="T21" fmla="*/ 78 h 78"/>
                <a:gd name="T22" fmla="*/ 150 w 153"/>
                <a:gd name="T23" fmla="*/ 76 h 78"/>
                <a:gd name="T24" fmla="*/ 151 w 153"/>
                <a:gd name="T25" fmla="*/ 75 h 78"/>
                <a:gd name="T26" fmla="*/ 153 w 153"/>
                <a:gd name="T27" fmla="*/ 6 h 78"/>
                <a:gd name="T28" fmla="*/ 151 w 153"/>
                <a:gd name="T29" fmla="*/ 3 h 78"/>
                <a:gd name="T30" fmla="*/ 7 w 153"/>
                <a:gd name="T31" fmla="*/ 73 h 78"/>
                <a:gd name="T32" fmla="*/ 6 w 153"/>
                <a:gd name="T33" fmla="*/ 57 h 78"/>
                <a:gd name="T34" fmla="*/ 5 w 153"/>
                <a:gd name="T35" fmla="*/ 39 h 78"/>
                <a:gd name="T36" fmla="*/ 4 w 153"/>
                <a:gd name="T37" fmla="*/ 7 h 78"/>
                <a:gd name="T38" fmla="*/ 4 w 153"/>
                <a:gd name="T39" fmla="*/ 6 h 78"/>
                <a:gd name="T40" fmla="*/ 77 w 153"/>
                <a:gd name="T41" fmla="*/ 5 h 78"/>
                <a:gd name="T42" fmla="*/ 150 w 153"/>
                <a:gd name="T43" fmla="*/ 7 h 78"/>
                <a:gd name="T44" fmla="*/ 148 w 153"/>
                <a:gd name="T45" fmla="*/ 74 h 78"/>
                <a:gd name="T46" fmla="*/ 7 w 153"/>
                <a:gd name="T47" fmla="*/ 7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3" h="78">
                  <a:moveTo>
                    <a:pt x="151" y="3"/>
                  </a:moveTo>
                  <a:cubicBezTo>
                    <a:pt x="125" y="1"/>
                    <a:pt x="100" y="1"/>
                    <a:pt x="74" y="1"/>
                  </a:cubicBezTo>
                  <a:cubicBezTo>
                    <a:pt x="50" y="1"/>
                    <a:pt x="25" y="0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1" y="20"/>
                    <a:pt x="1" y="34"/>
                    <a:pt x="1" y="47"/>
                  </a:cubicBezTo>
                  <a:cubicBezTo>
                    <a:pt x="2" y="55"/>
                    <a:pt x="0" y="67"/>
                    <a:pt x="4" y="74"/>
                  </a:cubicBezTo>
                  <a:cubicBezTo>
                    <a:pt x="4" y="75"/>
                    <a:pt x="5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4" y="77"/>
                    <a:pt x="101" y="76"/>
                    <a:pt x="149" y="78"/>
                  </a:cubicBezTo>
                  <a:cubicBezTo>
                    <a:pt x="150" y="78"/>
                    <a:pt x="150" y="77"/>
                    <a:pt x="150" y="76"/>
                  </a:cubicBezTo>
                  <a:cubicBezTo>
                    <a:pt x="151" y="76"/>
                    <a:pt x="151" y="76"/>
                    <a:pt x="151" y="75"/>
                  </a:cubicBezTo>
                  <a:cubicBezTo>
                    <a:pt x="152" y="52"/>
                    <a:pt x="151" y="29"/>
                    <a:pt x="153" y="6"/>
                  </a:cubicBezTo>
                  <a:cubicBezTo>
                    <a:pt x="153" y="5"/>
                    <a:pt x="153" y="3"/>
                    <a:pt x="151" y="3"/>
                  </a:cubicBezTo>
                  <a:close/>
                  <a:moveTo>
                    <a:pt x="7" y="73"/>
                  </a:moveTo>
                  <a:cubicBezTo>
                    <a:pt x="5" y="69"/>
                    <a:pt x="6" y="61"/>
                    <a:pt x="6" y="57"/>
                  </a:cubicBezTo>
                  <a:cubicBezTo>
                    <a:pt x="6" y="51"/>
                    <a:pt x="5" y="45"/>
                    <a:pt x="5" y="39"/>
                  </a:cubicBezTo>
                  <a:cubicBezTo>
                    <a:pt x="4" y="29"/>
                    <a:pt x="4" y="18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28" y="8"/>
                    <a:pt x="53" y="5"/>
                    <a:pt x="77" y="5"/>
                  </a:cubicBezTo>
                  <a:cubicBezTo>
                    <a:pt x="101" y="5"/>
                    <a:pt x="125" y="6"/>
                    <a:pt x="150" y="7"/>
                  </a:cubicBezTo>
                  <a:cubicBezTo>
                    <a:pt x="148" y="30"/>
                    <a:pt x="147" y="52"/>
                    <a:pt x="148" y="74"/>
                  </a:cubicBezTo>
                  <a:cubicBezTo>
                    <a:pt x="101" y="73"/>
                    <a:pt x="54" y="71"/>
                    <a:pt x="7" y="73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790575" y="3576638"/>
              <a:ext cx="390525" cy="14288"/>
            </a:xfrm>
            <a:custGeom>
              <a:avLst/>
              <a:gdLst>
                <a:gd name="T0" fmla="*/ 102 w 104"/>
                <a:gd name="T1" fmla="*/ 0 h 4"/>
                <a:gd name="T2" fmla="*/ 2 w 104"/>
                <a:gd name="T3" fmla="*/ 1 h 4"/>
                <a:gd name="T4" fmla="*/ 2 w 104"/>
                <a:gd name="T5" fmla="*/ 3 h 4"/>
                <a:gd name="T6" fmla="*/ 102 w 104"/>
                <a:gd name="T7" fmla="*/ 3 h 4"/>
                <a:gd name="T8" fmla="*/ 102 w 10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">
                  <a:moveTo>
                    <a:pt x="102" y="0"/>
                  </a:moveTo>
                  <a:cubicBezTo>
                    <a:pt x="68" y="0"/>
                    <a:pt x="35" y="0"/>
                    <a:pt x="2" y="1"/>
                  </a:cubicBezTo>
                  <a:cubicBezTo>
                    <a:pt x="0" y="1"/>
                    <a:pt x="0" y="3"/>
                    <a:pt x="2" y="3"/>
                  </a:cubicBezTo>
                  <a:cubicBezTo>
                    <a:pt x="35" y="4"/>
                    <a:pt x="68" y="4"/>
                    <a:pt x="102" y="3"/>
                  </a:cubicBezTo>
                  <a:cubicBezTo>
                    <a:pt x="104" y="3"/>
                    <a:pt x="104" y="1"/>
                    <a:pt x="102" y="0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784225" y="3665538"/>
              <a:ext cx="407988" cy="19050"/>
            </a:xfrm>
            <a:custGeom>
              <a:avLst/>
              <a:gdLst>
                <a:gd name="T0" fmla="*/ 107 w 109"/>
                <a:gd name="T1" fmla="*/ 0 h 5"/>
                <a:gd name="T2" fmla="*/ 1 w 109"/>
                <a:gd name="T3" fmla="*/ 2 h 5"/>
                <a:gd name="T4" fmla="*/ 1 w 109"/>
                <a:gd name="T5" fmla="*/ 3 h 5"/>
                <a:gd name="T6" fmla="*/ 1 w 109"/>
                <a:gd name="T7" fmla="*/ 4 h 5"/>
                <a:gd name="T8" fmla="*/ 2 w 109"/>
                <a:gd name="T9" fmla="*/ 4 h 5"/>
                <a:gd name="T10" fmla="*/ 22 w 109"/>
                <a:gd name="T11" fmla="*/ 5 h 5"/>
                <a:gd name="T12" fmla="*/ 51 w 109"/>
                <a:gd name="T13" fmla="*/ 5 h 5"/>
                <a:gd name="T14" fmla="*/ 107 w 109"/>
                <a:gd name="T15" fmla="*/ 4 h 5"/>
                <a:gd name="T16" fmla="*/ 107 w 109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5">
                  <a:moveTo>
                    <a:pt x="107" y="0"/>
                  </a:moveTo>
                  <a:cubicBezTo>
                    <a:pt x="72" y="0"/>
                    <a:pt x="36" y="1"/>
                    <a:pt x="1" y="2"/>
                  </a:cubicBezTo>
                  <a:cubicBezTo>
                    <a:pt x="1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3"/>
                    <a:pt x="20" y="5"/>
                    <a:pt x="22" y="5"/>
                  </a:cubicBezTo>
                  <a:cubicBezTo>
                    <a:pt x="31" y="5"/>
                    <a:pt x="41" y="5"/>
                    <a:pt x="51" y="5"/>
                  </a:cubicBezTo>
                  <a:cubicBezTo>
                    <a:pt x="70" y="4"/>
                    <a:pt x="88" y="4"/>
                    <a:pt x="107" y="4"/>
                  </a:cubicBezTo>
                  <a:cubicBezTo>
                    <a:pt x="109" y="4"/>
                    <a:pt x="109" y="0"/>
                    <a:pt x="107" y="0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31699" y="2003003"/>
            <a:ext cx="2080389" cy="2027112"/>
            <a:chOff x="2162095" y="1474764"/>
            <a:chExt cx="2054900" cy="2002277"/>
          </a:xfrm>
        </p:grpSpPr>
        <p:sp>
          <p:nvSpPr>
            <p:cNvPr id="9" name="Freeform 44"/>
            <p:cNvSpPr>
              <a:spLocks noEditPoints="1"/>
            </p:cNvSpPr>
            <p:nvPr/>
          </p:nvSpPr>
          <p:spPr bwMode="auto">
            <a:xfrm>
              <a:off x="2162095" y="1875449"/>
              <a:ext cx="1740026" cy="1601592"/>
            </a:xfrm>
            <a:custGeom>
              <a:avLst/>
              <a:gdLst>
                <a:gd name="T0" fmla="*/ 1112 w 1157"/>
                <a:gd name="T1" fmla="*/ 885 h 1069"/>
                <a:gd name="T2" fmla="*/ 1055 w 1157"/>
                <a:gd name="T3" fmla="*/ 950 h 1069"/>
                <a:gd name="T4" fmla="*/ 1013 w 1157"/>
                <a:gd name="T5" fmla="*/ 931 h 1069"/>
                <a:gd name="T6" fmla="*/ 1041 w 1157"/>
                <a:gd name="T7" fmla="*/ 962 h 1069"/>
                <a:gd name="T8" fmla="*/ 1017 w 1157"/>
                <a:gd name="T9" fmla="*/ 992 h 1069"/>
                <a:gd name="T10" fmla="*/ 738 w 1157"/>
                <a:gd name="T11" fmla="*/ 1058 h 1069"/>
                <a:gd name="T12" fmla="*/ 468 w 1157"/>
                <a:gd name="T13" fmla="*/ 986 h 1069"/>
                <a:gd name="T14" fmla="*/ 410 w 1157"/>
                <a:gd name="T15" fmla="*/ 915 h 1069"/>
                <a:gd name="T16" fmla="*/ 379 w 1157"/>
                <a:gd name="T17" fmla="*/ 925 h 1069"/>
                <a:gd name="T18" fmla="*/ 250 w 1157"/>
                <a:gd name="T19" fmla="*/ 903 h 1069"/>
                <a:gd name="T20" fmla="*/ 81 w 1157"/>
                <a:gd name="T21" fmla="*/ 342 h 1069"/>
                <a:gd name="T22" fmla="*/ 144 w 1157"/>
                <a:gd name="T23" fmla="*/ 345 h 1069"/>
                <a:gd name="T24" fmla="*/ 82 w 1157"/>
                <a:gd name="T25" fmla="*/ 331 h 1069"/>
                <a:gd name="T26" fmla="*/ 100 w 1157"/>
                <a:gd name="T27" fmla="*/ 147 h 1069"/>
                <a:gd name="T28" fmla="*/ 310 w 1157"/>
                <a:gd name="T29" fmla="*/ 28 h 1069"/>
                <a:gd name="T30" fmla="*/ 180 w 1157"/>
                <a:gd name="T31" fmla="*/ 51 h 1069"/>
                <a:gd name="T32" fmla="*/ 69 w 1157"/>
                <a:gd name="T33" fmla="*/ 316 h 1069"/>
                <a:gd name="T34" fmla="*/ 103 w 1157"/>
                <a:gd name="T35" fmla="*/ 764 h 1069"/>
                <a:gd name="T36" fmla="*/ 386 w 1157"/>
                <a:gd name="T37" fmla="*/ 932 h 1069"/>
                <a:gd name="T38" fmla="*/ 529 w 1157"/>
                <a:gd name="T39" fmla="*/ 1024 h 1069"/>
                <a:gd name="T40" fmla="*/ 928 w 1157"/>
                <a:gd name="T41" fmla="*/ 1041 h 1069"/>
                <a:gd name="T42" fmla="*/ 1074 w 1157"/>
                <a:gd name="T43" fmla="*/ 948 h 1069"/>
                <a:gd name="T44" fmla="*/ 1151 w 1157"/>
                <a:gd name="T45" fmla="*/ 776 h 1069"/>
                <a:gd name="T46" fmla="*/ 123 w 1157"/>
                <a:gd name="T47" fmla="*/ 354 h 1069"/>
                <a:gd name="T48" fmla="*/ 86 w 1157"/>
                <a:gd name="T49" fmla="*/ 337 h 1069"/>
                <a:gd name="T50" fmla="*/ 386 w 1157"/>
                <a:gd name="T51" fmla="*/ 922 h 1069"/>
                <a:gd name="T52" fmla="*/ 382 w 1157"/>
                <a:gd name="T53" fmla="*/ 895 h 1069"/>
                <a:gd name="T54" fmla="*/ 389 w 1157"/>
                <a:gd name="T55" fmla="*/ 921 h 1069"/>
                <a:gd name="T56" fmla="*/ 1027 w 1157"/>
                <a:gd name="T57" fmla="*/ 947 h 1069"/>
                <a:gd name="T58" fmla="*/ 1020 w 1157"/>
                <a:gd name="T59" fmla="*/ 932 h 1069"/>
                <a:gd name="T60" fmla="*/ 1027 w 1157"/>
                <a:gd name="T61" fmla="*/ 921 h 1069"/>
                <a:gd name="T62" fmla="*/ 1047 w 1157"/>
                <a:gd name="T63" fmla="*/ 942 h 1069"/>
                <a:gd name="T64" fmla="*/ 1045 w 1157"/>
                <a:gd name="T65" fmla="*/ 9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7" h="1069">
                  <a:moveTo>
                    <a:pt x="1151" y="776"/>
                  </a:moveTo>
                  <a:cubicBezTo>
                    <a:pt x="1140" y="814"/>
                    <a:pt x="1132" y="850"/>
                    <a:pt x="1112" y="885"/>
                  </a:cubicBezTo>
                  <a:cubicBezTo>
                    <a:pt x="1102" y="901"/>
                    <a:pt x="1091" y="917"/>
                    <a:pt x="1078" y="931"/>
                  </a:cubicBezTo>
                  <a:cubicBezTo>
                    <a:pt x="1071" y="938"/>
                    <a:pt x="1064" y="946"/>
                    <a:pt x="1055" y="950"/>
                  </a:cubicBezTo>
                  <a:cubicBezTo>
                    <a:pt x="1059" y="934"/>
                    <a:pt x="1056" y="914"/>
                    <a:pt x="1037" y="909"/>
                  </a:cubicBezTo>
                  <a:cubicBezTo>
                    <a:pt x="1021" y="905"/>
                    <a:pt x="1014" y="918"/>
                    <a:pt x="1013" y="931"/>
                  </a:cubicBezTo>
                  <a:cubicBezTo>
                    <a:pt x="1011" y="938"/>
                    <a:pt x="1012" y="946"/>
                    <a:pt x="1017" y="952"/>
                  </a:cubicBezTo>
                  <a:cubicBezTo>
                    <a:pt x="1024" y="960"/>
                    <a:pt x="1033" y="963"/>
                    <a:pt x="1041" y="962"/>
                  </a:cubicBezTo>
                  <a:cubicBezTo>
                    <a:pt x="1041" y="963"/>
                    <a:pt x="1041" y="963"/>
                    <a:pt x="1041" y="963"/>
                  </a:cubicBezTo>
                  <a:cubicBezTo>
                    <a:pt x="1035" y="974"/>
                    <a:pt x="1026" y="984"/>
                    <a:pt x="1017" y="992"/>
                  </a:cubicBezTo>
                  <a:cubicBezTo>
                    <a:pt x="994" y="1010"/>
                    <a:pt x="967" y="1020"/>
                    <a:pt x="940" y="1028"/>
                  </a:cubicBezTo>
                  <a:cubicBezTo>
                    <a:pt x="875" y="1049"/>
                    <a:pt x="806" y="1059"/>
                    <a:pt x="738" y="1058"/>
                  </a:cubicBezTo>
                  <a:cubicBezTo>
                    <a:pt x="675" y="1057"/>
                    <a:pt x="612" y="1046"/>
                    <a:pt x="553" y="1025"/>
                  </a:cubicBezTo>
                  <a:cubicBezTo>
                    <a:pt x="524" y="1014"/>
                    <a:pt x="495" y="1002"/>
                    <a:pt x="468" y="986"/>
                  </a:cubicBezTo>
                  <a:cubicBezTo>
                    <a:pt x="441" y="971"/>
                    <a:pt x="411" y="954"/>
                    <a:pt x="392" y="929"/>
                  </a:cubicBezTo>
                  <a:cubicBezTo>
                    <a:pt x="399" y="926"/>
                    <a:pt x="405" y="921"/>
                    <a:pt x="410" y="915"/>
                  </a:cubicBezTo>
                  <a:cubicBezTo>
                    <a:pt x="421" y="902"/>
                    <a:pt x="425" y="871"/>
                    <a:pt x="400" y="871"/>
                  </a:cubicBezTo>
                  <a:cubicBezTo>
                    <a:pt x="373" y="872"/>
                    <a:pt x="370" y="907"/>
                    <a:pt x="379" y="925"/>
                  </a:cubicBezTo>
                  <a:cubicBezTo>
                    <a:pt x="368" y="929"/>
                    <a:pt x="355" y="930"/>
                    <a:pt x="343" y="930"/>
                  </a:cubicBezTo>
                  <a:cubicBezTo>
                    <a:pt x="311" y="928"/>
                    <a:pt x="278" y="918"/>
                    <a:pt x="250" y="903"/>
                  </a:cubicBezTo>
                  <a:cubicBezTo>
                    <a:pt x="188" y="871"/>
                    <a:pt x="141" y="818"/>
                    <a:pt x="109" y="757"/>
                  </a:cubicBezTo>
                  <a:cubicBezTo>
                    <a:pt x="41" y="632"/>
                    <a:pt x="16" y="473"/>
                    <a:pt x="81" y="342"/>
                  </a:cubicBezTo>
                  <a:cubicBezTo>
                    <a:pt x="87" y="349"/>
                    <a:pt x="94" y="356"/>
                    <a:pt x="103" y="359"/>
                  </a:cubicBezTo>
                  <a:cubicBezTo>
                    <a:pt x="119" y="365"/>
                    <a:pt x="137" y="360"/>
                    <a:pt x="144" y="345"/>
                  </a:cubicBezTo>
                  <a:cubicBezTo>
                    <a:pt x="150" y="331"/>
                    <a:pt x="144" y="316"/>
                    <a:pt x="130" y="311"/>
                  </a:cubicBezTo>
                  <a:cubicBezTo>
                    <a:pt x="110" y="303"/>
                    <a:pt x="94" y="316"/>
                    <a:pt x="82" y="331"/>
                  </a:cubicBezTo>
                  <a:cubicBezTo>
                    <a:pt x="73" y="314"/>
                    <a:pt x="71" y="292"/>
                    <a:pt x="70" y="275"/>
                  </a:cubicBezTo>
                  <a:cubicBezTo>
                    <a:pt x="68" y="231"/>
                    <a:pt x="79" y="186"/>
                    <a:pt x="100" y="147"/>
                  </a:cubicBezTo>
                  <a:cubicBezTo>
                    <a:pt x="120" y="111"/>
                    <a:pt x="150" y="80"/>
                    <a:pt x="185" y="58"/>
                  </a:cubicBezTo>
                  <a:cubicBezTo>
                    <a:pt x="218" y="37"/>
                    <a:pt x="270" y="13"/>
                    <a:pt x="310" y="28"/>
                  </a:cubicBezTo>
                  <a:cubicBezTo>
                    <a:pt x="312" y="29"/>
                    <a:pt x="313" y="26"/>
                    <a:pt x="311" y="25"/>
                  </a:cubicBezTo>
                  <a:cubicBezTo>
                    <a:pt x="275" y="0"/>
                    <a:pt x="212" y="31"/>
                    <a:pt x="180" y="51"/>
                  </a:cubicBezTo>
                  <a:cubicBezTo>
                    <a:pt x="136" y="78"/>
                    <a:pt x="102" y="118"/>
                    <a:pt x="82" y="166"/>
                  </a:cubicBezTo>
                  <a:cubicBezTo>
                    <a:pt x="63" y="212"/>
                    <a:pt x="55" y="268"/>
                    <a:pt x="69" y="316"/>
                  </a:cubicBezTo>
                  <a:cubicBezTo>
                    <a:pt x="71" y="323"/>
                    <a:pt x="74" y="330"/>
                    <a:pt x="78" y="336"/>
                  </a:cubicBezTo>
                  <a:cubicBezTo>
                    <a:pt x="0" y="466"/>
                    <a:pt x="34" y="638"/>
                    <a:pt x="103" y="764"/>
                  </a:cubicBezTo>
                  <a:cubicBezTo>
                    <a:pt x="137" y="826"/>
                    <a:pt x="185" y="880"/>
                    <a:pt x="248" y="912"/>
                  </a:cubicBezTo>
                  <a:cubicBezTo>
                    <a:pt x="283" y="929"/>
                    <a:pt x="345" y="950"/>
                    <a:pt x="386" y="932"/>
                  </a:cubicBezTo>
                  <a:cubicBezTo>
                    <a:pt x="399" y="955"/>
                    <a:pt x="425" y="969"/>
                    <a:pt x="447" y="983"/>
                  </a:cubicBezTo>
                  <a:cubicBezTo>
                    <a:pt x="473" y="999"/>
                    <a:pt x="500" y="1013"/>
                    <a:pt x="529" y="1024"/>
                  </a:cubicBezTo>
                  <a:cubicBezTo>
                    <a:pt x="589" y="1049"/>
                    <a:pt x="654" y="1062"/>
                    <a:pt x="719" y="1065"/>
                  </a:cubicBezTo>
                  <a:cubicBezTo>
                    <a:pt x="789" y="1069"/>
                    <a:pt x="860" y="1060"/>
                    <a:pt x="928" y="1041"/>
                  </a:cubicBezTo>
                  <a:cubicBezTo>
                    <a:pt x="974" y="1027"/>
                    <a:pt x="1031" y="1008"/>
                    <a:pt x="1052" y="960"/>
                  </a:cubicBezTo>
                  <a:cubicBezTo>
                    <a:pt x="1060" y="958"/>
                    <a:pt x="1068" y="953"/>
                    <a:pt x="1074" y="948"/>
                  </a:cubicBezTo>
                  <a:cubicBezTo>
                    <a:pt x="1119" y="909"/>
                    <a:pt x="1156" y="836"/>
                    <a:pt x="1157" y="777"/>
                  </a:cubicBezTo>
                  <a:cubicBezTo>
                    <a:pt x="1157" y="773"/>
                    <a:pt x="1152" y="773"/>
                    <a:pt x="1151" y="776"/>
                  </a:cubicBezTo>
                  <a:close/>
                  <a:moveTo>
                    <a:pt x="125" y="317"/>
                  </a:moveTo>
                  <a:cubicBezTo>
                    <a:pt x="145" y="324"/>
                    <a:pt x="139" y="348"/>
                    <a:pt x="123" y="354"/>
                  </a:cubicBezTo>
                  <a:cubicBezTo>
                    <a:pt x="116" y="356"/>
                    <a:pt x="104" y="353"/>
                    <a:pt x="98" y="349"/>
                  </a:cubicBezTo>
                  <a:cubicBezTo>
                    <a:pt x="93" y="346"/>
                    <a:pt x="89" y="341"/>
                    <a:pt x="86" y="337"/>
                  </a:cubicBezTo>
                  <a:cubicBezTo>
                    <a:pt x="95" y="324"/>
                    <a:pt x="109" y="312"/>
                    <a:pt x="125" y="317"/>
                  </a:cubicBezTo>
                  <a:close/>
                  <a:moveTo>
                    <a:pt x="386" y="922"/>
                  </a:moveTo>
                  <a:cubicBezTo>
                    <a:pt x="386" y="922"/>
                    <a:pt x="386" y="922"/>
                    <a:pt x="386" y="922"/>
                  </a:cubicBezTo>
                  <a:cubicBezTo>
                    <a:pt x="381" y="914"/>
                    <a:pt x="380" y="905"/>
                    <a:pt x="382" y="895"/>
                  </a:cubicBezTo>
                  <a:cubicBezTo>
                    <a:pt x="390" y="875"/>
                    <a:pt x="399" y="875"/>
                    <a:pt x="410" y="898"/>
                  </a:cubicBezTo>
                  <a:cubicBezTo>
                    <a:pt x="409" y="908"/>
                    <a:pt x="397" y="917"/>
                    <a:pt x="389" y="921"/>
                  </a:cubicBezTo>
                  <a:cubicBezTo>
                    <a:pt x="388" y="922"/>
                    <a:pt x="387" y="922"/>
                    <a:pt x="386" y="922"/>
                  </a:cubicBezTo>
                  <a:close/>
                  <a:moveTo>
                    <a:pt x="1027" y="947"/>
                  </a:moveTo>
                  <a:cubicBezTo>
                    <a:pt x="1023" y="943"/>
                    <a:pt x="1020" y="939"/>
                    <a:pt x="1020" y="935"/>
                  </a:cubicBezTo>
                  <a:cubicBezTo>
                    <a:pt x="1020" y="934"/>
                    <a:pt x="1020" y="933"/>
                    <a:pt x="1020" y="932"/>
                  </a:cubicBezTo>
                  <a:cubicBezTo>
                    <a:pt x="1022" y="928"/>
                    <a:pt x="1024" y="924"/>
                    <a:pt x="1026" y="922"/>
                  </a:cubicBezTo>
                  <a:cubicBezTo>
                    <a:pt x="1026" y="922"/>
                    <a:pt x="1027" y="922"/>
                    <a:pt x="1027" y="921"/>
                  </a:cubicBezTo>
                  <a:cubicBezTo>
                    <a:pt x="1034" y="923"/>
                    <a:pt x="1039" y="926"/>
                    <a:pt x="1043" y="931"/>
                  </a:cubicBezTo>
                  <a:cubicBezTo>
                    <a:pt x="1045" y="934"/>
                    <a:pt x="1047" y="938"/>
                    <a:pt x="1047" y="942"/>
                  </a:cubicBezTo>
                  <a:cubicBezTo>
                    <a:pt x="1048" y="944"/>
                    <a:pt x="1047" y="947"/>
                    <a:pt x="1047" y="949"/>
                  </a:cubicBezTo>
                  <a:cubicBezTo>
                    <a:pt x="1046" y="950"/>
                    <a:pt x="1046" y="952"/>
                    <a:pt x="1045" y="953"/>
                  </a:cubicBezTo>
                  <a:cubicBezTo>
                    <a:pt x="1039" y="954"/>
                    <a:pt x="1034" y="953"/>
                    <a:pt x="1027" y="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44"/>
            <p:cNvSpPr>
              <a:spLocks noEditPoints="1"/>
            </p:cNvSpPr>
            <p:nvPr/>
          </p:nvSpPr>
          <p:spPr bwMode="auto">
            <a:xfrm rot="10800000">
              <a:off x="2476969" y="1474764"/>
              <a:ext cx="1740026" cy="1601592"/>
            </a:xfrm>
            <a:custGeom>
              <a:avLst/>
              <a:gdLst>
                <a:gd name="T0" fmla="*/ 1112 w 1157"/>
                <a:gd name="T1" fmla="*/ 885 h 1069"/>
                <a:gd name="T2" fmla="*/ 1055 w 1157"/>
                <a:gd name="T3" fmla="*/ 950 h 1069"/>
                <a:gd name="T4" fmla="*/ 1013 w 1157"/>
                <a:gd name="T5" fmla="*/ 931 h 1069"/>
                <a:gd name="T6" fmla="*/ 1041 w 1157"/>
                <a:gd name="T7" fmla="*/ 962 h 1069"/>
                <a:gd name="T8" fmla="*/ 1017 w 1157"/>
                <a:gd name="T9" fmla="*/ 992 h 1069"/>
                <a:gd name="T10" fmla="*/ 738 w 1157"/>
                <a:gd name="T11" fmla="*/ 1058 h 1069"/>
                <a:gd name="T12" fmla="*/ 468 w 1157"/>
                <a:gd name="T13" fmla="*/ 986 h 1069"/>
                <a:gd name="T14" fmla="*/ 410 w 1157"/>
                <a:gd name="T15" fmla="*/ 915 h 1069"/>
                <a:gd name="T16" fmla="*/ 379 w 1157"/>
                <a:gd name="T17" fmla="*/ 925 h 1069"/>
                <a:gd name="T18" fmla="*/ 250 w 1157"/>
                <a:gd name="T19" fmla="*/ 903 h 1069"/>
                <a:gd name="T20" fmla="*/ 81 w 1157"/>
                <a:gd name="T21" fmla="*/ 342 h 1069"/>
                <a:gd name="T22" fmla="*/ 144 w 1157"/>
                <a:gd name="T23" fmla="*/ 345 h 1069"/>
                <a:gd name="T24" fmla="*/ 82 w 1157"/>
                <a:gd name="T25" fmla="*/ 331 h 1069"/>
                <a:gd name="T26" fmla="*/ 100 w 1157"/>
                <a:gd name="T27" fmla="*/ 147 h 1069"/>
                <a:gd name="T28" fmla="*/ 310 w 1157"/>
                <a:gd name="T29" fmla="*/ 28 h 1069"/>
                <a:gd name="T30" fmla="*/ 180 w 1157"/>
                <a:gd name="T31" fmla="*/ 51 h 1069"/>
                <a:gd name="T32" fmla="*/ 69 w 1157"/>
                <a:gd name="T33" fmla="*/ 316 h 1069"/>
                <a:gd name="T34" fmla="*/ 103 w 1157"/>
                <a:gd name="T35" fmla="*/ 764 h 1069"/>
                <a:gd name="T36" fmla="*/ 386 w 1157"/>
                <a:gd name="T37" fmla="*/ 932 h 1069"/>
                <a:gd name="T38" fmla="*/ 529 w 1157"/>
                <a:gd name="T39" fmla="*/ 1024 h 1069"/>
                <a:gd name="T40" fmla="*/ 928 w 1157"/>
                <a:gd name="T41" fmla="*/ 1041 h 1069"/>
                <a:gd name="T42" fmla="*/ 1074 w 1157"/>
                <a:gd name="T43" fmla="*/ 948 h 1069"/>
                <a:gd name="T44" fmla="*/ 1151 w 1157"/>
                <a:gd name="T45" fmla="*/ 776 h 1069"/>
                <a:gd name="T46" fmla="*/ 123 w 1157"/>
                <a:gd name="T47" fmla="*/ 354 h 1069"/>
                <a:gd name="T48" fmla="*/ 86 w 1157"/>
                <a:gd name="T49" fmla="*/ 337 h 1069"/>
                <a:gd name="T50" fmla="*/ 386 w 1157"/>
                <a:gd name="T51" fmla="*/ 922 h 1069"/>
                <a:gd name="T52" fmla="*/ 382 w 1157"/>
                <a:gd name="T53" fmla="*/ 895 h 1069"/>
                <a:gd name="T54" fmla="*/ 389 w 1157"/>
                <a:gd name="T55" fmla="*/ 921 h 1069"/>
                <a:gd name="T56" fmla="*/ 1027 w 1157"/>
                <a:gd name="T57" fmla="*/ 947 h 1069"/>
                <a:gd name="T58" fmla="*/ 1020 w 1157"/>
                <a:gd name="T59" fmla="*/ 932 h 1069"/>
                <a:gd name="T60" fmla="*/ 1027 w 1157"/>
                <a:gd name="T61" fmla="*/ 921 h 1069"/>
                <a:gd name="T62" fmla="*/ 1047 w 1157"/>
                <a:gd name="T63" fmla="*/ 942 h 1069"/>
                <a:gd name="T64" fmla="*/ 1045 w 1157"/>
                <a:gd name="T65" fmla="*/ 9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7" h="1069">
                  <a:moveTo>
                    <a:pt x="1151" y="776"/>
                  </a:moveTo>
                  <a:cubicBezTo>
                    <a:pt x="1140" y="814"/>
                    <a:pt x="1132" y="850"/>
                    <a:pt x="1112" y="885"/>
                  </a:cubicBezTo>
                  <a:cubicBezTo>
                    <a:pt x="1102" y="901"/>
                    <a:pt x="1091" y="917"/>
                    <a:pt x="1078" y="931"/>
                  </a:cubicBezTo>
                  <a:cubicBezTo>
                    <a:pt x="1071" y="938"/>
                    <a:pt x="1064" y="946"/>
                    <a:pt x="1055" y="950"/>
                  </a:cubicBezTo>
                  <a:cubicBezTo>
                    <a:pt x="1059" y="934"/>
                    <a:pt x="1056" y="914"/>
                    <a:pt x="1037" y="909"/>
                  </a:cubicBezTo>
                  <a:cubicBezTo>
                    <a:pt x="1021" y="905"/>
                    <a:pt x="1014" y="918"/>
                    <a:pt x="1013" y="931"/>
                  </a:cubicBezTo>
                  <a:cubicBezTo>
                    <a:pt x="1011" y="938"/>
                    <a:pt x="1012" y="946"/>
                    <a:pt x="1017" y="952"/>
                  </a:cubicBezTo>
                  <a:cubicBezTo>
                    <a:pt x="1024" y="960"/>
                    <a:pt x="1033" y="963"/>
                    <a:pt x="1041" y="962"/>
                  </a:cubicBezTo>
                  <a:cubicBezTo>
                    <a:pt x="1041" y="963"/>
                    <a:pt x="1041" y="963"/>
                    <a:pt x="1041" y="963"/>
                  </a:cubicBezTo>
                  <a:cubicBezTo>
                    <a:pt x="1035" y="974"/>
                    <a:pt x="1026" y="984"/>
                    <a:pt x="1017" y="992"/>
                  </a:cubicBezTo>
                  <a:cubicBezTo>
                    <a:pt x="994" y="1010"/>
                    <a:pt x="967" y="1020"/>
                    <a:pt x="940" y="1028"/>
                  </a:cubicBezTo>
                  <a:cubicBezTo>
                    <a:pt x="875" y="1049"/>
                    <a:pt x="806" y="1059"/>
                    <a:pt x="738" y="1058"/>
                  </a:cubicBezTo>
                  <a:cubicBezTo>
                    <a:pt x="675" y="1057"/>
                    <a:pt x="612" y="1046"/>
                    <a:pt x="553" y="1025"/>
                  </a:cubicBezTo>
                  <a:cubicBezTo>
                    <a:pt x="524" y="1014"/>
                    <a:pt x="495" y="1002"/>
                    <a:pt x="468" y="986"/>
                  </a:cubicBezTo>
                  <a:cubicBezTo>
                    <a:pt x="441" y="971"/>
                    <a:pt x="411" y="954"/>
                    <a:pt x="392" y="929"/>
                  </a:cubicBezTo>
                  <a:cubicBezTo>
                    <a:pt x="399" y="926"/>
                    <a:pt x="405" y="921"/>
                    <a:pt x="410" y="915"/>
                  </a:cubicBezTo>
                  <a:cubicBezTo>
                    <a:pt x="421" y="902"/>
                    <a:pt x="425" y="871"/>
                    <a:pt x="400" y="871"/>
                  </a:cubicBezTo>
                  <a:cubicBezTo>
                    <a:pt x="373" y="872"/>
                    <a:pt x="370" y="907"/>
                    <a:pt x="379" y="925"/>
                  </a:cubicBezTo>
                  <a:cubicBezTo>
                    <a:pt x="368" y="929"/>
                    <a:pt x="355" y="930"/>
                    <a:pt x="343" y="930"/>
                  </a:cubicBezTo>
                  <a:cubicBezTo>
                    <a:pt x="311" y="928"/>
                    <a:pt x="278" y="918"/>
                    <a:pt x="250" y="903"/>
                  </a:cubicBezTo>
                  <a:cubicBezTo>
                    <a:pt x="188" y="871"/>
                    <a:pt x="141" y="818"/>
                    <a:pt x="109" y="757"/>
                  </a:cubicBezTo>
                  <a:cubicBezTo>
                    <a:pt x="41" y="632"/>
                    <a:pt x="16" y="473"/>
                    <a:pt x="81" y="342"/>
                  </a:cubicBezTo>
                  <a:cubicBezTo>
                    <a:pt x="87" y="349"/>
                    <a:pt x="94" y="356"/>
                    <a:pt x="103" y="359"/>
                  </a:cubicBezTo>
                  <a:cubicBezTo>
                    <a:pt x="119" y="365"/>
                    <a:pt x="137" y="360"/>
                    <a:pt x="144" y="345"/>
                  </a:cubicBezTo>
                  <a:cubicBezTo>
                    <a:pt x="150" y="331"/>
                    <a:pt x="144" y="316"/>
                    <a:pt x="130" y="311"/>
                  </a:cubicBezTo>
                  <a:cubicBezTo>
                    <a:pt x="110" y="303"/>
                    <a:pt x="94" y="316"/>
                    <a:pt x="82" y="331"/>
                  </a:cubicBezTo>
                  <a:cubicBezTo>
                    <a:pt x="73" y="314"/>
                    <a:pt x="71" y="292"/>
                    <a:pt x="70" y="275"/>
                  </a:cubicBezTo>
                  <a:cubicBezTo>
                    <a:pt x="68" y="231"/>
                    <a:pt x="79" y="186"/>
                    <a:pt x="100" y="147"/>
                  </a:cubicBezTo>
                  <a:cubicBezTo>
                    <a:pt x="120" y="111"/>
                    <a:pt x="150" y="80"/>
                    <a:pt x="185" y="58"/>
                  </a:cubicBezTo>
                  <a:cubicBezTo>
                    <a:pt x="218" y="37"/>
                    <a:pt x="270" y="13"/>
                    <a:pt x="310" y="28"/>
                  </a:cubicBezTo>
                  <a:cubicBezTo>
                    <a:pt x="312" y="29"/>
                    <a:pt x="313" y="26"/>
                    <a:pt x="311" y="25"/>
                  </a:cubicBezTo>
                  <a:cubicBezTo>
                    <a:pt x="275" y="0"/>
                    <a:pt x="212" y="31"/>
                    <a:pt x="180" y="51"/>
                  </a:cubicBezTo>
                  <a:cubicBezTo>
                    <a:pt x="136" y="78"/>
                    <a:pt x="102" y="118"/>
                    <a:pt x="82" y="166"/>
                  </a:cubicBezTo>
                  <a:cubicBezTo>
                    <a:pt x="63" y="212"/>
                    <a:pt x="55" y="268"/>
                    <a:pt x="69" y="316"/>
                  </a:cubicBezTo>
                  <a:cubicBezTo>
                    <a:pt x="71" y="323"/>
                    <a:pt x="74" y="330"/>
                    <a:pt x="78" y="336"/>
                  </a:cubicBezTo>
                  <a:cubicBezTo>
                    <a:pt x="0" y="466"/>
                    <a:pt x="34" y="638"/>
                    <a:pt x="103" y="764"/>
                  </a:cubicBezTo>
                  <a:cubicBezTo>
                    <a:pt x="137" y="826"/>
                    <a:pt x="185" y="880"/>
                    <a:pt x="248" y="912"/>
                  </a:cubicBezTo>
                  <a:cubicBezTo>
                    <a:pt x="283" y="929"/>
                    <a:pt x="345" y="950"/>
                    <a:pt x="386" y="932"/>
                  </a:cubicBezTo>
                  <a:cubicBezTo>
                    <a:pt x="399" y="955"/>
                    <a:pt x="425" y="969"/>
                    <a:pt x="447" y="983"/>
                  </a:cubicBezTo>
                  <a:cubicBezTo>
                    <a:pt x="473" y="999"/>
                    <a:pt x="500" y="1013"/>
                    <a:pt x="529" y="1024"/>
                  </a:cubicBezTo>
                  <a:cubicBezTo>
                    <a:pt x="589" y="1049"/>
                    <a:pt x="654" y="1062"/>
                    <a:pt x="719" y="1065"/>
                  </a:cubicBezTo>
                  <a:cubicBezTo>
                    <a:pt x="789" y="1069"/>
                    <a:pt x="860" y="1060"/>
                    <a:pt x="928" y="1041"/>
                  </a:cubicBezTo>
                  <a:cubicBezTo>
                    <a:pt x="974" y="1027"/>
                    <a:pt x="1031" y="1008"/>
                    <a:pt x="1052" y="960"/>
                  </a:cubicBezTo>
                  <a:cubicBezTo>
                    <a:pt x="1060" y="958"/>
                    <a:pt x="1068" y="953"/>
                    <a:pt x="1074" y="948"/>
                  </a:cubicBezTo>
                  <a:cubicBezTo>
                    <a:pt x="1119" y="909"/>
                    <a:pt x="1156" y="836"/>
                    <a:pt x="1157" y="777"/>
                  </a:cubicBezTo>
                  <a:cubicBezTo>
                    <a:pt x="1157" y="773"/>
                    <a:pt x="1152" y="773"/>
                    <a:pt x="1151" y="776"/>
                  </a:cubicBezTo>
                  <a:close/>
                  <a:moveTo>
                    <a:pt x="125" y="317"/>
                  </a:moveTo>
                  <a:cubicBezTo>
                    <a:pt x="145" y="324"/>
                    <a:pt x="139" y="348"/>
                    <a:pt x="123" y="354"/>
                  </a:cubicBezTo>
                  <a:cubicBezTo>
                    <a:pt x="116" y="356"/>
                    <a:pt x="104" y="353"/>
                    <a:pt x="98" y="349"/>
                  </a:cubicBezTo>
                  <a:cubicBezTo>
                    <a:pt x="93" y="346"/>
                    <a:pt x="89" y="341"/>
                    <a:pt x="86" y="337"/>
                  </a:cubicBezTo>
                  <a:cubicBezTo>
                    <a:pt x="95" y="324"/>
                    <a:pt x="109" y="312"/>
                    <a:pt x="125" y="317"/>
                  </a:cubicBezTo>
                  <a:close/>
                  <a:moveTo>
                    <a:pt x="386" y="922"/>
                  </a:moveTo>
                  <a:cubicBezTo>
                    <a:pt x="386" y="922"/>
                    <a:pt x="386" y="922"/>
                    <a:pt x="386" y="922"/>
                  </a:cubicBezTo>
                  <a:cubicBezTo>
                    <a:pt x="381" y="914"/>
                    <a:pt x="380" y="905"/>
                    <a:pt x="382" y="895"/>
                  </a:cubicBezTo>
                  <a:cubicBezTo>
                    <a:pt x="390" y="875"/>
                    <a:pt x="399" y="875"/>
                    <a:pt x="410" y="898"/>
                  </a:cubicBezTo>
                  <a:cubicBezTo>
                    <a:pt x="409" y="908"/>
                    <a:pt x="397" y="917"/>
                    <a:pt x="389" y="921"/>
                  </a:cubicBezTo>
                  <a:cubicBezTo>
                    <a:pt x="388" y="922"/>
                    <a:pt x="387" y="922"/>
                    <a:pt x="386" y="922"/>
                  </a:cubicBezTo>
                  <a:close/>
                  <a:moveTo>
                    <a:pt x="1027" y="947"/>
                  </a:moveTo>
                  <a:cubicBezTo>
                    <a:pt x="1023" y="943"/>
                    <a:pt x="1020" y="939"/>
                    <a:pt x="1020" y="935"/>
                  </a:cubicBezTo>
                  <a:cubicBezTo>
                    <a:pt x="1020" y="934"/>
                    <a:pt x="1020" y="933"/>
                    <a:pt x="1020" y="932"/>
                  </a:cubicBezTo>
                  <a:cubicBezTo>
                    <a:pt x="1022" y="928"/>
                    <a:pt x="1024" y="924"/>
                    <a:pt x="1026" y="922"/>
                  </a:cubicBezTo>
                  <a:cubicBezTo>
                    <a:pt x="1026" y="922"/>
                    <a:pt x="1027" y="922"/>
                    <a:pt x="1027" y="921"/>
                  </a:cubicBezTo>
                  <a:cubicBezTo>
                    <a:pt x="1034" y="923"/>
                    <a:pt x="1039" y="926"/>
                    <a:pt x="1043" y="931"/>
                  </a:cubicBezTo>
                  <a:cubicBezTo>
                    <a:pt x="1045" y="934"/>
                    <a:pt x="1047" y="938"/>
                    <a:pt x="1047" y="942"/>
                  </a:cubicBezTo>
                  <a:cubicBezTo>
                    <a:pt x="1048" y="944"/>
                    <a:pt x="1047" y="947"/>
                    <a:pt x="1047" y="949"/>
                  </a:cubicBezTo>
                  <a:cubicBezTo>
                    <a:pt x="1046" y="950"/>
                    <a:pt x="1046" y="952"/>
                    <a:pt x="1045" y="953"/>
                  </a:cubicBezTo>
                  <a:cubicBezTo>
                    <a:pt x="1039" y="954"/>
                    <a:pt x="1034" y="953"/>
                    <a:pt x="1027" y="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2" name="矩形 1">
            <a:extLst>
              <a:ext uri="{FF2B5EF4-FFF2-40B4-BE49-F238E27FC236}">
                <a16:creationId xmlns:a16="http://schemas.microsoft.com/office/drawing/2014/main" id="{8699F5C3-AEE4-C849-AD96-271D1380C274}"/>
              </a:ext>
            </a:extLst>
          </p:cNvPr>
          <p:cNvSpPr/>
          <p:nvPr/>
        </p:nvSpPr>
        <p:spPr>
          <a:xfrm>
            <a:off x="6434715" y="3104644"/>
            <a:ext cx="2645276" cy="15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选择实现功能使用的模块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解决其他同学遇到的技术问题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一部分</a:t>
            </a:r>
            <a:r>
              <a:rPr lang="en-US" altLang="zh-CN" sz="1333" dirty="0" err="1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views.py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文件的编写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文件的继承设计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46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80CFB-2693-FB4A-B224-1B4C9822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1" y="2180861"/>
            <a:ext cx="3352800" cy="20150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C6C92E8-C19D-9544-B363-8E9075C81800}"/>
              </a:ext>
            </a:extLst>
          </p:cNvPr>
          <p:cNvSpPr/>
          <p:nvPr/>
        </p:nvSpPr>
        <p:spPr>
          <a:xfrm>
            <a:off x="719403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顶层模板的编写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EC33B-E240-E446-934C-3B839493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765" y="706388"/>
            <a:ext cx="691753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01F31C-8603-C246-88ED-9F53CD50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62" y="1892829"/>
            <a:ext cx="6933805" cy="3720075"/>
          </a:xfrm>
          <a:prstGeom prst="rect">
            <a:avLst/>
          </a:prstGeom>
        </p:spPr>
      </p:pic>
      <p:sp>
        <p:nvSpPr>
          <p:cNvPr id="4" name="矩形 2">
            <a:extLst>
              <a:ext uri="{FF2B5EF4-FFF2-40B4-BE49-F238E27FC236}">
                <a16:creationId xmlns:a16="http://schemas.microsoft.com/office/drawing/2014/main" id="{2E27D900-748E-1F4B-9092-13039CB8A534}"/>
              </a:ext>
            </a:extLst>
          </p:cNvPr>
          <p:cNvSpPr/>
          <p:nvPr/>
        </p:nvSpPr>
        <p:spPr>
          <a:xfrm>
            <a:off x="719403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</a:t>
            </a:r>
          </a:p>
        </p:txBody>
      </p:sp>
      <p:sp>
        <p:nvSpPr>
          <p:cNvPr id="6" name="Rectangle 96">
            <a:extLst>
              <a:ext uri="{FF2B5EF4-FFF2-40B4-BE49-F238E27FC236}">
                <a16:creationId xmlns:a16="http://schemas.microsoft.com/office/drawing/2014/main" id="{245C2B73-9812-1C44-9D18-333957DF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33" y="1604798"/>
            <a:ext cx="3839683" cy="40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467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SQlite</a:t>
            </a: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3.xx</a:t>
            </a: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在对</a:t>
            </a:r>
            <a:r>
              <a:rPr lang="en-US" altLang="zh-CN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Django</a:t>
            </a: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的支持上出现了一些问题，特别表现在需要对数据库进行修改和迁移时，在模型中新增一些特征却无法在迁移时将变化反映到数据库中。更痛苦的是在同一个模块的</a:t>
            </a:r>
            <a:r>
              <a:rPr lang="en-US" altLang="zh-CN" sz="1467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Models.py</a:t>
            </a: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文件中增添新的模型和相应的一对多、多对一或者多对多的关系时，无法在迁移时在数据库中创建相应的关联表。最终只我能通过重新创建模块来解决。考虑到更换本地的</a:t>
            </a:r>
            <a:r>
              <a:rPr lang="en-US" altLang="zh-CN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SQLITE</a:t>
            </a: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版本是一件更复杂和危险的事情，随着项目的扩大，直接更换数据库（例如说使用许多热门</a:t>
            </a:r>
            <a:r>
              <a:rPr lang="en-US" altLang="zh-CN" sz="1467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GIthub</a:t>
            </a: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上的</a:t>
            </a:r>
            <a:r>
              <a:rPr lang="en-US" altLang="zh-CN" sz="1467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django</a:t>
            </a: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项目使用的</a:t>
            </a:r>
            <a:r>
              <a:rPr lang="en-US" altLang="zh-CN" sz="1467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Postgresql</a:t>
            </a: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，不仅没有</a:t>
            </a:r>
            <a:r>
              <a:rPr lang="en-US" altLang="zh-CN" sz="1467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mysql</a:t>
            </a: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特有的各种不自然的限制，还可以存储</a:t>
            </a:r>
            <a:r>
              <a:rPr lang="en-US" altLang="zh-CN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Json</a:t>
            </a: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文件和数组）似乎是一个能避免未来的问题的更好的手段。</a:t>
            </a:r>
            <a:endParaRPr lang="en-US" altLang="zh-CN" sz="1467" b="1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endParaRPr lang="zh-CN" altLang="en-US" sz="1467" b="1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74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504" y="356657"/>
            <a:ext cx="2982013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dist">
              <a:defRPr sz="2000" b="1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667" dirty="0"/>
              <a:t>Django</a:t>
            </a:r>
            <a:r>
              <a:rPr lang="zh-CN" altLang="en-US" sz="2667" dirty="0"/>
              <a:t>版本问题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85950"/>
            <a:ext cx="6096000" cy="1399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96000" y="1885950"/>
            <a:ext cx="6096000" cy="1399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5" name="Rectangle 6" descr="0x786"/>
          <p:cNvSpPr>
            <a:spLocks noChangeArrowheads="1"/>
          </p:cNvSpPr>
          <p:nvPr/>
        </p:nvSpPr>
        <p:spPr bwMode="auto">
          <a:xfrm>
            <a:off x="1500718" y="1885950"/>
            <a:ext cx="1316567" cy="1399117"/>
          </a:xfrm>
          <a:prstGeom prst="rect">
            <a:avLst/>
          </a:prstGeom>
          <a:blipFill dpi="0" rotWithShape="1">
            <a:blip r:embed="rId2"/>
            <a:srcRect/>
            <a:stretch>
              <a:fillRect r="-627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73451" y="1885950"/>
            <a:ext cx="1312333" cy="2857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785784" y="3001434"/>
            <a:ext cx="1310216" cy="2836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9" name="Rectangle 10" descr="u=290065061,2920051158&amp;fm=15&amp;gp=0"/>
          <p:cNvSpPr>
            <a:spLocks noChangeArrowheads="1"/>
          </p:cNvSpPr>
          <p:nvPr/>
        </p:nvSpPr>
        <p:spPr bwMode="auto">
          <a:xfrm>
            <a:off x="2830614" y="1885950"/>
            <a:ext cx="1487388" cy="1390385"/>
          </a:xfrm>
          <a:prstGeom prst="rect">
            <a:avLst/>
          </a:prstGeom>
          <a:blipFill dpi="0" rotWithShape="1">
            <a:blip r:embed="rId3"/>
            <a:srcRect/>
            <a:stretch>
              <a:fillRect b="-1745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>
            <a:off x="1398463" y="4007386"/>
            <a:ext cx="458509" cy="432845"/>
          </a:xfrm>
          <a:custGeom>
            <a:avLst/>
            <a:gdLst>
              <a:gd name="T0" fmla="*/ 66 w 134"/>
              <a:gd name="T1" fmla="*/ 23 h 126"/>
              <a:gd name="T2" fmla="*/ 77 w 134"/>
              <a:gd name="T3" fmla="*/ 36 h 126"/>
              <a:gd name="T4" fmla="*/ 84 w 134"/>
              <a:gd name="T5" fmla="*/ 59 h 126"/>
              <a:gd name="T6" fmla="*/ 67 w 134"/>
              <a:gd name="T7" fmla="*/ 42 h 126"/>
              <a:gd name="T8" fmla="*/ 102 w 134"/>
              <a:gd name="T9" fmla="*/ 88 h 126"/>
              <a:gd name="T10" fmla="*/ 70 w 134"/>
              <a:gd name="T11" fmla="*/ 106 h 126"/>
              <a:gd name="T12" fmla="*/ 95 w 134"/>
              <a:gd name="T13" fmla="*/ 109 h 126"/>
              <a:gd name="T14" fmla="*/ 107 w 134"/>
              <a:gd name="T15" fmla="*/ 92 h 126"/>
              <a:gd name="T16" fmla="*/ 101 w 134"/>
              <a:gd name="T17" fmla="*/ 114 h 126"/>
              <a:gd name="T18" fmla="*/ 27 w 134"/>
              <a:gd name="T19" fmla="*/ 96 h 126"/>
              <a:gd name="T20" fmla="*/ 19 w 134"/>
              <a:gd name="T21" fmla="*/ 82 h 126"/>
              <a:gd name="T22" fmla="*/ 66 w 134"/>
              <a:gd name="T23" fmla="*/ 18 h 126"/>
              <a:gd name="T24" fmla="*/ 81 w 134"/>
              <a:gd name="T25" fmla="*/ 10 h 126"/>
              <a:gd name="T26" fmla="*/ 103 w 134"/>
              <a:gd name="T27" fmla="*/ 17 h 126"/>
              <a:gd name="T28" fmla="*/ 107 w 134"/>
              <a:gd name="T29" fmla="*/ 86 h 126"/>
              <a:gd name="T30" fmla="*/ 107 w 134"/>
              <a:gd name="T31" fmla="*/ 92 h 126"/>
              <a:gd name="T32" fmla="*/ 34 w 134"/>
              <a:gd name="T33" fmla="*/ 62 h 126"/>
              <a:gd name="T34" fmla="*/ 20 w 134"/>
              <a:gd name="T35" fmla="*/ 78 h 126"/>
              <a:gd name="T36" fmla="*/ 32 w 134"/>
              <a:gd name="T37" fmla="*/ 73 h 126"/>
              <a:gd name="T38" fmla="*/ 42 w 134"/>
              <a:gd name="T39" fmla="*/ 87 h 126"/>
              <a:gd name="T40" fmla="*/ 38 w 134"/>
              <a:gd name="T41" fmla="*/ 69 h 126"/>
              <a:gd name="T42" fmla="*/ 35 w 134"/>
              <a:gd name="T43" fmla="*/ 75 h 126"/>
              <a:gd name="T44" fmla="*/ 31 w 134"/>
              <a:gd name="T45" fmla="*/ 97 h 126"/>
              <a:gd name="T46" fmla="*/ 52 w 134"/>
              <a:gd name="T47" fmla="*/ 93 h 126"/>
              <a:gd name="T48" fmla="*/ 39 w 134"/>
              <a:gd name="T49" fmla="*/ 90 h 126"/>
              <a:gd name="T50" fmla="*/ 80 w 134"/>
              <a:gd name="T51" fmla="*/ 15 h 126"/>
              <a:gd name="T52" fmla="*/ 82 w 134"/>
              <a:gd name="T53" fmla="*/ 35 h 126"/>
              <a:gd name="T54" fmla="*/ 103 w 134"/>
              <a:gd name="T55" fmla="*/ 39 h 126"/>
              <a:gd name="T56" fmla="*/ 63 w 134"/>
              <a:gd name="T57" fmla="*/ 20 h 126"/>
              <a:gd name="T58" fmla="*/ 49 w 134"/>
              <a:gd name="T59" fmla="*/ 37 h 126"/>
              <a:gd name="T60" fmla="*/ 63 w 134"/>
              <a:gd name="T61" fmla="*/ 20 h 126"/>
              <a:gd name="T62" fmla="*/ 102 w 134"/>
              <a:gd name="T63" fmla="*/ 83 h 126"/>
              <a:gd name="T64" fmla="*/ 86 w 134"/>
              <a:gd name="T65" fmla="*/ 87 h 126"/>
              <a:gd name="T66" fmla="*/ 48 w 134"/>
              <a:gd name="T67" fmla="*/ 41 h 126"/>
              <a:gd name="T68" fmla="*/ 32 w 134"/>
              <a:gd name="T69" fmla="*/ 44 h 126"/>
              <a:gd name="T70" fmla="*/ 105 w 134"/>
              <a:gd name="T71" fmla="*/ 46 h 126"/>
              <a:gd name="T72" fmla="*/ 105 w 134"/>
              <a:gd name="T73" fmla="*/ 82 h 126"/>
              <a:gd name="T74" fmla="*/ 105 w 134"/>
              <a:gd name="T75" fmla="*/ 46 h 126"/>
              <a:gd name="T76" fmla="*/ 51 w 134"/>
              <a:gd name="T77" fmla="*/ 87 h 126"/>
              <a:gd name="T78" fmla="*/ 51 w 134"/>
              <a:gd name="T79" fmla="*/ 40 h 126"/>
              <a:gd name="T80" fmla="*/ 83 w 134"/>
              <a:gd name="T81" fmla="*/ 40 h 126"/>
              <a:gd name="T82" fmla="*/ 83 w 134"/>
              <a:gd name="T83" fmla="*/ 87 h 126"/>
              <a:gd name="T84" fmla="*/ 68 w 134"/>
              <a:gd name="T85" fmla="*/ 104 h 126"/>
              <a:gd name="T86" fmla="*/ 57 w 134"/>
              <a:gd name="T87" fmla="*/ 92 h 126"/>
              <a:gd name="T88" fmla="*/ 102 w 134"/>
              <a:gd name="T89" fmla="*/ 44 h 126"/>
              <a:gd name="T90" fmla="*/ 86 w 134"/>
              <a:gd name="T91" fmla="*/ 41 h 126"/>
              <a:gd name="T92" fmla="*/ 102 w 134"/>
              <a:gd name="T93" fmla="*/ 4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4" h="126">
                <a:moveTo>
                  <a:pt x="78" y="34"/>
                </a:moveTo>
                <a:cubicBezTo>
                  <a:pt x="75" y="30"/>
                  <a:pt x="71" y="26"/>
                  <a:pt x="68" y="23"/>
                </a:cubicBezTo>
                <a:cubicBezTo>
                  <a:pt x="67" y="23"/>
                  <a:pt x="67" y="23"/>
                  <a:pt x="66" y="23"/>
                </a:cubicBezTo>
                <a:cubicBezTo>
                  <a:pt x="63" y="26"/>
                  <a:pt x="59" y="30"/>
                  <a:pt x="56" y="34"/>
                </a:cubicBezTo>
                <a:cubicBezTo>
                  <a:pt x="55" y="35"/>
                  <a:pt x="56" y="36"/>
                  <a:pt x="57" y="36"/>
                </a:cubicBezTo>
                <a:cubicBezTo>
                  <a:pt x="64" y="35"/>
                  <a:pt x="70" y="35"/>
                  <a:pt x="77" y="36"/>
                </a:cubicBezTo>
                <a:cubicBezTo>
                  <a:pt x="78" y="36"/>
                  <a:pt x="79" y="35"/>
                  <a:pt x="78" y="34"/>
                </a:cubicBezTo>
                <a:close/>
                <a:moveTo>
                  <a:pt x="67" y="42"/>
                </a:moveTo>
                <a:cubicBezTo>
                  <a:pt x="76" y="42"/>
                  <a:pt x="84" y="50"/>
                  <a:pt x="84" y="59"/>
                </a:cubicBezTo>
                <a:cubicBezTo>
                  <a:pt x="84" y="68"/>
                  <a:pt x="76" y="76"/>
                  <a:pt x="67" y="76"/>
                </a:cubicBezTo>
                <a:cubicBezTo>
                  <a:pt x="57" y="76"/>
                  <a:pt x="50" y="68"/>
                  <a:pt x="50" y="59"/>
                </a:cubicBezTo>
                <a:cubicBezTo>
                  <a:pt x="50" y="50"/>
                  <a:pt x="57" y="42"/>
                  <a:pt x="67" y="42"/>
                </a:cubicBezTo>
                <a:close/>
                <a:moveTo>
                  <a:pt x="103" y="90"/>
                </a:moveTo>
                <a:cubicBezTo>
                  <a:pt x="103" y="90"/>
                  <a:pt x="103" y="89"/>
                  <a:pt x="103" y="89"/>
                </a:cubicBezTo>
                <a:cubicBezTo>
                  <a:pt x="103" y="88"/>
                  <a:pt x="102" y="88"/>
                  <a:pt x="102" y="88"/>
                </a:cubicBezTo>
                <a:cubicBezTo>
                  <a:pt x="97" y="89"/>
                  <a:pt x="91" y="90"/>
                  <a:pt x="85" y="91"/>
                </a:cubicBezTo>
                <a:cubicBezTo>
                  <a:pt x="84" y="91"/>
                  <a:pt x="83" y="92"/>
                  <a:pt x="82" y="93"/>
                </a:cubicBezTo>
                <a:cubicBezTo>
                  <a:pt x="78" y="98"/>
                  <a:pt x="74" y="102"/>
                  <a:pt x="70" y="106"/>
                </a:cubicBezTo>
                <a:cubicBezTo>
                  <a:pt x="70" y="106"/>
                  <a:pt x="70" y="107"/>
                  <a:pt x="71" y="107"/>
                </a:cubicBezTo>
                <a:cubicBezTo>
                  <a:pt x="80" y="114"/>
                  <a:pt x="88" y="115"/>
                  <a:pt x="94" y="111"/>
                </a:cubicBezTo>
                <a:cubicBezTo>
                  <a:pt x="95" y="111"/>
                  <a:pt x="95" y="110"/>
                  <a:pt x="95" y="109"/>
                </a:cubicBezTo>
                <a:cubicBezTo>
                  <a:pt x="89" y="103"/>
                  <a:pt x="93" y="92"/>
                  <a:pt x="102" y="91"/>
                </a:cubicBezTo>
                <a:cubicBezTo>
                  <a:pt x="103" y="91"/>
                  <a:pt x="103" y="91"/>
                  <a:pt x="103" y="90"/>
                </a:cubicBezTo>
                <a:close/>
                <a:moveTo>
                  <a:pt x="107" y="92"/>
                </a:moveTo>
                <a:cubicBezTo>
                  <a:pt x="111" y="94"/>
                  <a:pt x="114" y="98"/>
                  <a:pt x="114" y="102"/>
                </a:cubicBezTo>
                <a:cubicBezTo>
                  <a:pt x="114" y="109"/>
                  <a:pt x="108" y="114"/>
                  <a:pt x="102" y="113"/>
                </a:cubicBezTo>
                <a:cubicBezTo>
                  <a:pt x="101" y="113"/>
                  <a:pt x="101" y="113"/>
                  <a:pt x="101" y="114"/>
                </a:cubicBezTo>
                <a:cubicBezTo>
                  <a:pt x="94" y="121"/>
                  <a:pt x="81" y="120"/>
                  <a:pt x="68" y="109"/>
                </a:cubicBezTo>
                <a:cubicBezTo>
                  <a:pt x="67" y="109"/>
                  <a:pt x="67" y="109"/>
                  <a:pt x="66" y="109"/>
                </a:cubicBezTo>
                <a:cubicBezTo>
                  <a:pt x="46" y="126"/>
                  <a:pt x="28" y="119"/>
                  <a:pt x="27" y="96"/>
                </a:cubicBezTo>
                <a:cubicBezTo>
                  <a:pt x="27" y="96"/>
                  <a:pt x="27" y="96"/>
                  <a:pt x="27" y="95"/>
                </a:cubicBezTo>
                <a:cubicBezTo>
                  <a:pt x="21" y="94"/>
                  <a:pt x="18" y="88"/>
                  <a:pt x="19" y="83"/>
                </a:cubicBezTo>
                <a:cubicBezTo>
                  <a:pt x="19" y="82"/>
                  <a:pt x="19" y="82"/>
                  <a:pt x="19" y="82"/>
                </a:cubicBezTo>
                <a:cubicBezTo>
                  <a:pt x="0" y="70"/>
                  <a:pt x="3" y="51"/>
                  <a:pt x="27" y="42"/>
                </a:cubicBezTo>
                <a:cubicBezTo>
                  <a:pt x="28" y="42"/>
                  <a:pt x="28" y="41"/>
                  <a:pt x="28" y="41"/>
                </a:cubicBezTo>
                <a:cubicBezTo>
                  <a:pt x="24" y="11"/>
                  <a:pt x="43" y="0"/>
                  <a:pt x="66" y="18"/>
                </a:cubicBezTo>
                <a:cubicBezTo>
                  <a:pt x="67" y="19"/>
                  <a:pt x="67" y="19"/>
                  <a:pt x="68" y="18"/>
                </a:cubicBezTo>
                <a:cubicBezTo>
                  <a:pt x="72" y="15"/>
                  <a:pt x="77" y="12"/>
                  <a:pt x="81" y="11"/>
                </a:cubicBezTo>
                <a:cubicBezTo>
                  <a:pt x="81" y="11"/>
                  <a:pt x="81" y="11"/>
                  <a:pt x="81" y="10"/>
                </a:cubicBezTo>
                <a:cubicBezTo>
                  <a:pt x="82" y="5"/>
                  <a:pt x="87" y="2"/>
                  <a:pt x="92" y="2"/>
                </a:cubicBezTo>
                <a:cubicBezTo>
                  <a:pt x="99" y="2"/>
                  <a:pt x="105" y="9"/>
                  <a:pt x="102" y="16"/>
                </a:cubicBezTo>
                <a:cubicBezTo>
                  <a:pt x="102" y="16"/>
                  <a:pt x="102" y="16"/>
                  <a:pt x="103" y="17"/>
                </a:cubicBezTo>
                <a:cubicBezTo>
                  <a:pt x="106" y="22"/>
                  <a:pt x="108" y="30"/>
                  <a:pt x="106" y="40"/>
                </a:cubicBezTo>
                <a:cubicBezTo>
                  <a:pt x="106" y="41"/>
                  <a:pt x="106" y="42"/>
                  <a:pt x="107" y="42"/>
                </a:cubicBezTo>
                <a:cubicBezTo>
                  <a:pt x="134" y="53"/>
                  <a:pt x="134" y="75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9"/>
                  <a:pt x="106" y="90"/>
                  <a:pt x="106" y="91"/>
                </a:cubicBezTo>
                <a:cubicBezTo>
                  <a:pt x="107" y="92"/>
                  <a:pt x="107" y="92"/>
                  <a:pt x="107" y="92"/>
                </a:cubicBezTo>
                <a:close/>
                <a:moveTo>
                  <a:pt x="32" y="73"/>
                </a:moveTo>
                <a:cubicBezTo>
                  <a:pt x="32" y="71"/>
                  <a:pt x="33" y="68"/>
                  <a:pt x="34" y="66"/>
                </a:cubicBezTo>
                <a:cubicBezTo>
                  <a:pt x="35" y="65"/>
                  <a:pt x="35" y="63"/>
                  <a:pt x="34" y="62"/>
                </a:cubicBezTo>
                <a:cubicBezTo>
                  <a:pt x="32" y="56"/>
                  <a:pt x="30" y="51"/>
                  <a:pt x="29" y="46"/>
                </a:cubicBezTo>
                <a:cubicBezTo>
                  <a:pt x="29" y="45"/>
                  <a:pt x="28" y="45"/>
                  <a:pt x="27" y="45"/>
                </a:cubicBezTo>
                <a:cubicBezTo>
                  <a:pt x="10" y="54"/>
                  <a:pt x="8" y="68"/>
                  <a:pt x="20" y="78"/>
                </a:cubicBezTo>
                <a:cubicBezTo>
                  <a:pt x="20" y="78"/>
                  <a:pt x="21" y="78"/>
                  <a:pt x="22" y="78"/>
                </a:cubicBezTo>
                <a:cubicBezTo>
                  <a:pt x="24" y="75"/>
                  <a:pt x="27" y="74"/>
                  <a:pt x="30" y="74"/>
                </a:cubicBezTo>
                <a:cubicBezTo>
                  <a:pt x="31" y="74"/>
                  <a:pt x="31" y="74"/>
                  <a:pt x="32" y="73"/>
                </a:cubicBezTo>
                <a:close/>
                <a:moveTo>
                  <a:pt x="35" y="75"/>
                </a:moveTo>
                <a:cubicBezTo>
                  <a:pt x="39" y="77"/>
                  <a:pt x="41" y="82"/>
                  <a:pt x="41" y="86"/>
                </a:cubicBezTo>
                <a:cubicBezTo>
                  <a:pt x="41" y="87"/>
                  <a:pt x="41" y="87"/>
                  <a:pt x="42" y="87"/>
                </a:cubicBezTo>
                <a:cubicBezTo>
                  <a:pt x="43" y="88"/>
                  <a:pt x="45" y="88"/>
                  <a:pt x="47" y="88"/>
                </a:cubicBezTo>
                <a:cubicBezTo>
                  <a:pt x="48" y="89"/>
                  <a:pt x="48" y="87"/>
                  <a:pt x="48" y="87"/>
                </a:cubicBezTo>
                <a:cubicBezTo>
                  <a:pt x="44" y="81"/>
                  <a:pt x="41" y="75"/>
                  <a:pt x="38" y="69"/>
                </a:cubicBezTo>
                <a:cubicBezTo>
                  <a:pt x="37" y="68"/>
                  <a:pt x="36" y="68"/>
                  <a:pt x="36" y="69"/>
                </a:cubicBezTo>
                <a:cubicBezTo>
                  <a:pt x="35" y="71"/>
                  <a:pt x="35" y="72"/>
                  <a:pt x="34" y="74"/>
                </a:cubicBezTo>
                <a:cubicBezTo>
                  <a:pt x="34" y="74"/>
                  <a:pt x="34" y="75"/>
                  <a:pt x="35" y="75"/>
                </a:cubicBezTo>
                <a:close/>
                <a:moveTo>
                  <a:pt x="39" y="90"/>
                </a:moveTo>
                <a:cubicBezTo>
                  <a:pt x="38" y="93"/>
                  <a:pt x="35" y="95"/>
                  <a:pt x="32" y="96"/>
                </a:cubicBezTo>
                <a:cubicBezTo>
                  <a:pt x="32" y="96"/>
                  <a:pt x="31" y="96"/>
                  <a:pt x="31" y="97"/>
                </a:cubicBezTo>
                <a:cubicBezTo>
                  <a:pt x="34" y="113"/>
                  <a:pt x="47" y="118"/>
                  <a:pt x="63" y="107"/>
                </a:cubicBezTo>
                <a:cubicBezTo>
                  <a:pt x="64" y="107"/>
                  <a:pt x="64" y="106"/>
                  <a:pt x="64" y="106"/>
                </a:cubicBezTo>
                <a:cubicBezTo>
                  <a:pt x="60" y="102"/>
                  <a:pt x="56" y="98"/>
                  <a:pt x="52" y="93"/>
                </a:cubicBezTo>
                <a:cubicBezTo>
                  <a:pt x="52" y="92"/>
                  <a:pt x="50" y="91"/>
                  <a:pt x="49" y="91"/>
                </a:cubicBezTo>
                <a:cubicBezTo>
                  <a:pt x="46" y="91"/>
                  <a:pt x="43" y="90"/>
                  <a:pt x="41" y="90"/>
                </a:cubicBezTo>
                <a:cubicBezTo>
                  <a:pt x="40" y="90"/>
                  <a:pt x="40" y="90"/>
                  <a:pt x="39" y="90"/>
                </a:cubicBezTo>
                <a:close/>
                <a:moveTo>
                  <a:pt x="98" y="21"/>
                </a:moveTo>
                <a:cubicBezTo>
                  <a:pt x="92" y="26"/>
                  <a:pt x="84" y="23"/>
                  <a:pt x="82" y="16"/>
                </a:cubicBezTo>
                <a:cubicBezTo>
                  <a:pt x="81" y="16"/>
                  <a:pt x="81" y="15"/>
                  <a:pt x="80" y="15"/>
                </a:cubicBezTo>
                <a:cubicBezTo>
                  <a:pt x="77" y="16"/>
                  <a:pt x="74" y="18"/>
                  <a:pt x="71" y="20"/>
                </a:cubicBezTo>
                <a:cubicBezTo>
                  <a:pt x="70" y="21"/>
                  <a:pt x="70" y="21"/>
                  <a:pt x="70" y="22"/>
                </a:cubicBezTo>
                <a:cubicBezTo>
                  <a:pt x="74" y="25"/>
                  <a:pt x="78" y="30"/>
                  <a:pt x="82" y="35"/>
                </a:cubicBezTo>
                <a:cubicBezTo>
                  <a:pt x="83" y="36"/>
                  <a:pt x="84" y="36"/>
                  <a:pt x="85" y="37"/>
                </a:cubicBezTo>
                <a:cubicBezTo>
                  <a:pt x="91" y="37"/>
                  <a:pt x="97" y="38"/>
                  <a:pt x="101" y="40"/>
                </a:cubicBezTo>
                <a:cubicBezTo>
                  <a:pt x="102" y="40"/>
                  <a:pt x="103" y="40"/>
                  <a:pt x="103" y="39"/>
                </a:cubicBezTo>
                <a:cubicBezTo>
                  <a:pt x="103" y="32"/>
                  <a:pt x="102" y="26"/>
                  <a:pt x="100" y="22"/>
                </a:cubicBezTo>
                <a:cubicBezTo>
                  <a:pt x="99" y="21"/>
                  <a:pt x="99" y="21"/>
                  <a:pt x="98" y="21"/>
                </a:cubicBezTo>
                <a:close/>
                <a:moveTo>
                  <a:pt x="63" y="20"/>
                </a:moveTo>
                <a:cubicBezTo>
                  <a:pt x="45" y="8"/>
                  <a:pt x="29" y="16"/>
                  <a:pt x="31" y="39"/>
                </a:cubicBezTo>
                <a:cubicBezTo>
                  <a:pt x="31" y="40"/>
                  <a:pt x="32" y="40"/>
                  <a:pt x="32" y="40"/>
                </a:cubicBezTo>
                <a:cubicBezTo>
                  <a:pt x="37" y="38"/>
                  <a:pt x="43" y="37"/>
                  <a:pt x="49" y="37"/>
                </a:cubicBezTo>
                <a:cubicBezTo>
                  <a:pt x="50" y="36"/>
                  <a:pt x="52" y="36"/>
                  <a:pt x="52" y="35"/>
                </a:cubicBezTo>
                <a:cubicBezTo>
                  <a:pt x="56" y="30"/>
                  <a:pt x="60" y="25"/>
                  <a:pt x="64" y="22"/>
                </a:cubicBezTo>
                <a:cubicBezTo>
                  <a:pt x="64" y="21"/>
                  <a:pt x="64" y="21"/>
                  <a:pt x="63" y="20"/>
                </a:cubicBezTo>
                <a:close/>
                <a:moveTo>
                  <a:pt x="87" y="88"/>
                </a:moveTo>
                <a:cubicBezTo>
                  <a:pt x="93" y="87"/>
                  <a:pt x="98" y="86"/>
                  <a:pt x="102" y="85"/>
                </a:cubicBezTo>
                <a:cubicBezTo>
                  <a:pt x="102" y="84"/>
                  <a:pt x="102" y="84"/>
                  <a:pt x="102" y="83"/>
                </a:cubicBezTo>
                <a:cubicBezTo>
                  <a:pt x="102" y="79"/>
                  <a:pt x="100" y="74"/>
                  <a:pt x="98" y="69"/>
                </a:cubicBezTo>
                <a:cubicBezTo>
                  <a:pt x="98" y="68"/>
                  <a:pt x="97" y="68"/>
                  <a:pt x="96" y="69"/>
                </a:cubicBezTo>
                <a:cubicBezTo>
                  <a:pt x="93" y="75"/>
                  <a:pt x="90" y="81"/>
                  <a:pt x="86" y="87"/>
                </a:cubicBezTo>
                <a:cubicBezTo>
                  <a:pt x="86" y="87"/>
                  <a:pt x="86" y="89"/>
                  <a:pt x="87" y="88"/>
                </a:cubicBezTo>
                <a:close/>
                <a:moveTo>
                  <a:pt x="38" y="59"/>
                </a:moveTo>
                <a:cubicBezTo>
                  <a:pt x="41" y="53"/>
                  <a:pt x="44" y="47"/>
                  <a:pt x="48" y="41"/>
                </a:cubicBezTo>
                <a:cubicBezTo>
                  <a:pt x="48" y="40"/>
                  <a:pt x="48" y="39"/>
                  <a:pt x="47" y="39"/>
                </a:cubicBezTo>
                <a:cubicBezTo>
                  <a:pt x="41" y="40"/>
                  <a:pt x="36" y="41"/>
                  <a:pt x="32" y="43"/>
                </a:cubicBezTo>
                <a:cubicBezTo>
                  <a:pt x="32" y="43"/>
                  <a:pt x="32" y="44"/>
                  <a:pt x="32" y="44"/>
                </a:cubicBezTo>
                <a:cubicBezTo>
                  <a:pt x="32" y="49"/>
                  <a:pt x="34" y="53"/>
                  <a:pt x="36" y="58"/>
                </a:cubicBezTo>
                <a:cubicBezTo>
                  <a:pt x="36" y="59"/>
                  <a:pt x="37" y="59"/>
                  <a:pt x="38" y="59"/>
                </a:cubicBezTo>
                <a:close/>
                <a:moveTo>
                  <a:pt x="105" y="46"/>
                </a:moveTo>
                <a:cubicBezTo>
                  <a:pt x="104" y="51"/>
                  <a:pt x="102" y="56"/>
                  <a:pt x="100" y="62"/>
                </a:cubicBezTo>
                <a:cubicBezTo>
                  <a:pt x="99" y="63"/>
                  <a:pt x="99" y="65"/>
                  <a:pt x="100" y="66"/>
                </a:cubicBezTo>
                <a:cubicBezTo>
                  <a:pt x="102" y="72"/>
                  <a:pt x="104" y="77"/>
                  <a:pt x="105" y="82"/>
                </a:cubicBezTo>
                <a:cubicBezTo>
                  <a:pt x="105" y="83"/>
                  <a:pt x="106" y="83"/>
                  <a:pt x="107" y="83"/>
                </a:cubicBezTo>
                <a:cubicBezTo>
                  <a:pt x="127" y="73"/>
                  <a:pt x="127" y="55"/>
                  <a:pt x="107" y="45"/>
                </a:cubicBezTo>
                <a:cubicBezTo>
                  <a:pt x="106" y="45"/>
                  <a:pt x="105" y="45"/>
                  <a:pt x="105" y="46"/>
                </a:cubicBezTo>
                <a:close/>
                <a:moveTo>
                  <a:pt x="79" y="89"/>
                </a:moveTo>
                <a:cubicBezTo>
                  <a:pt x="71" y="90"/>
                  <a:pt x="63" y="90"/>
                  <a:pt x="55" y="89"/>
                </a:cubicBezTo>
                <a:cubicBezTo>
                  <a:pt x="53" y="89"/>
                  <a:pt x="52" y="89"/>
                  <a:pt x="51" y="87"/>
                </a:cubicBezTo>
                <a:cubicBezTo>
                  <a:pt x="46" y="81"/>
                  <a:pt x="42" y="73"/>
                  <a:pt x="39" y="66"/>
                </a:cubicBezTo>
                <a:cubicBezTo>
                  <a:pt x="38" y="65"/>
                  <a:pt x="38" y="63"/>
                  <a:pt x="39" y="62"/>
                </a:cubicBezTo>
                <a:cubicBezTo>
                  <a:pt x="42" y="54"/>
                  <a:pt x="46" y="47"/>
                  <a:pt x="51" y="40"/>
                </a:cubicBezTo>
                <a:cubicBezTo>
                  <a:pt x="52" y="39"/>
                  <a:pt x="53" y="38"/>
                  <a:pt x="55" y="38"/>
                </a:cubicBezTo>
                <a:cubicBezTo>
                  <a:pt x="63" y="38"/>
                  <a:pt x="71" y="38"/>
                  <a:pt x="79" y="38"/>
                </a:cubicBezTo>
                <a:cubicBezTo>
                  <a:pt x="81" y="38"/>
                  <a:pt x="82" y="39"/>
                  <a:pt x="83" y="40"/>
                </a:cubicBezTo>
                <a:cubicBezTo>
                  <a:pt x="88" y="47"/>
                  <a:pt x="92" y="54"/>
                  <a:pt x="95" y="62"/>
                </a:cubicBezTo>
                <a:cubicBezTo>
                  <a:pt x="96" y="63"/>
                  <a:pt x="96" y="65"/>
                  <a:pt x="95" y="66"/>
                </a:cubicBezTo>
                <a:cubicBezTo>
                  <a:pt x="92" y="73"/>
                  <a:pt x="88" y="81"/>
                  <a:pt x="83" y="87"/>
                </a:cubicBezTo>
                <a:cubicBezTo>
                  <a:pt x="82" y="89"/>
                  <a:pt x="81" y="89"/>
                  <a:pt x="79" y="89"/>
                </a:cubicBezTo>
                <a:close/>
                <a:moveTo>
                  <a:pt x="78" y="94"/>
                </a:moveTo>
                <a:cubicBezTo>
                  <a:pt x="75" y="98"/>
                  <a:pt x="71" y="101"/>
                  <a:pt x="68" y="104"/>
                </a:cubicBezTo>
                <a:cubicBezTo>
                  <a:pt x="67" y="105"/>
                  <a:pt x="67" y="105"/>
                  <a:pt x="66" y="104"/>
                </a:cubicBezTo>
                <a:cubicBezTo>
                  <a:pt x="63" y="101"/>
                  <a:pt x="59" y="98"/>
                  <a:pt x="56" y="94"/>
                </a:cubicBezTo>
                <a:cubicBezTo>
                  <a:pt x="55" y="93"/>
                  <a:pt x="56" y="92"/>
                  <a:pt x="57" y="92"/>
                </a:cubicBezTo>
                <a:cubicBezTo>
                  <a:pt x="64" y="92"/>
                  <a:pt x="70" y="92"/>
                  <a:pt x="77" y="92"/>
                </a:cubicBezTo>
                <a:cubicBezTo>
                  <a:pt x="78" y="92"/>
                  <a:pt x="79" y="93"/>
                  <a:pt x="78" y="94"/>
                </a:cubicBezTo>
                <a:close/>
                <a:moveTo>
                  <a:pt x="102" y="44"/>
                </a:moveTo>
                <a:cubicBezTo>
                  <a:pt x="102" y="49"/>
                  <a:pt x="100" y="53"/>
                  <a:pt x="98" y="58"/>
                </a:cubicBezTo>
                <a:cubicBezTo>
                  <a:pt x="98" y="59"/>
                  <a:pt x="97" y="59"/>
                  <a:pt x="96" y="59"/>
                </a:cubicBezTo>
                <a:cubicBezTo>
                  <a:pt x="93" y="53"/>
                  <a:pt x="90" y="47"/>
                  <a:pt x="86" y="41"/>
                </a:cubicBezTo>
                <a:cubicBezTo>
                  <a:pt x="86" y="40"/>
                  <a:pt x="86" y="39"/>
                  <a:pt x="87" y="39"/>
                </a:cubicBezTo>
                <a:cubicBezTo>
                  <a:pt x="93" y="40"/>
                  <a:pt x="97" y="41"/>
                  <a:pt x="101" y="43"/>
                </a:cubicBezTo>
                <a:cubicBezTo>
                  <a:pt x="102" y="43"/>
                  <a:pt x="102" y="44"/>
                  <a:pt x="102" y="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807969" y="2133601"/>
            <a:ext cx="5509849" cy="47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没有预先考虑好使用哪个版本的</a:t>
            </a:r>
            <a:r>
              <a:rPr lang="en-US" altLang="zh-CN" sz="1600" b="1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Django</a:t>
            </a:r>
            <a:r>
              <a:rPr lang="zh-CN" altLang="en-US" sz="1600" b="1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造成了严重的后果</a:t>
            </a:r>
          </a:p>
          <a:p>
            <a:pPr>
              <a:lnSpc>
                <a:spcPct val="120000"/>
              </a:lnSpc>
            </a:pPr>
            <a:endParaRPr lang="zh-CN" altLang="en-US" sz="1067" b="1" dirty="0">
              <a:solidFill>
                <a:schemeClr val="bg1"/>
              </a:solidFill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038864" y="3862917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</a:rPr>
              <a:t>没有使用长期支持版本</a:t>
            </a:r>
            <a:endParaRPr lang="zh-CN" altLang="zh-CN" sz="2400" dirty="0">
              <a:solidFill>
                <a:schemeClr val="accent1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390651" y="4881033"/>
            <a:ext cx="3551767" cy="101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项目开始时没有太在意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Django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的版本，想的只是要尽快做出一个原型，但是经过一段时间的开发之后发现他与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SQLite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的版本在迁移功能上冲突了，而且对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的支持也有问题。</a:t>
            </a:r>
          </a:p>
        </p:txBody>
      </p:sp>
      <p:sp>
        <p:nvSpPr>
          <p:cNvPr id="20" name="Freeform 14"/>
          <p:cNvSpPr>
            <a:spLocks noEditPoints="1"/>
          </p:cNvSpPr>
          <p:nvPr/>
        </p:nvSpPr>
        <p:spPr bwMode="auto">
          <a:xfrm>
            <a:off x="1250421" y="3846512"/>
            <a:ext cx="754592" cy="754592"/>
          </a:xfrm>
          <a:custGeom>
            <a:avLst/>
            <a:gdLst>
              <a:gd name="T0" fmla="*/ 136 w 356"/>
              <a:gd name="T1" fmla="*/ 6 h 356"/>
              <a:gd name="T2" fmla="*/ 9 w 356"/>
              <a:gd name="T3" fmla="*/ 149 h 356"/>
              <a:gd name="T4" fmla="*/ 87 w 356"/>
              <a:gd name="T5" fmla="*/ 318 h 356"/>
              <a:gd name="T6" fmla="*/ 282 w 356"/>
              <a:gd name="T7" fmla="*/ 307 h 356"/>
              <a:gd name="T8" fmla="*/ 332 w 356"/>
              <a:gd name="T9" fmla="*/ 123 h 356"/>
              <a:gd name="T10" fmla="*/ 141 w 356"/>
              <a:gd name="T11" fmla="*/ 11 h 356"/>
              <a:gd name="T12" fmla="*/ 136 w 356"/>
              <a:gd name="T13" fmla="*/ 6 h 356"/>
              <a:gd name="T14" fmla="*/ 311 w 356"/>
              <a:gd name="T15" fmla="*/ 103 h 356"/>
              <a:gd name="T16" fmla="*/ 292 w 356"/>
              <a:gd name="T17" fmla="*/ 285 h 356"/>
              <a:gd name="T18" fmla="*/ 117 w 356"/>
              <a:gd name="T19" fmla="*/ 324 h 356"/>
              <a:gd name="T20" fmla="*/ 16 w 356"/>
              <a:gd name="T21" fmla="*/ 170 h 356"/>
              <a:gd name="T22" fmla="*/ 127 w 356"/>
              <a:gd name="T23" fmla="*/ 17 h 356"/>
              <a:gd name="T24" fmla="*/ 131 w 356"/>
              <a:gd name="T25" fmla="*/ 21 h 356"/>
              <a:gd name="T26" fmla="*/ 311 w 356"/>
              <a:gd name="T27" fmla="*/ 10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6" h="356">
                <a:moveTo>
                  <a:pt x="136" y="6"/>
                </a:moveTo>
                <a:cubicBezTo>
                  <a:pt x="71" y="25"/>
                  <a:pt x="19" y="81"/>
                  <a:pt x="9" y="149"/>
                </a:cubicBezTo>
                <a:cubicBezTo>
                  <a:pt x="0" y="214"/>
                  <a:pt x="31" y="283"/>
                  <a:pt x="87" y="318"/>
                </a:cubicBezTo>
                <a:cubicBezTo>
                  <a:pt x="146" y="356"/>
                  <a:pt x="228" y="352"/>
                  <a:pt x="282" y="307"/>
                </a:cubicBezTo>
                <a:cubicBezTo>
                  <a:pt x="334" y="264"/>
                  <a:pt x="356" y="187"/>
                  <a:pt x="332" y="123"/>
                </a:cubicBezTo>
                <a:cubicBezTo>
                  <a:pt x="303" y="46"/>
                  <a:pt x="221" y="0"/>
                  <a:pt x="141" y="11"/>
                </a:cubicBezTo>
                <a:cubicBezTo>
                  <a:pt x="141" y="8"/>
                  <a:pt x="139" y="5"/>
                  <a:pt x="136" y="6"/>
                </a:cubicBezTo>
                <a:close/>
                <a:moveTo>
                  <a:pt x="311" y="103"/>
                </a:moveTo>
                <a:cubicBezTo>
                  <a:pt x="346" y="161"/>
                  <a:pt x="337" y="235"/>
                  <a:pt x="292" y="285"/>
                </a:cubicBezTo>
                <a:cubicBezTo>
                  <a:pt x="249" y="334"/>
                  <a:pt x="177" y="347"/>
                  <a:pt x="117" y="324"/>
                </a:cubicBezTo>
                <a:cubicBezTo>
                  <a:pt x="55" y="300"/>
                  <a:pt x="15" y="236"/>
                  <a:pt x="16" y="170"/>
                </a:cubicBezTo>
                <a:cubicBezTo>
                  <a:pt x="17" y="101"/>
                  <a:pt x="64" y="41"/>
                  <a:pt x="127" y="17"/>
                </a:cubicBezTo>
                <a:cubicBezTo>
                  <a:pt x="127" y="19"/>
                  <a:pt x="129" y="21"/>
                  <a:pt x="131" y="21"/>
                </a:cubicBezTo>
                <a:cubicBezTo>
                  <a:pt x="202" y="14"/>
                  <a:pt x="274" y="39"/>
                  <a:pt x="311" y="1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8021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/>
          <p:cNvSpPr>
            <a:spLocks noEditPoints="1"/>
          </p:cNvSpPr>
          <p:nvPr/>
        </p:nvSpPr>
        <p:spPr bwMode="auto">
          <a:xfrm>
            <a:off x="1270000" y="5564853"/>
            <a:ext cx="5978128" cy="433552"/>
          </a:xfrm>
          <a:custGeom>
            <a:avLst/>
            <a:gdLst>
              <a:gd name="T0" fmla="*/ 1541 w 1547"/>
              <a:gd name="T1" fmla="*/ 7 h 153"/>
              <a:gd name="T2" fmla="*/ 1538 w 1547"/>
              <a:gd name="T3" fmla="*/ 4 h 153"/>
              <a:gd name="T4" fmla="*/ 340 w 1547"/>
              <a:gd name="T5" fmla="*/ 4 h 153"/>
              <a:gd name="T6" fmla="*/ 9 w 1547"/>
              <a:gd name="T7" fmla="*/ 8 h 153"/>
              <a:gd name="T8" fmla="*/ 5 w 1547"/>
              <a:gd name="T9" fmla="*/ 8 h 153"/>
              <a:gd name="T10" fmla="*/ 4 w 1547"/>
              <a:gd name="T11" fmla="*/ 8 h 153"/>
              <a:gd name="T12" fmla="*/ 4 w 1547"/>
              <a:gd name="T13" fmla="*/ 15 h 153"/>
              <a:gd name="T14" fmla="*/ 5 w 1547"/>
              <a:gd name="T15" fmla="*/ 15 h 153"/>
              <a:gd name="T16" fmla="*/ 0 w 1547"/>
              <a:gd name="T17" fmla="*/ 149 h 153"/>
              <a:gd name="T18" fmla="*/ 3 w 1547"/>
              <a:gd name="T19" fmla="*/ 152 h 153"/>
              <a:gd name="T20" fmla="*/ 1201 w 1547"/>
              <a:gd name="T21" fmla="*/ 152 h 153"/>
              <a:gd name="T22" fmla="*/ 1540 w 1547"/>
              <a:gd name="T23" fmla="*/ 153 h 153"/>
              <a:gd name="T24" fmla="*/ 1543 w 1547"/>
              <a:gd name="T25" fmla="*/ 150 h 153"/>
              <a:gd name="T26" fmla="*/ 1541 w 1547"/>
              <a:gd name="T27" fmla="*/ 7 h 153"/>
              <a:gd name="T28" fmla="*/ 1540 w 1547"/>
              <a:gd name="T29" fmla="*/ 108 h 153"/>
              <a:gd name="T30" fmla="*/ 1535 w 1547"/>
              <a:gd name="T31" fmla="*/ 145 h 153"/>
              <a:gd name="T32" fmla="*/ 1500 w 1547"/>
              <a:gd name="T33" fmla="*/ 147 h 153"/>
              <a:gd name="T34" fmla="*/ 1412 w 1547"/>
              <a:gd name="T35" fmla="*/ 147 h 153"/>
              <a:gd name="T36" fmla="*/ 1253 w 1547"/>
              <a:gd name="T37" fmla="*/ 147 h 153"/>
              <a:gd name="T38" fmla="*/ 600 w 1547"/>
              <a:gd name="T39" fmla="*/ 147 h 153"/>
              <a:gd name="T40" fmla="*/ 234 w 1547"/>
              <a:gd name="T41" fmla="*/ 147 h 153"/>
              <a:gd name="T42" fmla="*/ 51 w 1547"/>
              <a:gd name="T43" fmla="*/ 146 h 153"/>
              <a:gd name="T44" fmla="*/ 35 w 1547"/>
              <a:gd name="T45" fmla="*/ 146 h 153"/>
              <a:gd name="T46" fmla="*/ 11 w 1547"/>
              <a:gd name="T47" fmla="*/ 146 h 153"/>
              <a:gd name="T48" fmla="*/ 7 w 1547"/>
              <a:gd name="T49" fmla="*/ 102 h 153"/>
              <a:gd name="T50" fmla="*/ 9 w 1547"/>
              <a:gd name="T51" fmla="*/ 15 h 153"/>
              <a:gd name="T52" fmla="*/ 1314 w 1547"/>
              <a:gd name="T53" fmla="*/ 8 h 153"/>
              <a:gd name="T54" fmla="*/ 1474 w 1547"/>
              <a:gd name="T55" fmla="*/ 9 h 153"/>
              <a:gd name="T56" fmla="*/ 1514 w 1547"/>
              <a:gd name="T57" fmla="*/ 9 h 153"/>
              <a:gd name="T58" fmla="*/ 1537 w 1547"/>
              <a:gd name="T59" fmla="*/ 29 h 153"/>
              <a:gd name="T60" fmla="*/ 1540 w 1547"/>
              <a:gd name="T61" fmla="*/ 10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47" h="153">
                <a:moveTo>
                  <a:pt x="1541" y="7"/>
                </a:moveTo>
                <a:cubicBezTo>
                  <a:pt x="1541" y="5"/>
                  <a:pt x="1540" y="4"/>
                  <a:pt x="1538" y="4"/>
                </a:cubicBezTo>
                <a:cubicBezTo>
                  <a:pt x="1138" y="0"/>
                  <a:pt x="739" y="1"/>
                  <a:pt x="340" y="4"/>
                </a:cubicBezTo>
                <a:cubicBezTo>
                  <a:pt x="229" y="5"/>
                  <a:pt x="119" y="7"/>
                  <a:pt x="9" y="8"/>
                </a:cubicBezTo>
                <a:cubicBezTo>
                  <a:pt x="8" y="7"/>
                  <a:pt x="6" y="7"/>
                  <a:pt x="5" y="8"/>
                </a:cubicBezTo>
                <a:cubicBezTo>
                  <a:pt x="5" y="8"/>
                  <a:pt x="5" y="8"/>
                  <a:pt x="4" y="8"/>
                </a:cubicBezTo>
                <a:cubicBezTo>
                  <a:pt x="0" y="8"/>
                  <a:pt x="0" y="15"/>
                  <a:pt x="4" y="15"/>
                </a:cubicBezTo>
                <a:cubicBezTo>
                  <a:pt x="4" y="15"/>
                  <a:pt x="4" y="15"/>
                  <a:pt x="5" y="15"/>
                </a:cubicBezTo>
                <a:cubicBezTo>
                  <a:pt x="3" y="59"/>
                  <a:pt x="2" y="104"/>
                  <a:pt x="0" y="149"/>
                </a:cubicBezTo>
                <a:cubicBezTo>
                  <a:pt x="0" y="150"/>
                  <a:pt x="2" y="152"/>
                  <a:pt x="3" y="152"/>
                </a:cubicBezTo>
                <a:cubicBezTo>
                  <a:pt x="402" y="152"/>
                  <a:pt x="802" y="152"/>
                  <a:pt x="1201" y="152"/>
                </a:cubicBezTo>
                <a:cubicBezTo>
                  <a:pt x="1314" y="153"/>
                  <a:pt x="1427" y="153"/>
                  <a:pt x="1540" y="153"/>
                </a:cubicBezTo>
                <a:cubicBezTo>
                  <a:pt x="1541" y="153"/>
                  <a:pt x="1542" y="151"/>
                  <a:pt x="1543" y="150"/>
                </a:cubicBezTo>
                <a:cubicBezTo>
                  <a:pt x="1547" y="102"/>
                  <a:pt x="1546" y="54"/>
                  <a:pt x="1541" y="7"/>
                </a:cubicBezTo>
                <a:close/>
                <a:moveTo>
                  <a:pt x="1540" y="108"/>
                </a:moveTo>
                <a:cubicBezTo>
                  <a:pt x="1539" y="118"/>
                  <a:pt x="1542" y="138"/>
                  <a:pt x="1535" y="145"/>
                </a:cubicBezTo>
                <a:cubicBezTo>
                  <a:pt x="1528" y="151"/>
                  <a:pt x="1509" y="147"/>
                  <a:pt x="1500" y="147"/>
                </a:cubicBezTo>
                <a:cubicBezTo>
                  <a:pt x="1471" y="147"/>
                  <a:pt x="1442" y="147"/>
                  <a:pt x="1412" y="147"/>
                </a:cubicBezTo>
                <a:cubicBezTo>
                  <a:pt x="1359" y="147"/>
                  <a:pt x="1306" y="147"/>
                  <a:pt x="1253" y="147"/>
                </a:cubicBezTo>
                <a:cubicBezTo>
                  <a:pt x="1036" y="147"/>
                  <a:pt x="818" y="147"/>
                  <a:pt x="600" y="147"/>
                </a:cubicBezTo>
                <a:cubicBezTo>
                  <a:pt x="478" y="147"/>
                  <a:pt x="356" y="147"/>
                  <a:pt x="234" y="147"/>
                </a:cubicBezTo>
                <a:cubicBezTo>
                  <a:pt x="173" y="147"/>
                  <a:pt x="112" y="146"/>
                  <a:pt x="51" y="146"/>
                </a:cubicBezTo>
                <a:cubicBezTo>
                  <a:pt x="45" y="146"/>
                  <a:pt x="40" y="146"/>
                  <a:pt x="35" y="146"/>
                </a:cubicBezTo>
                <a:cubicBezTo>
                  <a:pt x="30" y="146"/>
                  <a:pt x="15" y="149"/>
                  <a:pt x="11" y="146"/>
                </a:cubicBezTo>
                <a:cubicBezTo>
                  <a:pt x="1" y="140"/>
                  <a:pt x="6" y="114"/>
                  <a:pt x="7" y="102"/>
                </a:cubicBezTo>
                <a:cubicBezTo>
                  <a:pt x="7" y="73"/>
                  <a:pt x="8" y="44"/>
                  <a:pt x="9" y="15"/>
                </a:cubicBezTo>
                <a:cubicBezTo>
                  <a:pt x="444" y="8"/>
                  <a:pt x="879" y="6"/>
                  <a:pt x="1314" y="8"/>
                </a:cubicBezTo>
                <a:cubicBezTo>
                  <a:pt x="1367" y="8"/>
                  <a:pt x="1421" y="9"/>
                  <a:pt x="1474" y="9"/>
                </a:cubicBezTo>
                <a:cubicBezTo>
                  <a:pt x="1487" y="9"/>
                  <a:pt x="1501" y="9"/>
                  <a:pt x="1514" y="9"/>
                </a:cubicBezTo>
                <a:cubicBezTo>
                  <a:pt x="1533" y="10"/>
                  <a:pt x="1536" y="10"/>
                  <a:pt x="1537" y="29"/>
                </a:cubicBezTo>
                <a:cubicBezTo>
                  <a:pt x="1540" y="55"/>
                  <a:pt x="1540" y="82"/>
                  <a:pt x="1540" y="1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937684" y="5555687"/>
            <a:ext cx="414867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4971527" y="3159931"/>
            <a:ext cx="351367" cy="368300"/>
            <a:chOff x="2352" y="1832"/>
            <a:chExt cx="166" cy="174"/>
          </a:xfrm>
          <a:solidFill>
            <a:schemeClr val="accent1"/>
          </a:solidFill>
        </p:grpSpPr>
        <p:sp>
          <p:nvSpPr>
            <p:cNvPr id="8" name="Freeform 48"/>
            <p:cNvSpPr>
              <a:spLocks/>
            </p:cNvSpPr>
            <p:nvPr/>
          </p:nvSpPr>
          <p:spPr bwMode="auto">
            <a:xfrm>
              <a:off x="2352" y="1832"/>
              <a:ext cx="166" cy="14"/>
            </a:xfrm>
            <a:custGeom>
              <a:avLst/>
              <a:gdLst>
                <a:gd name="T0" fmla="*/ 79 w 82"/>
                <a:gd name="T1" fmla="*/ 0 h 7"/>
                <a:gd name="T2" fmla="*/ 3 w 82"/>
                <a:gd name="T3" fmla="*/ 0 h 7"/>
                <a:gd name="T4" fmla="*/ 0 w 82"/>
                <a:gd name="T5" fmla="*/ 4 h 7"/>
                <a:gd name="T6" fmla="*/ 3 w 82"/>
                <a:gd name="T7" fmla="*/ 7 h 7"/>
                <a:gd name="T8" fmla="*/ 79 w 82"/>
                <a:gd name="T9" fmla="*/ 7 h 7"/>
                <a:gd name="T10" fmla="*/ 82 w 82"/>
                <a:gd name="T11" fmla="*/ 4 h 7"/>
                <a:gd name="T12" fmla="*/ 79 w 8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7">
                  <a:moveTo>
                    <a:pt x="7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7"/>
                    <a:pt x="82" y="6"/>
                    <a:pt x="82" y="4"/>
                  </a:cubicBezTo>
                  <a:cubicBezTo>
                    <a:pt x="82" y="2"/>
                    <a:pt x="81" y="0"/>
                    <a:pt x="7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Freeform 49"/>
            <p:cNvSpPr>
              <a:spLocks/>
            </p:cNvSpPr>
            <p:nvPr/>
          </p:nvSpPr>
          <p:spPr bwMode="auto">
            <a:xfrm>
              <a:off x="2368" y="1866"/>
              <a:ext cx="134" cy="87"/>
            </a:xfrm>
            <a:custGeom>
              <a:avLst/>
              <a:gdLst>
                <a:gd name="T0" fmla="*/ 63 w 66"/>
                <a:gd name="T1" fmla="*/ 0 h 43"/>
                <a:gd name="T2" fmla="*/ 59 w 66"/>
                <a:gd name="T3" fmla="*/ 3 h 43"/>
                <a:gd name="T4" fmla="*/ 59 w 66"/>
                <a:gd name="T5" fmla="*/ 32 h 43"/>
                <a:gd name="T6" fmla="*/ 55 w 66"/>
                <a:gd name="T7" fmla="*/ 36 h 43"/>
                <a:gd name="T8" fmla="*/ 11 w 66"/>
                <a:gd name="T9" fmla="*/ 36 h 43"/>
                <a:gd name="T10" fmla="*/ 7 w 66"/>
                <a:gd name="T11" fmla="*/ 32 h 43"/>
                <a:gd name="T12" fmla="*/ 7 w 66"/>
                <a:gd name="T13" fmla="*/ 3 h 43"/>
                <a:gd name="T14" fmla="*/ 3 w 66"/>
                <a:gd name="T15" fmla="*/ 0 h 43"/>
                <a:gd name="T16" fmla="*/ 0 w 66"/>
                <a:gd name="T17" fmla="*/ 3 h 43"/>
                <a:gd name="T18" fmla="*/ 0 w 66"/>
                <a:gd name="T19" fmla="*/ 32 h 43"/>
                <a:gd name="T20" fmla="*/ 11 w 66"/>
                <a:gd name="T21" fmla="*/ 43 h 43"/>
                <a:gd name="T22" fmla="*/ 55 w 66"/>
                <a:gd name="T23" fmla="*/ 43 h 43"/>
                <a:gd name="T24" fmla="*/ 66 w 66"/>
                <a:gd name="T25" fmla="*/ 32 h 43"/>
                <a:gd name="T26" fmla="*/ 66 w 66"/>
                <a:gd name="T27" fmla="*/ 3 h 43"/>
                <a:gd name="T28" fmla="*/ 63 w 66"/>
                <a:gd name="T2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43">
                  <a:moveTo>
                    <a:pt x="63" y="0"/>
                  </a:moveTo>
                  <a:cubicBezTo>
                    <a:pt x="61" y="0"/>
                    <a:pt x="59" y="1"/>
                    <a:pt x="59" y="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4"/>
                    <a:pt x="57" y="36"/>
                    <a:pt x="55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7" y="34"/>
                    <a:pt x="7" y="3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61" y="43"/>
                    <a:pt x="66" y="38"/>
                    <a:pt x="66" y="32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1"/>
                    <a:pt x="65" y="0"/>
                    <a:pt x="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Freeform 50"/>
            <p:cNvSpPr>
              <a:spLocks/>
            </p:cNvSpPr>
            <p:nvPr/>
          </p:nvSpPr>
          <p:spPr bwMode="auto">
            <a:xfrm>
              <a:off x="2402" y="1895"/>
              <a:ext cx="15" cy="28"/>
            </a:xfrm>
            <a:custGeom>
              <a:avLst/>
              <a:gdLst>
                <a:gd name="T0" fmla="*/ 7 w 7"/>
                <a:gd name="T1" fmla="*/ 10 h 14"/>
                <a:gd name="T2" fmla="*/ 7 w 7"/>
                <a:gd name="T3" fmla="*/ 4 h 14"/>
                <a:gd name="T4" fmla="*/ 3 w 7"/>
                <a:gd name="T5" fmla="*/ 0 h 14"/>
                <a:gd name="T6" fmla="*/ 0 w 7"/>
                <a:gd name="T7" fmla="*/ 4 h 14"/>
                <a:gd name="T8" fmla="*/ 0 w 7"/>
                <a:gd name="T9" fmla="*/ 10 h 14"/>
                <a:gd name="T10" fmla="*/ 3 w 7"/>
                <a:gd name="T11" fmla="*/ 14 h 14"/>
                <a:gd name="T12" fmla="*/ 7 w 7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4">
                  <a:moveTo>
                    <a:pt x="7" y="1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4"/>
                    <a:pt x="3" y="14"/>
                  </a:cubicBezTo>
                  <a:cubicBezTo>
                    <a:pt x="5" y="14"/>
                    <a:pt x="7" y="12"/>
                    <a:pt x="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2427" y="1868"/>
              <a:ext cx="16" cy="55"/>
            </a:xfrm>
            <a:custGeom>
              <a:avLst/>
              <a:gdLst>
                <a:gd name="T0" fmla="*/ 8 w 8"/>
                <a:gd name="T1" fmla="*/ 23 h 27"/>
                <a:gd name="T2" fmla="*/ 8 w 8"/>
                <a:gd name="T3" fmla="*/ 3 h 27"/>
                <a:gd name="T4" fmla="*/ 4 w 8"/>
                <a:gd name="T5" fmla="*/ 0 h 27"/>
                <a:gd name="T6" fmla="*/ 0 w 8"/>
                <a:gd name="T7" fmla="*/ 3 h 27"/>
                <a:gd name="T8" fmla="*/ 0 w 8"/>
                <a:gd name="T9" fmla="*/ 23 h 27"/>
                <a:gd name="T10" fmla="*/ 4 w 8"/>
                <a:gd name="T11" fmla="*/ 27 h 27"/>
                <a:gd name="T12" fmla="*/ 8 w 8"/>
                <a:gd name="T13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7">
                  <a:moveTo>
                    <a:pt x="8" y="2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6" y="27"/>
                    <a:pt x="8" y="25"/>
                    <a:pt x="8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2453" y="1881"/>
              <a:ext cx="14" cy="42"/>
            </a:xfrm>
            <a:custGeom>
              <a:avLst/>
              <a:gdLst>
                <a:gd name="T0" fmla="*/ 7 w 7"/>
                <a:gd name="T1" fmla="*/ 17 h 21"/>
                <a:gd name="T2" fmla="*/ 7 w 7"/>
                <a:gd name="T3" fmla="*/ 4 h 21"/>
                <a:gd name="T4" fmla="*/ 4 w 7"/>
                <a:gd name="T5" fmla="*/ 0 h 21"/>
                <a:gd name="T6" fmla="*/ 0 w 7"/>
                <a:gd name="T7" fmla="*/ 4 h 21"/>
                <a:gd name="T8" fmla="*/ 0 w 7"/>
                <a:gd name="T9" fmla="*/ 17 h 21"/>
                <a:gd name="T10" fmla="*/ 4 w 7"/>
                <a:gd name="T11" fmla="*/ 21 h 21"/>
                <a:gd name="T12" fmla="*/ 7 w 7"/>
                <a:gd name="T1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1">
                  <a:moveTo>
                    <a:pt x="7" y="17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1"/>
                    <a:pt x="4" y="21"/>
                  </a:cubicBezTo>
                  <a:cubicBezTo>
                    <a:pt x="6" y="21"/>
                    <a:pt x="7" y="19"/>
                    <a:pt x="7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Freeform 53"/>
            <p:cNvSpPr>
              <a:spLocks/>
            </p:cNvSpPr>
            <p:nvPr/>
          </p:nvSpPr>
          <p:spPr bwMode="auto">
            <a:xfrm>
              <a:off x="2396" y="1965"/>
              <a:ext cx="77" cy="41"/>
            </a:xfrm>
            <a:custGeom>
              <a:avLst/>
              <a:gdLst>
                <a:gd name="T0" fmla="*/ 30 w 38"/>
                <a:gd name="T1" fmla="*/ 2 h 20"/>
                <a:gd name="T2" fmla="*/ 26 w 38"/>
                <a:gd name="T3" fmla="*/ 0 h 20"/>
                <a:gd name="T4" fmla="*/ 12 w 38"/>
                <a:gd name="T5" fmla="*/ 0 h 20"/>
                <a:gd name="T6" fmla="*/ 8 w 38"/>
                <a:gd name="T7" fmla="*/ 2 h 20"/>
                <a:gd name="T8" fmla="*/ 1 w 38"/>
                <a:gd name="T9" fmla="*/ 14 h 20"/>
                <a:gd name="T10" fmla="*/ 2 w 38"/>
                <a:gd name="T11" fmla="*/ 19 h 20"/>
                <a:gd name="T12" fmla="*/ 7 w 38"/>
                <a:gd name="T13" fmla="*/ 18 h 20"/>
                <a:gd name="T14" fmla="*/ 14 w 38"/>
                <a:gd name="T15" fmla="*/ 7 h 20"/>
                <a:gd name="T16" fmla="*/ 24 w 38"/>
                <a:gd name="T17" fmla="*/ 7 h 20"/>
                <a:gd name="T18" fmla="*/ 31 w 38"/>
                <a:gd name="T19" fmla="*/ 18 h 20"/>
                <a:gd name="T20" fmla="*/ 34 w 38"/>
                <a:gd name="T21" fmla="*/ 19 h 20"/>
                <a:gd name="T22" fmla="*/ 36 w 38"/>
                <a:gd name="T23" fmla="*/ 19 h 20"/>
                <a:gd name="T24" fmla="*/ 37 w 38"/>
                <a:gd name="T25" fmla="*/ 14 h 20"/>
                <a:gd name="T26" fmla="*/ 30 w 38"/>
                <a:gd name="T2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20">
                  <a:moveTo>
                    <a:pt x="30" y="2"/>
                  </a:moveTo>
                  <a:cubicBezTo>
                    <a:pt x="29" y="1"/>
                    <a:pt x="28" y="0"/>
                    <a:pt x="2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4" y="20"/>
                    <a:pt x="6" y="19"/>
                    <a:pt x="7" y="1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2" y="19"/>
                    <a:pt x="34" y="19"/>
                  </a:cubicBezTo>
                  <a:cubicBezTo>
                    <a:pt x="34" y="19"/>
                    <a:pt x="35" y="19"/>
                    <a:pt x="36" y="19"/>
                  </a:cubicBezTo>
                  <a:cubicBezTo>
                    <a:pt x="37" y="18"/>
                    <a:pt x="38" y="16"/>
                    <a:pt x="37" y="14"/>
                  </a:cubicBez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048649" y="3246731"/>
            <a:ext cx="368300" cy="364067"/>
            <a:chOff x="834" y="1832"/>
            <a:chExt cx="174" cy="172"/>
          </a:xfrm>
          <a:solidFill>
            <a:schemeClr val="accent1"/>
          </a:solidFill>
        </p:grpSpPr>
        <p:sp>
          <p:nvSpPr>
            <p:cNvPr id="15" name="Freeform 54"/>
            <p:cNvSpPr>
              <a:spLocks noEditPoints="1"/>
            </p:cNvSpPr>
            <p:nvPr/>
          </p:nvSpPr>
          <p:spPr bwMode="auto">
            <a:xfrm>
              <a:off x="834" y="1832"/>
              <a:ext cx="174" cy="172"/>
            </a:xfrm>
            <a:custGeom>
              <a:avLst/>
              <a:gdLst>
                <a:gd name="T0" fmla="*/ 83 w 86"/>
                <a:gd name="T1" fmla="*/ 33 h 85"/>
                <a:gd name="T2" fmla="*/ 75 w 86"/>
                <a:gd name="T3" fmla="*/ 28 h 85"/>
                <a:gd name="T4" fmla="*/ 77 w 86"/>
                <a:gd name="T5" fmla="*/ 17 h 85"/>
                <a:gd name="T6" fmla="*/ 65 w 86"/>
                <a:gd name="T7" fmla="*/ 8 h 85"/>
                <a:gd name="T8" fmla="*/ 55 w 86"/>
                <a:gd name="T9" fmla="*/ 10 h 85"/>
                <a:gd name="T10" fmla="*/ 49 w 86"/>
                <a:gd name="T11" fmla="*/ 0 h 85"/>
                <a:gd name="T12" fmla="*/ 34 w 86"/>
                <a:gd name="T13" fmla="*/ 3 h 85"/>
                <a:gd name="T14" fmla="*/ 28 w 86"/>
                <a:gd name="T15" fmla="*/ 11 h 85"/>
                <a:gd name="T16" fmla="*/ 18 w 86"/>
                <a:gd name="T17" fmla="*/ 8 h 85"/>
                <a:gd name="T18" fmla="*/ 8 w 86"/>
                <a:gd name="T19" fmla="*/ 21 h 85"/>
                <a:gd name="T20" fmla="*/ 10 w 86"/>
                <a:gd name="T21" fmla="*/ 31 h 85"/>
                <a:gd name="T22" fmla="*/ 1 w 86"/>
                <a:gd name="T23" fmla="*/ 36 h 85"/>
                <a:gd name="T24" fmla="*/ 1 w 86"/>
                <a:gd name="T25" fmla="*/ 49 h 85"/>
                <a:gd name="T26" fmla="*/ 10 w 86"/>
                <a:gd name="T27" fmla="*/ 54 h 85"/>
                <a:gd name="T28" fmla="*/ 8 w 86"/>
                <a:gd name="T29" fmla="*/ 64 h 85"/>
                <a:gd name="T30" fmla="*/ 18 w 86"/>
                <a:gd name="T31" fmla="*/ 77 h 85"/>
                <a:gd name="T32" fmla="*/ 28 w 86"/>
                <a:gd name="T33" fmla="*/ 74 h 85"/>
                <a:gd name="T34" fmla="*/ 34 w 86"/>
                <a:gd name="T35" fmla="*/ 82 h 85"/>
                <a:gd name="T36" fmla="*/ 43 w 86"/>
                <a:gd name="T37" fmla="*/ 85 h 85"/>
                <a:gd name="T38" fmla="*/ 52 w 86"/>
                <a:gd name="T39" fmla="*/ 82 h 85"/>
                <a:gd name="T40" fmla="*/ 58 w 86"/>
                <a:gd name="T41" fmla="*/ 74 h 85"/>
                <a:gd name="T42" fmla="*/ 68 w 86"/>
                <a:gd name="T43" fmla="*/ 77 h 85"/>
                <a:gd name="T44" fmla="*/ 78 w 86"/>
                <a:gd name="T45" fmla="*/ 64 h 85"/>
                <a:gd name="T46" fmla="*/ 76 w 86"/>
                <a:gd name="T47" fmla="*/ 54 h 85"/>
                <a:gd name="T48" fmla="*/ 85 w 86"/>
                <a:gd name="T49" fmla="*/ 49 h 85"/>
                <a:gd name="T50" fmla="*/ 85 w 86"/>
                <a:gd name="T51" fmla="*/ 36 h 85"/>
                <a:gd name="T52" fmla="*/ 72 w 86"/>
                <a:gd name="T53" fmla="*/ 48 h 85"/>
                <a:gd name="T54" fmla="*/ 67 w 86"/>
                <a:gd name="T55" fmla="*/ 56 h 85"/>
                <a:gd name="T56" fmla="*/ 70 w 86"/>
                <a:gd name="T57" fmla="*/ 65 h 85"/>
                <a:gd name="T58" fmla="*/ 60 w 86"/>
                <a:gd name="T59" fmla="*/ 67 h 85"/>
                <a:gd name="T60" fmla="*/ 51 w 86"/>
                <a:gd name="T61" fmla="*/ 69 h 85"/>
                <a:gd name="T62" fmla="*/ 46 w 86"/>
                <a:gd name="T63" fmla="*/ 78 h 85"/>
                <a:gd name="T64" fmla="*/ 38 w 86"/>
                <a:gd name="T65" fmla="*/ 72 h 85"/>
                <a:gd name="T66" fmla="*/ 30 w 86"/>
                <a:gd name="T67" fmla="*/ 67 h 85"/>
                <a:gd name="T68" fmla="*/ 20 w 86"/>
                <a:gd name="T69" fmla="*/ 70 h 85"/>
                <a:gd name="T70" fmla="*/ 19 w 86"/>
                <a:gd name="T71" fmla="*/ 59 h 85"/>
                <a:gd name="T72" fmla="*/ 16 w 86"/>
                <a:gd name="T73" fmla="*/ 51 h 85"/>
                <a:gd name="T74" fmla="*/ 8 w 86"/>
                <a:gd name="T75" fmla="*/ 46 h 85"/>
                <a:gd name="T76" fmla="*/ 8 w 86"/>
                <a:gd name="T77" fmla="*/ 39 h 85"/>
                <a:gd name="T78" fmla="*/ 16 w 86"/>
                <a:gd name="T79" fmla="*/ 35 h 85"/>
                <a:gd name="T80" fmla="*/ 19 w 86"/>
                <a:gd name="T81" fmla="*/ 26 h 85"/>
                <a:gd name="T82" fmla="*/ 20 w 86"/>
                <a:gd name="T83" fmla="*/ 15 h 85"/>
                <a:gd name="T84" fmla="*/ 30 w 86"/>
                <a:gd name="T85" fmla="*/ 18 h 85"/>
                <a:gd name="T86" fmla="*/ 38 w 86"/>
                <a:gd name="T87" fmla="*/ 14 h 85"/>
                <a:gd name="T88" fmla="*/ 46 w 86"/>
                <a:gd name="T89" fmla="*/ 7 h 85"/>
                <a:gd name="T90" fmla="*/ 51 w 86"/>
                <a:gd name="T91" fmla="*/ 16 h 85"/>
                <a:gd name="T92" fmla="*/ 60 w 86"/>
                <a:gd name="T93" fmla="*/ 18 h 85"/>
                <a:gd name="T94" fmla="*/ 70 w 86"/>
                <a:gd name="T95" fmla="*/ 20 h 85"/>
                <a:gd name="T96" fmla="*/ 67 w 86"/>
                <a:gd name="T97" fmla="*/ 29 h 85"/>
                <a:gd name="T98" fmla="*/ 72 w 86"/>
                <a:gd name="T99" fmla="*/ 37 h 85"/>
                <a:gd name="T100" fmla="*/ 78 w 86"/>
                <a:gd name="T10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" h="85">
                  <a:moveTo>
                    <a:pt x="85" y="36"/>
                  </a:moveTo>
                  <a:cubicBezTo>
                    <a:pt x="85" y="35"/>
                    <a:pt x="84" y="34"/>
                    <a:pt x="83" y="33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0"/>
                    <a:pt x="75" y="29"/>
                    <a:pt x="75" y="28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0"/>
                    <a:pt x="78" y="18"/>
                    <a:pt x="77" y="17"/>
                  </a:cubicBezTo>
                  <a:cubicBezTo>
                    <a:pt x="75" y="14"/>
                    <a:pt x="72" y="11"/>
                    <a:pt x="68" y="8"/>
                  </a:cubicBezTo>
                  <a:cubicBezTo>
                    <a:pt x="67" y="7"/>
                    <a:pt x="66" y="7"/>
                    <a:pt x="65" y="8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6" y="10"/>
                    <a:pt x="55" y="1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1" y="1"/>
                    <a:pt x="49" y="0"/>
                  </a:cubicBezTo>
                  <a:cubicBezTo>
                    <a:pt x="45" y="0"/>
                    <a:pt x="41" y="0"/>
                    <a:pt x="37" y="0"/>
                  </a:cubicBezTo>
                  <a:cubicBezTo>
                    <a:pt x="35" y="1"/>
                    <a:pt x="34" y="2"/>
                    <a:pt x="34" y="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29" y="10"/>
                    <a:pt x="28" y="1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7"/>
                    <a:pt x="19" y="7"/>
                    <a:pt x="18" y="8"/>
                  </a:cubicBezTo>
                  <a:cubicBezTo>
                    <a:pt x="14" y="11"/>
                    <a:pt x="11" y="14"/>
                    <a:pt x="9" y="17"/>
                  </a:cubicBezTo>
                  <a:cubicBezTo>
                    <a:pt x="8" y="18"/>
                    <a:pt x="8" y="20"/>
                    <a:pt x="8" y="2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1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5"/>
                    <a:pt x="1" y="36"/>
                  </a:cubicBezTo>
                  <a:cubicBezTo>
                    <a:pt x="0" y="39"/>
                    <a:pt x="0" y="41"/>
                    <a:pt x="0" y="43"/>
                  </a:cubicBezTo>
                  <a:cubicBezTo>
                    <a:pt x="0" y="45"/>
                    <a:pt x="0" y="47"/>
                    <a:pt x="1" y="49"/>
                  </a:cubicBezTo>
                  <a:cubicBezTo>
                    <a:pt x="1" y="50"/>
                    <a:pt x="2" y="52"/>
                    <a:pt x="3" y="52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6"/>
                    <a:pt x="11" y="57"/>
                    <a:pt x="11" y="58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8" y="67"/>
                    <a:pt x="9" y="68"/>
                  </a:cubicBezTo>
                  <a:cubicBezTo>
                    <a:pt x="11" y="71"/>
                    <a:pt x="14" y="74"/>
                    <a:pt x="18" y="77"/>
                  </a:cubicBezTo>
                  <a:cubicBezTo>
                    <a:pt x="19" y="78"/>
                    <a:pt x="20" y="78"/>
                    <a:pt x="22" y="77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9" y="75"/>
                    <a:pt x="30" y="75"/>
                    <a:pt x="31" y="76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4"/>
                    <a:pt x="35" y="85"/>
                    <a:pt x="37" y="85"/>
                  </a:cubicBezTo>
                  <a:cubicBezTo>
                    <a:pt x="39" y="85"/>
                    <a:pt x="41" y="85"/>
                    <a:pt x="43" y="85"/>
                  </a:cubicBezTo>
                  <a:cubicBezTo>
                    <a:pt x="45" y="85"/>
                    <a:pt x="47" y="85"/>
                    <a:pt x="49" y="85"/>
                  </a:cubicBezTo>
                  <a:cubicBezTo>
                    <a:pt x="51" y="85"/>
                    <a:pt x="52" y="84"/>
                    <a:pt x="52" y="82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6" y="75"/>
                    <a:pt x="57" y="75"/>
                    <a:pt x="58" y="74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6" y="78"/>
                    <a:pt x="67" y="78"/>
                    <a:pt x="68" y="77"/>
                  </a:cubicBezTo>
                  <a:cubicBezTo>
                    <a:pt x="72" y="74"/>
                    <a:pt x="75" y="71"/>
                    <a:pt x="77" y="68"/>
                  </a:cubicBezTo>
                  <a:cubicBezTo>
                    <a:pt x="78" y="67"/>
                    <a:pt x="78" y="65"/>
                    <a:pt x="78" y="64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7"/>
                    <a:pt x="76" y="56"/>
                    <a:pt x="76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2"/>
                    <a:pt x="85" y="50"/>
                    <a:pt x="85" y="49"/>
                  </a:cubicBezTo>
                  <a:cubicBezTo>
                    <a:pt x="86" y="47"/>
                    <a:pt x="86" y="45"/>
                    <a:pt x="86" y="43"/>
                  </a:cubicBezTo>
                  <a:cubicBezTo>
                    <a:pt x="86" y="41"/>
                    <a:pt x="86" y="39"/>
                    <a:pt x="85" y="36"/>
                  </a:cubicBezTo>
                  <a:moveTo>
                    <a:pt x="78" y="46"/>
                  </a:moveTo>
                  <a:cubicBezTo>
                    <a:pt x="72" y="48"/>
                    <a:pt x="72" y="48"/>
                    <a:pt x="72" y="48"/>
                  </a:cubicBezTo>
                  <a:cubicBezTo>
                    <a:pt x="71" y="48"/>
                    <a:pt x="70" y="49"/>
                    <a:pt x="70" y="51"/>
                  </a:cubicBezTo>
                  <a:cubicBezTo>
                    <a:pt x="69" y="52"/>
                    <a:pt x="68" y="54"/>
                    <a:pt x="67" y="56"/>
                  </a:cubicBezTo>
                  <a:cubicBezTo>
                    <a:pt x="67" y="57"/>
                    <a:pt x="67" y="58"/>
                    <a:pt x="67" y="59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7"/>
                    <a:pt x="67" y="68"/>
                    <a:pt x="66" y="70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7" y="66"/>
                    <a:pt x="56" y="67"/>
                  </a:cubicBezTo>
                  <a:cubicBezTo>
                    <a:pt x="55" y="68"/>
                    <a:pt x="53" y="69"/>
                    <a:pt x="51" y="69"/>
                  </a:cubicBezTo>
                  <a:cubicBezTo>
                    <a:pt x="50" y="70"/>
                    <a:pt x="49" y="70"/>
                    <a:pt x="48" y="72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4" y="78"/>
                    <a:pt x="42" y="78"/>
                    <a:pt x="40" y="78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7" y="70"/>
                    <a:pt x="36" y="70"/>
                    <a:pt x="35" y="69"/>
                  </a:cubicBezTo>
                  <a:cubicBezTo>
                    <a:pt x="33" y="69"/>
                    <a:pt x="31" y="68"/>
                    <a:pt x="30" y="67"/>
                  </a:cubicBezTo>
                  <a:cubicBezTo>
                    <a:pt x="29" y="66"/>
                    <a:pt x="27" y="66"/>
                    <a:pt x="26" y="67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9" y="68"/>
                    <a:pt x="17" y="67"/>
                    <a:pt x="16" y="65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8"/>
                    <a:pt x="19" y="57"/>
                    <a:pt x="19" y="56"/>
                  </a:cubicBezTo>
                  <a:cubicBezTo>
                    <a:pt x="18" y="54"/>
                    <a:pt x="17" y="52"/>
                    <a:pt x="16" y="51"/>
                  </a:cubicBezTo>
                  <a:cubicBezTo>
                    <a:pt x="16" y="49"/>
                    <a:pt x="15" y="48"/>
                    <a:pt x="14" y="4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4"/>
                    <a:pt x="8" y="43"/>
                  </a:cubicBezTo>
                  <a:cubicBezTo>
                    <a:pt x="8" y="42"/>
                    <a:pt x="8" y="41"/>
                    <a:pt x="8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6" y="36"/>
                    <a:pt x="16" y="35"/>
                  </a:cubicBezTo>
                  <a:cubicBezTo>
                    <a:pt x="17" y="33"/>
                    <a:pt x="18" y="31"/>
                    <a:pt x="19" y="29"/>
                  </a:cubicBezTo>
                  <a:cubicBezTo>
                    <a:pt x="19" y="28"/>
                    <a:pt x="19" y="27"/>
                    <a:pt x="19" y="2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18"/>
                    <a:pt x="19" y="17"/>
                    <a:pt x="20" y="15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7" y="19"/>
                    <a:pt x="29" y="19"/>
                    <a:pt x="30" y="18"/>
                  </a:cubicBezTo>
                  <a:cubicBezTo>
                    <a:pt x="31" y="17"/>
                    <a:pt x="33" y="17"/>
                    <a:pt x="35" y="16"/>
                  </a:cubicBezTo>
                  <a:cubicBezTo>
                    <a:pt x="36" y="16"/>
                    <a:pt x="37" y="15"/>
                    <a:pt x="38" y="14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2" y="7"/>
                    <a:pt x="44" y="7"/>
                    <a:pt x="46" y="7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5"/>
                    <a:pt x="50" y="16"/>
                    <a:pt x="51" y="16"/>
                  </a:cubicBezTo>
                  <a:cubicBezTo>
                    <a:pt x="53" y="17"/>
                    <a:pt x="55" y="17"/>
                    <a:pt x="56" y="18"/>
                  </a:cubicBezTo>
                  <a:cubicBezTo>
                    <a:pt x="57" y="19"/>
                    <a:pt x="59" y="19"/>
                    <a:pt x="60" y="18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7" y="17"/>
                    <a:pt x="69" y="18"/>
                    <a:pt x="70" y="20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7"/>
                    <a:pt x="67" y="28"/>
                    <a:pt x="67" y="29"/>
                  </a:cubicBezTo>
                  <a:cubicBezTo>
                    <a:pt x="68" y="31"/>
                    <a:pt x="69" y="33"/>
                    <a:pt x="70" y="35"/>
                  </a:cubicBezTo>
                  <a:cubicBezTo>
                    <a:pt x="70" y="36"/>
                    <a:pt x="71" y="37"/>
                    <a:pt x="72" y="37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41"/>
                    <a:pt x="78" y="42"/>
                    <a:pt x="78" y="43"/>
                  </a:cubicBezTo>
                  <a:cubicBezTo>
                    <a:pt x="78" y="44"/>
                    <a:pt x="78" y="45"/>
                    <a:pt x="78" y="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Freeform 55"/>
            <p:cNvSpPr>
              <a:spLocks noEditPoints="1"/>
            </p:cNvSpPr>
            <p:nvPr/>
          </p:nvSpPr>
          <p:spPr bwMode="auto">
            <a:xfrm>
              <a:off x="887" y="1883"/>
              <a:ext cx="69" cy="68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6 h 34"/>
                <a:gd name="T12" fmla="*/ 7 w 34"/>
                <a:gd name="T13" fmla="*/ 17 h 34"/>
                <a:gd name="T14" fmla="*/ 17 w 34"/>
                <a:gd name="T15" fmla="*/ 7 h 34"/>
                <a:gd name="T16" fmla="*/ 27 w 34"/>
                <a:gd name="T17" fmla="*/ 17 h 34"/>
                <a:gd name="T18" fmla="*/ 17 w 34"/>
                <a:gd name="T19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moveTo>
                    <a:pt x="17" y="26"/>
                  </a:moveTo>
                  <a:cubicBezTo>
                    <a:pt x="12" y="26"/>
                    <a:pt x="7" y="22"/>
                    <a:pt x="7" y="17"/>
                  </a:cubicBezTo>
                  <a:cubicBezTo>
                    <a:pt x="7" y="11"/>
                    <a:pt x="12" y="7"/>
                    <a:pt x="17" y="7"/>
                  </a:cubicBezTo>
                  <a:cubicBezTo>
                    <a:pt x="22" y="7"/>
                    <a:pt x="27" y="11"/>
                    <a:pt x="27" y="17"/>
                  </a:cubicBezTo>
                  <a:cubicBezTo>
                    <a:pt x="27" y="22"/>
                    <a:pt x="22" y="26"/>
                    <a:pt x="17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" name="Freeform 56"/>
          <p:cNvSpPr>
            <a:spLocks noEditPoints="1"/>
          </p:cNvSpPr>
          <p:nvPr/>
        </p:nvSpPr>
        <p:spPr bwMode="auto">
          <a:xfrm>
            <a:off x="3087114" y="3235731"/>
            <a:ext cx="368300" cy="254000"/>
          </a:xfrm>
          <a:custGeom>
            <a:avLst/>
            <a:gdLst>
              <a:gd name="T0" fmla="*/ 82 w 86"/>
              <a:gd name="T1" fmla="*/ 7 h 59"/>
              <a:gd name="T2" fmla="*/ 74 w 86"/>
              <a:gd name="T3" fmla="*/ 4 h 59"/>
              <a:gd name="T4" fmla="*/ 66 w 86"/>
              <a:gd name="T5" fmla="*/ 7 h 59"/>
              <a:gd name="T6" fmla="*/ 63 w 86"/>
              <a:gd name="T7" fmla="*/ 15 h 59"/>
              <a:gd name="T8" fmla="*/ 64 w 86"/>
              <a:gd name="T9" fmla="*/ 20 h 59"/>
              <a:gd name="T10" fmla="*/ 50 w 86"/>
              <a:gd name="T11" fmla="*/ 32 h 59"/>
              <a:gd name="T12" fmla="*/ 42 w 86"/>
              <a:gd name="T13" fmla="*/ 30 h 59"/>
              <a:gd name="T14" fmla="*/ 35 w 86"/>
              <a:gd name="T15" fmla="*/ 32 h 59"/>
              <a:gd name="T16" fmla="*/ 25 w 86"/>
              <a:gd name="T17" fmla="*/ 20 h 59"/>
              <a:gd name="T18" fmla="*/ 23 w 86"/>
              <a:gd name="T19" fmla="*/ 4 h 59"/>
              <a:gd name="T20" fmla="*/ 14 w 86"/>
              <a:gd name="T21" fmla="*/ 0 h 59"/>
              <a:gd name="T22" fmla="*/ 4 w 86"/>
              <a:gd name="T23" fmla="*/ 4 h 59"/>
              <a:gd name="T24" fmla="*/ 0 w 86"/>
              <a:gd name="T25" fmla="*/ 14 h 59"/>
              <a:gd name="T26" fmla="*/ 4 w 86"/>
              <a:gd name="T27" fmla="*/ 23 h 59"/>
              <a:gd name="T28" fmla="*/ 14 w 86"/>
              <a:gd name="T29" fmla="*/ 27 h 59"/>
              <a:gd name="T30" fmla="*/ 20 w 86"/>
              <a:gd name="T31" fmla="*/ 25 h 59"/>
              <a:gd name="T32" fmla="*/ 30 w 86"/>
              <a:gd name="T33" fmla="*/ 37 h 59"/>
              <a:gd name="T34" fmla="*/ 32 w 86"/>
              <a:gd name="T35" fmla="*/ 55 h 59"/>
              <a:gd name="T36" fmla="*/ 42 w 86"/>
              <a:gd name="T37" fmla="*/ 59 h 59"/>
              <a:gd name="T38" fmla="*/ 52 w 86"/>
              <a:gd name="T39" fmla="*/ 55 h 59"/>
              <a:gd name="T40" fmla="*/ 55 w 86"/>
              <a:gd name="T41" fmla="*/ 38 h 59"/>
              <a:gd name="T42" fmla="*/ 69 w 86"/>
              <a:gd name="T43" fmla="*/ 25 h 59"/>
              <a:gd name="T44" fmla="*/ 74 w 86"/>
              <a:gd name="T45" fmla="*/ 27 h 59"/>
              <a:gd name="T46" fmla="*/ 82 w 86"/>
              <a:gd name="T47" fmla="*/ 23 h 59"/>
              <a:gd name="T48" fmla="*/ 86 w 86"/>
              <a:gd name="T49" fmla="*/ 15 h 59"/>
              <a:gd name="T50" fmla="*/ 82 w 86"/>
              <a:gd name="T51" fmla="*/ 7 h 59"/>
              <a:gd name="T52" fmla="*/ 9 w 86"/>
              <a:gd name="T53" fmla="*/ 18 h 59"/>
              <a:gd name="T54" fmla="*/ 8 w 86"/>
              <a:gd name="T55" fmla="*/ 14 h 59"/>
              <a:gd name="T56" fmla="*/ 9 w 86"/>
              <a:gd name="T57" fmla="*/ 9 h 59"/>
              <a:gd name="T58" fmla="*/ 14 w 86"/>
              <a:gd name="T59" fmla="*/ 8 h 59"/>
              <a:gd name="T60" fmla="*/ 18 w 86"/>
              <a:gd name="T61" fmla="*/ 9 h 59"/>
              <a:gd name="T62" fmla="*/ 18 w 86"/>
              <a:gd name="T63" fmla="*/ 18 h 59"/>
              <a:gd name="T64" fmla="*/ 9 w 86"/>
              <a:gd name="T65" fmla="*/ 18 h 59"/>
              <a:gd name="T66" fmla="*/ 77 w 86"/>
              <a:gd name="T67" fmla="*/ 18 h 59"/>
              <a:gd name="T68" fmla="*/ 71 w 86"/>
              <a:gd name="T69" fmla="*/ 18 h 59"/>
              <a:gd name="T70" fmla="*/ 70 w 86"/>
              <a:gd name="T71" fmla="*/ 15 h 59"/>
              <a:gd name="T72" fmla="*/ 71 w 86"/>
              <a:gd name="T73" fmla="*/ 12 h 59"/>
              <a:gd name="T74" fmla="*/ 74 w 86"/>
              <a:gd name="T75" fmla="*/ 11 h 59"/>
              <a:gd name="T76" fmla="*/ 77 w 86"/>
              <a:gd name="T77" fmla="*/ 12 h 59"/>
              <a:gd name="T78" fmla="*/ 78 w 86"/>
              <a:gd name="T79" fmla="*/ 15 h 59"/>
              <a:gd name="T80" fmla="*/ 77 w 86"/>
              <a:gd name="T81" fmla="*/ 1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6" h="59">
                <a:moveTo>
                  <a:pt x="82" y="7"/>
                </a:moveTo>
                <a:cubicBezTo>
                  <a:pt x="80" y="5"/>
                  <a:pt x="77" y="4"/>
                  <a:pt x="74" y="4"/>
                </a:cubicBezTo>
                <a:cubicBezTo>
                  <a:pt x="71" y="4"/>
                  <a:pt x="68" y="5"/>
                  <a:pt x="66" y="7"/>
                </a:cubicBezTo>
                <a:cubicBezTo>
                  <a:pt x="64" y="9"/>
                  <a:pt x="63" y="12"/>
                  <a:pt x="63" y="15"/>
                </a:cubicBezTo>
                <a:cubicBezTo>
                  <a:pt x="63" y="17"/>
                  <a:pt x="63" y="18"/>
                  <a:pt x="64" y="20"/>
                </a:cubicBezTo>
                <a:cubicBezTo>
                  <a:pt x="50" y="32"/>
                  <a:pt x="50" y="32"/>
                  <a:pt x="50" y="32"/>
                </a:cubicBezTo>
                <a:cubicBezTo>
                  <a:pt x="47" y="31"/>
                  <a:pt x="45" y="30"/>
                  <a:pt x="42" y="30"/>
                </a:cubicBezTo>
                <a:cubicBezTo>
                  <a:pt x="40" y="30"/>
                  <a:pt x="37" y="31"/>
                  <a:pt x="35" y="32"/>
                </a:cubicBezTo>
                <a:cubicBezTo>
                  <a:pt x="25" y="20"/>
                  <a:pt x="25" y="20"/>
                  <a:pt x="25" y="20"/>
                </a:cubicBezTo>
                <a:cubicBezTo>
                  <a:pt x="28" y="15"/>
                  <a:pt x="27" y="8"/>
                  <a:pt x="23" y="4"/>
                </a:cubicBezTo>
                <a:cubicBezTo>
                  <a:pt x="21" y="2"/>
                  <a:pt x="17" y="0"/>
                  <a:pt x="14" y="0"/>
                </a:cubicBezTo>
                <a:cubicBezTo>
                  <a:pt x="10" y="0"/>
                  <a:pt x="7" y="2"/>
                  <a:pt x="4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7"/>
                  <a:pt x="2" y="20"/>
                  <a:pt x="4" y="23"/>
                </a:cubicBezTo>
                <a:cubicBezTo>
                  <a:pt x="7" y="25"/>
                  <a:pt x="10" y="27"/>
                  <a:pt x="14" y="27"/>
                </a:cubicBezTo>
                <a:cubicBezTo>
                  <a:pt x="16" y="27"/>
                  <a:pt x="18" y="26"/>
                  <a:pt x="20" y="25"/>
                </a:cubicBezTo>
                <a:cubicBezTo>
                  <a:pt x="30" y="37"/>
                  <a:pt x="30" y="37"/>
                  <a:pt x="30" y="37"/>
                </a:cubicBezTo>
                <a:cubicBezTo>
                  <a:pt x="27" y="43"/>
                  <a:pt x="27" y="50"/>
                  <a:pt x="32" y="55"/>
                </a:cubicBezTo>
                <a:cubicBezTo>
                  <a:pt x="35" y="58"/>
                  <a:pt x="38" y="59"/>
                  <a:pt x="42" y="59"/>
                </a:cubicBezTo>
                <a:cubicBezTo>
                  <a:pt x="46" y="59"/>
                  <a:pt x="50" y="58"/>
                  <a:pt x="52" y="55"/>
                </a:cubicBezTo>
                <a:cubicBezTo>
                  <a:pt x="57" y="50"/>
                  <a:pt x="58" y="43"/>
                  <a:pt x="55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71" y="26"/>
                  <a:pt x="72" y="27"/>
                  <a:pt x="74" y="27"/>
                </a:cubicBezTo>
                <a:cubicBezTo>
                  <a:pt x="77" y="27"/>
                  <a:pt x="80" y="25"/>
                  <a:pt x="82" y="23"/>
                </a:cubicBezTo>
                <a:cubicBezTo>
                  <a:pt x="85" y="21"/>
                  <a:pt x="86" y="18"/>
                  <a:pt x="86" y="15"/>
                </a:cubicBezTo>
                <a:cubicBezTo>
                  <a:pt x="86" y="12"/>
                  <a:pt x="85" y="9"/>
                  <a:pt x="82" y="7"/>
                </a:cubicBezTo>
                <a:moveTo>
                  <a:pt x="9" y="18"/>
                </a:moveTo>
                <a:cubicBezTo>
                  <a:pt x="8" y="17"/>
                  <a:pt x="8" y="15"/>
                  <a:pt x="8" y="14"/>
                </a:cubicBezTo>
                <a:cubicBezTo>
                  <a:pt x="8" y="12"/>
                  <a:pt x="8" y="10"/>
                  <a:pt x="9" y="9"/>
                </a:cubicBezTo>
                <a:cubicBezTo>
                  <a:pt x="11" y="8"/>
                  <a:pt x="12" y="8"/>
                  <a:pt x="14" y="8"/>
                </a:cubicBezTo>
                <a:cubicBezTo>
                  <a:pt x="15" y="8"/>
                  <a:pt x="17" y="8"/>
                  <a:pt x="18" y="9"/>
                </a:cubicBezTo>
                <a:cubicBezTo>
                  <a:pt x="20" y="12"/>
                  <a:pt x="20" y="15"/>
                  <a:pt x="18" y="18"/>
                </a:cubicBezTo>
                <a:cubicBezTo>
                  <a:pt x="16" y="20"/>
                  <a:pt x="12" y="20"/>
                  <a:pt x="9" y="18"/>
                </a:cubicBezTo>
                <a:moveTo>
                  <a:pt x="77" y="18"/>
                </a:moveTo>
                <a:cubicBezTo>
                  <a:pt x="76" y="20"/>
                  <a:pt x="73" y="20"/>
                  <a:pt x="71" y="18"/>
                </a:cubicBezTo>
                <a:cubicBezTo>
                  <a:pt x="71" y="17"/>
                  <a:pt x="70" y="16"/>
                  <a:pt x="70" y="15"/>
                </a:cubicBezTo>
                <a:cubicBezTo>
                  <a:pt x="70" y="14"/>
                  <a:pt x="71" y="13"/>
                  <a:pt x="71" y="12"/>
                </a:cubicBezTo>
                <a:cubicBezTo>
                  <a:pt x="72" y="11"/>
                  <a:pt x="73" y="11"/>
                  <a:pt x="74" y="11"/>
                </a:cubicBezTo>
                <a:cubicBezTo>
                  <a:pt x="75" y="11"/>
                  <a:pt x="76" y="11"/>
                  <a:pt x="77" y="12"/>
                </a:cubicBezTo>
                <a:cubicBezTo>
                  <a:pt x="78" y="13"/>
                  <a:pt x="78" y="14"/>
                  <a:pt x="78" y="15"/>
                </a:cubicBezTo>
                <a:cubicBezTo>
                  <a:pt x="78" y="16"/>
                  <a:pt x="78" y="17"/>
                  <a:pt x="77" y="1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59"/>
          <p:cNvSpPr>
            <a:spLocks noChangeArrowheads="1"/>
          </p:cNvSpPr>
          <p:nvPr/>
        </p:nvSpPr>
        <p:spPr bwMode="auto">
          <a:xfrm>
            <a:off x="920751" y="1582703"/>
            <a:ext cx="4684183" cy="55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</a:rPr>
              <a:t>这个问题在之前有过详细说明，当时使用</a:t>
            </a:r>
            <a:r>
              <a:rPr lang="en-US" altLang="zh-CN" sz="1600" b="1" dirty="0" err="1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</a:rPr>
              <a:t>Sqlite</a:t>
            </a:r>
            <a:r>
              <a:rPr lang="zh-CN" altLang="en-US" sz="1600" b="1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</a:rPr>
              <a:t>遇到了如下问题：</a:t>
            </a:r>
          </a:p>
        </p:txBody>
      </p:sp>
      <p:sp>
        <p:nvSpPr>
          <p:cNvPr id="19" name="Rectangle 60"/>
          <p:cNvSpPr>
            <a:spLocks noChangeArrowheads="1"/>
          </p:cNvSpPr>
          <p:nvPr/>
        </p:nvSpPr>
        <p:spPr bwMode="auto">
          <a:xfrm>
            <a:off x="657065" y="3797414"/>
            <a:ext cx="1151467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不支持某些类型和查询方式</a:t>
            </a:r>
            <a:endParaRPr lang="zh-CN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0" name="Rectangle 61"/>
          <p:cNvSpPr>
            <a:spLocks noChangeArrowheads="1"/>
          </p:cNvSpPr>
          <p:nvPr/>
        </p:nvSpPr>
        <p:spPr bwMode="auto">
          <a:xfrm>
            <a:off x="2699911" y="3652008"/>
            <a:ext cx="1151467" cy="63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某些版本和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Django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的迁移功能不稳定</a:t>
            </a:r>
            <a:endParaRPr lang="zh-CN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1" name="Rectangle 62"/>
          <p:cNvSpPr>
            <a:spLocks noChangeArrowheads="1"/>
          </p:cNvSpPr>
          <p:nvPr/>
        </p:nvSpPr>
        <p:spPr bwMode="auto">
          <a:xfrm>
            <a:off x="4624393" y="3785856"/>
            <a:ext cx="1151467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无法生成添加的模型的关联表</a:t>
            </a:r>
            <a:endParaRPr lang="zh-CN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2" name="Freeform 63"/>
          <p:cNvSpPr>
            <a:spLocks noEditPoints="1"/>
          </p:cNvSpPr>
          <p:nvPr/>
        </p:nvSpPr>
        <p:spPr bwMode="auto">
          <a:xfrm>
            <a:off x="1035051" y="5669987"/>
            <a:ext cx="234949" cy="215900"/>
          </a:xfrm>
          <a:custGeom>
            <a:avLst/>
            <a:gdLst>
              <a:gd name="T0" fmla="*/ 44 w 168"/>
              <a:gd name="T1" fmla="*/ 73 h 154"/>
              <a:gd name="T2" fmla="*/ 16 w 168"/>
              <a:gd name="T3" fmla="*/ 73 h 154"/>
              <a:gd name="T4" fmla="*/ 20 w 168"/>
              <a:gd name="T5" fmla="*/ 64 h 154"/>
              <a:gd name="T6" fmla="*/ 40 w 168"/>
              <a:gd name="T7" fmla="*/ 57 h 154"/>
              <a:gd name="T8" fmla="*/ 20 w 168"/>
              <a:gd name="T9" fmla="*/ 64 h 154"/>
              <a:gd name="T10" fmla="*/ 120 w 168"/>
              <a:gd name="T11" fmla="*/ 18 h 154"/>
              <a:gd name="T12" fmla="*/ 54 w 168"/>
              <a:gd name="T13" fmla="*/ 0 h 154"/>
              <a:gd name="T14" fmla="*/ 6 w 168"/>
              <a:gd name="T15" fmla="*/ 18 h 154"/>
              <a:gd name="T16" fmla="*/ 6 w 168"/>
              <a:gd name="T17" fmla="*/ 146 h 154"/>
              <a:gd name="T18" fmla="*/ 54 w 168"/>
              <a:gd name="T19" fmla="*/ 154 h 154"/>
              <a:gd name="T20" fmla="*/ 120 w 168"/>
              <a:gd name="T21" fmla="*/ 146 h 154"/>
              <a:gd name="T22" fmla="*/ 168 w 168"/>
              <a:gd name="T23" fmla="*/ 24 h 154"/>
              <a:gd name="T24" fmla="*/ 48 w 168"/>
              <a:gd name="T25" fmla="*/ 134 h 154"/>
              <a:gd name="T26" fmla="*/ 48 w 168"/>
              <a:gd name="T27" fmla="*/ 30 h 154"/>
              <a:gd name="T28" fmla="*/ 108 w 168"/>
              <a:gd name="T29" fmla="*/ 142 h 154"/>
              <a:gd name="T30" fmla="*/ 108 w 168"/>
              <a:gd name="T31" fmla="*/ 12 h 154"/>
              <a:gd name="T32" fmla="*/ 156 w 168"/>
              <a:gd name="T33" fmla="*/ 134 h 154"/>
              <a:gd name="T34" fmla="*/ 156 w 168"/>
              <a:gd name="T35" fmla="*/ 30 h 154"/>
              <a:gd name="T36" fmla="*/ 20 w 168"/>
              <a:gd name="T37" fmla="*/ 51 h 154"/>
              <a:gd name="T38" fmla="*/ 40 w 168"/>
              <a:gd name="T39" fmla="*/ 44 h 154"/>
              <a:gd name="T40" fmla="*/ 20 w 168"/>
              <a:gd name="T41" fmla="*/ 51 h 154"/>
              <a:gd name="T42" fmla="*/ 30 w 168"/>
              <a:gd name="T43" fmla="*/ 101 h 154"/>
              <a:gd name="T44" fmla="*/ 20 w 168"/>
              <a:gd name="T45" fmla="*/ 123 h 154"/>
              <a:gd name="T46" fmla="*/ 39 w 168"/>
              <a:gd name="T47" fmla="*/ 123 h 154"/>
              <a:gd name="T48" fmla="*/ 39 w 168"/>
              <a:gd name="T49" fmla="*/ 104 h 154"/>
              <a:gd name="T50" fmla="*/ 30 w 168"/>
              <a:gd name="T51" fmla="*/ 120 h 154"/>
              <a:gd name="T52" fmla="*/ 24 w 168"/>
              <a:gd name="T53" fmla="*/ 114 h 154"/>
              <a:gd name="T54" fmla="*/ 30 w 168"/>
              <a:gd name="T55" fmla="*/ 108 h 154"/>
              <a:gd name="T56" fmla="*/ 36 w 168"/>
              <a:gd name="T57" fmla="*/ 114 h 154"/>
              <a:gd name="T58" fmla="*/ 128 w 168"/>
              <a:gd name="T59" fmla="*/ 64 h 154"/>
              <a:gd name="T60" fmla="*/ 148 w 168"/>
              <a:gd name="T61" fmla="*/ 57 h 154"/>
              <a:gd name="T62" fmla="*/ 128 w 168"/>
              <a:gd name="T63" fmla="*/ 64 h 154"/>
              <a:gd name="T64" fmla="*/ 148 w 168"/>
              <a:gd name="T65" fmla="*/ 77 h 154"/>
              <a:gd name="T66" fmla="*/ 128 w 168"/>
              <a:gd name="T67" fmla="*/ 70 h 154"/>
              <a:gd name="T68" fmla="*/ 128 w 168"/>
              <a:gd name="T69" fmla="*/ 51 h 154"/>
              <a:gd name="T70" fmla="*/ 152 w 168"/>
              <a:gd name="T71" fmla="*/ 47 h 154"/>
              <a:gd name="T72" fmla="*/ 124 w 168"/>
              <a:gd name="T73" fmla="*/ 47 h 154"/>
              <a:gd name="T74" fmla="*/ 71 w 168"/>
              <a:gd name="T75" fmla="*/ 70 h 154"/>
              <a:gd name="T76" fmla="*/ 97 w 168"/>
              <a:gd name="T77" fmla="*/ 63 h 154"/>
              <a:gd name="T78" fmla="*/ 71 w 168"/>
              <a:gd name="T79" fmla="*/ 70 h 154"/>
              <a:gd name="T80" fmla="*/ 138 w 168"/>
              <a:gd name="T81" fmla="*/ 101 h 154"/>
              <a:gd name="T82" fmla="*/ 128 w 168"/>
              <a:gd name="T83" fmla="*/ 123 h 154"/>
              <a:gd name="T84" fmla="*/ 147 w 168"/>
              <a:gd name="T85" fmla="*/ 123 h 154"/>
              <a:gd name="T86" fmla="*/ 147 w 168"/>
              <a:gd name="T87" fmla="*/ 104 h 154"/>
              <a:gd name="T88" fmla="*/ 138 w 168"/>
              <a:gd name="T89" fmla="*/ 120 h 154"/>
              <a:gd name="T90" fmla="*/ 132 w 168"/>
              <a:gd name="T91" fmla="*/ 114 h 154"/>
              <a:gd name="T92" fmla="*/ 138 w 168"/>
              <a:gd name="T93" fmla="*/ 108 h 154"/>
              <a:gd name="T94" fmla="*/ 144 w 168"/>
              <a:gd name="T95" fmla="*/ 114 h 154"/>
              <a:gd name="T96" fmla="*/ 71 w 168"/>
              <a:gd name="T97" fmla="*/ 38 h 154"/>
              <a:gd name="T98" fmla="*/ 97 w 168"/>
              <a:gd name="T99" fmla="*/ 31 h 154"/>
              <a:gd name="T100" fmla="*/ 71 w 168"/>
              <a:gd name="T101" fmla="*/ 38 h 154"/>
              <a:gd name="T102" fmla="*/ 97 w 168"/>
              <a:gd name="T103" fmla="*/ 54 h 154"/>
              <a:gd name="T104" fmla="*/ 71 w 168"/>
              <a:gd name="T105" fmla="*/ 47 h 154"/>
              <a:gd name="T106" fmla="*/ 95 w 168"/>
              <a:gd name="T107" fmla="*/ 106 h 154"/>
              <a:gd name="T108" fmla="*/ 84 w 168"/>
              <a:gd name="T109" fmla="*/ 101 h 154"/>
              <a:gd name="T110" fmla="*/ 68 w 168"/>
              <a:gd name="T111" fmla="*/ 116 h 154"/>
              <a:gd name="T112" fmla="*/ 95 w 168"/>
              <a:gd name="T113" fmla="*/ 127 h 154"/>
              <a:gd name="T114" fmla="*/ 95 w 168"/>
              <a:gd name="T115" fmla="*/ 106 h 154"/>
              <a:gd name="T116" fmla="*/ 84 w 168"/>
              <a:gd name="T117" fmla="*/ 125 h 154"/>
              <a:gd name="T118" fmla="*/ 78 w 168"/>
              <a:gd name="T119" fmla="*/ 122 h 154"/>
              <a:gd name="T120" fmla="*/ 78 w 168"/>
              <a:gd name="T121" fmla="*/ 110 h 154"/>
              <a:gd name="T122" fmla="*/ 90 w 168"/>
              <a:gd name="T123" fmla="*/ 11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8" h="154">
                <a:moveTo>
                  <a:pt x="20" y="77"/>
                </a:moveTo>
                <a:cubicBezTo>
                  <a:pt x="40" y="77"/>
                  <a:pt x="40" y="77"/>
                  <a:pt x="40" y="77"/>
                </a:cubicBezTo>
                <a:cubicBezTo>
                  <a:pt x="42" y="77"/>
                  <a:pt x="44" y="75"/>
                  <a:pt x="44" y="73"/>
                </a:cubicBezTo>
                <a:cubicBezTo>
                  <a:pt x="44" y="71"/>
                  <a:pt x="42" y="70"/>
                  <a:pt x="40" y="70"/>
                </a:cubicBezTo>
                <a:cubicBezTo>
                  <a:pt x="20" y="70"/>
                  <a:pt x="20" y="70"/>
                  <a:pt x="20" y="70"/>
                </a:cubicBezTo>
                <a:cubicBezTo>
                  <a:pt x="18" y="70"/>
                  <a:pt x="16" y="71"/>
                  <a:pt x="16" y="73"/>
                </a:cubicBezTo>
                <a:cubicBezTo>
                  <a:pt x="16" y="75"/>
                  <a:pt x="18" y="77"/>
                  <a:pt x="20" y="77"/>
                </a:cubicBezTo>
                <a:close/>
                <a:moveTo>
                  <a:pt x="20" y="64"/>
                </a:moveTo>
                <a:cubicBezTo>
                  <a:pt x="20" y="64"/>
                  <a:pt x="20" y="64"/>
                  <a:pt x="20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2" y="64"/>
                  <a:pt x="44" y="62"/>
                  <a:pt x="44" y="60"/>
                </a:cubicBezTo>
                <a:cubicBezTo>
                  <a:pt x="44" y="58"/>
                  <a:pt x="42" y="57"/>
                  <a:pt x="4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18" y="57"/>
                  <a:pt x="16" y="58"/>
                  <a:pt x="16" y="60"/>
                </a:cubicBezTo>
                <a:cubicBezTo>
                  <a:pt x="16" y="62"/>
                  <a:pt x="18" y="64"/>
                  <a:pt x="20" y="64"/>
                </a:cubicBezTo>
                <a:close/>
                <a:moveTo>
                  <a:pt x="162" y="18"/>
                </a:moveTo>
                <a:cubicBezTo>
                  <a:pt x="162" y="18"/>
                  <a:pt x="162" y="18"/>
                  <a:pt x="162" y="18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3"/>
                  <a:pt x="117" y="0"/>
                  <a:pt x="11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1" y="0"/>
                  <a:pt x="48" y="3"/>
                  <a:pt x="48" y="6"/>
                </a:cubicBezTo>
                <a:cubicBezTo>
                  <a:pt x="48" y="18"/>
                  <a:pt x="48" y="18"/>
                  <a:pt x="48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2" y="18"/>
                  <a:pt x="0" y="21"/>
                  <a:pt x="0" y="2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6"/>
                  <a:pt x="6" y="146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48" y="151"/>
                  <a:pt x="51" y="154"/>
                  <a:pt x="54" y="154"/>
                </a:cubicBezTo>
                <a:cubicBezTo>
                  <a:pt x="114" y="154"/>
                  <a:pt x="114" y="154"/>
                  <a:pt x="114" y="154"/>
                </a:cubicBezTo>
                <a:cubicBezTo>
                  <a:pt x="117" y="154"/>
                  <a:pt x="120" y="151"/>
                  <a:pt x="120" y="148"/>
                </a:cubicBezTo>
                <a:cubicBezTo>
                  <a:pt x="120" y="146"/>
                  <a:pt x="120" y="146"/>
                  <a:pt x="120" y="146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5" y="146"/>
                  <a:pt x="168" y="143"/>
                  <a:pt x="168" y="140"/>
                </a:cubicBezTo>
                <a:cubicBezTo>
                  <a:pt x="168" y="24"/>
                  <a:pt x="168" y="24"/>
                  <a:pt x="168" y="24"/>
                </a:cubicBezTo>
                <a:cubicBezTo>
                  <a:pt x="168" y="21"/>
                  <a:pt x="165" y="18"/>
                  <a:pt x="162" y="18"/>
                </a:cubicBezTo>
                <a:close/>
                <a:moveTo>
                  <a:pt x="48" y="134"/>
                </a:moveTo>
                <a:cubicBezTo>
                  <a:pt x="48" y="134"/>
                  <a:pt x="48" y="134"/>
                  <a:pt x="48" y="134"/>
                </a:cubicBezTo>
                <a:cubicBezTo>
                  <a:pt x="12" y="134"/>
                  <a:pt x="12" y="134"/>
                  <a:pt x="12" y="134"/>
                </a:cubicBezTo>
                <a:cubicBezTo>
                  <a:pt x="12" y="30"/>
                  <a:pt x="12" y="30"/>
                  <a:pt x="12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134"/>
                  <a:pt x="48" y="134"/>
                  <a:pt x="48" y="134"/>
                </a:cubicBezTo>
                <a:close/>
                <a:moveTo>
                  <a:pt x="108" y="142"/>
                </a:moveTo>
                <a:cubicBezTo>
                  <a:pt x="108" y="142"/>
                  <a:pt x="108" y="142"/>
                  <a:pt x="108" y="142"/>
                </a:cubicBezTo>
                <a:cubicBezTo>
                  <a:pt x="60" y="142"/>
                  <a:pt x="60" y="142"/>
                  <a:pt x="60" y="142"/>
                </a:cubicBezTo>
                <a:cubicBezTo>
                  <a:pt x="60" y="12"/>
                  <a:pt x="60" y="12"/>
                  <a:pt x="60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42"/>
                  <a:pt x="108" y="142"/>
                  <a:pt x="108" y="142"/>
                </a:cubicBezTo>
                <a:close/>
                <a:moveTo>
                  <a:pt x="156" y="134"/>
                </a:moveTo>
                <a:cubicBezTo>
                  <a:pt x="156" y="134"/>
                  <a:pt x="156" y="134"/>
                  <a:pt x="156" y="134"/>
                </a:cubicBezTo>
                <a:cubicBezTo>
                  <a:pt x="120" y="134"/>
                  <a:pt x="120" y="134"/>
                  <a:pt x="120" y="134"/>
                </a:cubicBezTo>
                <a:cubicBezTo>
                  <a:pt x="120" y="30"/>
                  <a:pt x="120" y="30"/>
                  <a:pt x="120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134"/>
                  <a:pt x="156" y="134"/>
                  <a:pt x="156" y="134"/>
                </a:cubicBezTo>
                <a:close/>
                <a:moveTo>
                  <a:pt x="20" y="51"/>
                </a:moveTo>
                <a:cubicBezTo>
                  <a:pt x="20" y="51"/>
                  <a:pt x="20" y="51"/>
                  <a:pt x="2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2" y="51"/>
                  <a:pt x="44" y="49"/>
                  <a:pt x="44" y="47"/>
                </a:cubicBezTo>
                <a:cubicBezTo>
                  <a:pt x="44" y="45"/>
                  <a:pt x="42" y="44"/>
                  <a:pt x="4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8" y="44"/>
                  <a:pt x="16" y="45"/>
                  <a:pt x="16" y="47"/>
                </a:cubicBezTo>
                <a:cubicBezTo>
                  <a:pt x="16" y="49"/>
                  <a:pt x="18" y="51"/>
                  <a:pt x="20" y="51"/>
                </a:cubicBezTo>
                <a:close/>
                <a:moveTo>
                  <a:pt x="39" y="104"/>
                </a:moveTo>
                <a:cubicBezTo>
                  <a:pt x="39" y="104"/>
                  <a:pt x="39" y="104"/>
                  <a:pt x="39" y="104"/>
                </a:cubicBezTo>
                <a:cubicBezTo>
                  <a:pt x="37" y="102"/>
                  <a:pt x="34" y="101"/>
                  <a:pt x="30" y="101"/>
                </a:cubicBezTo>
                <a:cubicBezTo>
                  <a:pt x="26" y="101"/>
                  <a:pt x="23" y="102"/>
                  <a:pt x="21" y="104"/>
                </a:cubicBezTo>
                <a:cubicBezTo>
                  <a:pt x="18" y="107"/>
                  <a:pt x="17" y="110"/>
                  <a:pt x="17" y="114"/>
                </a:cubicBezTo>
                <a:cubicBezTo>
                  <a:pt x="17" y="117"/>
                  <a:pt x="18" y="121"/>
                  <a:pt x="20" y="123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5"/>
                  <a:pt x="26" y="127"/>
                  <a:pt x="30" y="127"/>
                </a:cubicBezTo>
                <a:cubicBezTo>
                  <a:pt x="34" y="127"/>
                  <a:pt x="37" y="125"/>
                  <a:pt x="39" y="123"/>
                </a:cubicBezTo>
                <a:cubicBezTo>
                  <a:pt x="42" y="121"/>
                  <a:pt x="43" y="117"/>
                  <a:pt x="43" y="114"/>
                </a:cubicBezTo>
                <a:cubicBezTo>
                  <a:pt x="43" y="110"/>
                  <a:pt x="42" y="107"/>
                  <a:pt x="39" y="105"/>
                </a:cubicBezTo>
                <a:cubicBezTo>
                  <a:pt x="39" y="104"/>
                  <a:pt x="39" y="104"/>
                  <a:pt x="39" y="104"/>
                </a:cubicBezTo>
                <a:close/>
                <a:moveTo>
                  <a:pt x="34" y="118"/>
                </a:moveTo>
                <a:cubicBezTo>
                  <a:pt x="34" y="118"/>
                  <a:pt x="34" y="118"/>
                  <a:pt x="34" y="118"/>
                </a:cubicBezTo>
                <a:cubicBezTo>
                  <a:pt x="33" y="119"/>
                  <a:pt x="32" y="120"/>
                  <a:pt x="30" y="120"/>
                </a:cubicBezTo>
                <a:cubicBezTo>
                  <a:pt x="28" y="120"/>
                  <a:pt x="27" y="119"/>
                  <a:pt x="26" y="118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4" y="117"/>
                  <a:pt x="24" y="115"/>
                  <a:pt x="24" y="114"/>
                </a:cubicBezTo>
                <a:cubicBezTo>
                  <a:pt x="24" y="112"/>
                  <a:pt x="24" y="111"/>
                  <a:pt x="26" y="109"/>
                </a:cubicBezTo>
                <a:cubicBezTo>
                  <a:pt x="26" y="109"/>
                  <a:pt x="26" y="109"/>
                  <a:pt x="26" y="109"/>
                </a:cubicBezTo>
                <a:cubicBezTo>
                  <a:pt x="27" y="108"/>
                  <a:pt x="28" y="108"/>
                  <a:pt x="30" y="108"/>
                </a:cubicBezTo>
                <a:cubicBezTo>
                  <a:pt x="32" y="108"/>
                  <a:pt x="33" y="108"/>
                  <a:pt x="34" y="109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5" y="111"/>
                  <a:pt x="36" y="112"/>
                  <a:pt x="36" y="114"/>
                </a:cubicBezTo>
                <a:cubicBezTo>
                  <a:pt x="36" y="115"/>
                  <a:pt x="35" y="117"/>
                  <a:pt x="34" y="118"/>
                </a:cubicBezTo>
                <a:close/>
                <a:moveTo>
                  <a:pt x="128" y="64"/>
                </a:moveTo>
                <a:cubicBezTo>
                  <a:pt x="128" y="64"/>
                  <a:pt x="128" y="64"/>
                  <a:pt x="128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0" y="64"/>
                  <a:pt x="152" y="62"/>
                  <a:pt x="152" y="60"/>
                </a:cubicBezTo>
                <a:cubicBezTo>
                  <a:pt x="152" y="58"/>
                  <a:pt x="150" y="57"/>
                  <a:pt x="148" y="57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26" y="57"/>
                  <a:pt x="124" y="58"/>
                  <a:pt x="124" y="60"/>
                </a:cubicBezTo>
                <a:cubicBezTo>
                  <a:pt x="124" y="62"/>
                  <a:pt x="126" y="64"/>
                  <a:pt x="128" y="64"/>
                </a:cubicBezTo>
                <a:close/>
                <a:moveTo>
                  <a:pt x="128" y="77"/>
                </a:moveTo>
                <a:cubicBezTo>
                  <a:pt x="128" y="77"/>
                  <a:pt x="128" y="77"/>
                  <a:pt x="128" y="77"/>
                </a:cubicBezTo>
                <a:cubicBezTo>
                  <a:pt x="148" y="77"/>
                  <a:pt x="148" y="77"/>
                  <a:pt x="148" y="77"/>
                </a:cubicBezTo>
                <a:cubicBezTo>
                  <a:pt x="150" y="77"/>
                  <a:pt x="152" y="75"/>
                  <a:pt x="152" y="73"/>
                </a:cubicBezTo>
                <a:cubicBezTo>
                  <a:pt x="152" y="71"/>
                  <a:pt x="150" y="70"/>
                  <a:pt x="148" y="70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6" y="70"/>
                  <a:pt x="124" y="71"/>
                  <a:pt x="124" y="73"/>
                </a:cubicBezTo>
                <a:cubicBezTo>
                  <a:pt x="124" y="75"/>
                  <a:pt x="126" y="77"/>
                  <a:pt x="128" y="77"/>
                </a:cubicBezTo>
                <a:close/>
                <a:moveTo>
                  <a:pt x="128" y="51"/>
                </a:moveTo>
                <a:cubicBezTo>
                  <a:pt x="128" y="51"/>
                  <a:pt x="128" y="51"/>
                  <a:pt x="128" y="51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50" y="51"/>
                  <a:pt x="152" y="49"/>
                  <a:pt x="152" y="47"/>
                </a:cubicBezTo>
                <a:cubicBezTo>
                  <a:pt x="152" y="45"/>
                  <a:pt x="150" y="44"/>
                  <a:pt x="148" y="44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6" y="44"/>
                  <a:pt x="124" y="45"/>
                  <a:pt x="124" y="47"/>
                </a:cubicBezTo>
                <a:cubicBezTo>
                  <a:pt x="124" y="49"/>
                  <a:pt x="126" y="51"/>
                  <a:pt x="128" y="51"/>
                </a:cubicBezTo>
                <a:close/>
                <a:moveTo>
                  <a:pt x="71" y="70"/>
                </a:moveTo>
                <a:cubicBezTo>
                  <a:pt x="71" y="70"/>
                  <a:pt x="71" y="70"/>
                  <a:pt x="71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99" y="70"/>
                  <a:pt x="100" y="68"/>
                  <a:pt x="100" y="66"/>
                </a:cubicBezTo>
                <a:cubicBezTo>
                  <a:pt x="100" y="64"/>
                  <a:pt x="99" y="63"/>
                  <a:pt x="97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69" y="63"/>
                  <a:pt x="68" y="64"/>
                  <a:pt x="68" y="66"/>
                </a:cubicBezTo>
                <a:cubicBezTo>
                  <a:pt x="68" y="68"/>
                  <a:pt x="69" y="70"/>
                  <a:pt x="71" y="70"/>
                </a:cubicBezTo>
                <a:close/>
                <a:moveTo>
                  <a:pt x="147" y="104"/>
                </a:moveTo>
                <a:cubicBezTo>
                  <a:pt x="147" y="104"/>
                  <a:pt x="147" y="104"/>
                  <a:pt x="147" y="104"/>
                </a:cubicBezTo>
                <a:cubicBezTo>
                  <a:pt x="145" y="102"/>
                  <a:pt x="142" y="101"/>
                  <a:pt x="138" y="101"/>
                </a:cubicBezTo>
                <a:cubicBezTo>
                  <a:pt x="134" y="101"/>
                  <a:pt x="131" y="102"/>
                  <a:pt x="129" y="104"/>
                </a:cubicBezTo>
                <a:cubicBezTo>
                  <a:pt x="126" y="107"/>
                  <a:pt x="125" y="110"/>
                  <a:pt x="125" y="114"/>
                </a:cubicBezTo>
                <a:cubicBezTo>
                  <a:pt x="125" y="117"/>
                  <a:pt x="126" y="121"/>
                  <a:pt x="128" y="123"/>
                </a:cubicBezTo>
                <a:cubicBezTo>
                  <a:pt x="129" y="123"/>
                  <a:pt x="129" y="123"/>
                  <a:pt x="129" y="123"/>
                </a:cubicBezTo>
                <a:cubicBezTo>
                  <a:pt x="131" y="125"/>
                  <a:pt x="134" y="127"/>
                  <a:pt x="138" y="127"/>
                </a:cubicBezTo>
                <a:cubicBezTo>
                  <a:pt x="142" y="127"/>
                  <a:pt x="145" y="125"/>
                  <a:pt x="147" y="123"/>
                </a:cubicBezTo>
                <a:cubicBezTo>
                  <a:pt x="150" y="121"/>
                  <a:pt x="151" y="117"/>
                  <a:pt x="151" y="114"/>
                </a:cubicBezTo>
                <a:cubicBezTo>
                  <a:pt x="151" y="110"/>
                  <a:pt x="150" y="107"/>
                  <a:pt x="147" y="105"/>
                </a:cubicBezTo>
                <a:cubicBezTo>
                  <a:pt x="147" y="104"/>
                  <a:pt x="147" y="104"/>
                  <a:pt x="147" y="104"/>
                </a:cubicBezTo>
                <a:close/>
                <a:moveTo>
                  <a:pt x="142" y="118"/>
                </a:moveTo>
                <a:cubicBezTo>
                  <a:pt x="142" y="118"/>
                  <a:pt x="142" y="118"/>
                  <a:pt x="142" y="118"/>
                </a:cubicBezTo>
                <a:cubicBezTo>
                  <a:pt x="141" y="119"/>
                  <a:pt x="140" y="120"/>
                  <a:pt x="138" y="120"/>
                </a:cubicBezTo>
                <a:cubicBezTo>
                  <a:pt x="136" y="120"/>
                  <a:pt x="135" y="119"/>
                  <a:pt x="134" y="118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32" y="117"/>
                  <a:pt x="132" y="115"/>
                  <a:pt x="132" y="114"/>
                </a:cubicBezTo>
                <a:cubicBezTo>
                  <a:pt x="132" y="112"/>
                  <a:pt x="132" y="111"/>
                  <a:pt x="134" y="109"/>
                </a:cubicBezTo>
                <a:cubicBezTo>
                  <a:pt x="134" y="109"/>
                  <a:pt x="134" y="109"/>
                  <a:pt x="134" y="109"/>
                </a:cubicBezTo>
                <a:cubicBezTo>
                  <a:pt x="135" y="108"/>
                  <a:pt x="136" y="108"/>
                  <a:pt x="138" y="108"/>
                </a:cubicBezTo>
                <a:cubicBezTo>
                  <a:pt x="140" y="108"/>
                  <a:pt x="141" y="108"/>
                  <a:pt x="142" y="109"/>
                </a:cubicBezTo>
                <a:cubicBezTo>
                  <a:pt x="142" y="110"/>
                  <a:pt x="142" y="110"/>
                  <a:pt x="142" y="110"/>
                </a:cubicBezTo>
                <a:cubicBezTo>
                  <a:pt x="143" y="111"/>
                  <a:pt x="144" y="112"/>
                  <a:pt x="144" y="114"/>
                </a:cubicBezTo>
                <a:cubicBezTo>
                  <a:pt x="144" y="115"/>
                  <a:pt x="143" y="117"/>
                  <a:pt x="142" y="118"/>
                </a:cubicBezTo>
                <a:close/>
                <a:moveTo>
                  <a:pt x="71" y="38"/>
                </a:moveTo>
                <a:cubicBezTo>
                  <a:pt x="71" y="38"/>
                  <a:pt x="71" y="38"/>
                  <a:pt x="71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9" y="38"/>
                  <a:pt x="100" y="36"/>
                  <a:pt x="100" y="34"/>
                </a:cubicBezTo>
                <a:cubicBezTo>
                  <a:pt x="100" y="33"/>
                  <a:pt x="99" y="31"/>
                  <a:pt x="97" y="31"/>
                </a:cubicBezTo>
                <a:cubicBezTo>
                  <a:pt x="71" y="31"/>
                  <a:pt x="71" y="31"/>
                  <a:pt x="71" y="31"/>
                </a:cubicBezTo>
                <a:cubicBezTo>
                  <a:pt x="69" y="31"/>
                  <a:pt x="68" y="33"/>
                  <a:pt x="68" y="34"/>
                </a:cubicBezTo>
                <a:cubicBezTo>
                  <a:pt x="68" y="36"/>
                  <a:pt x="69" y="38"/>
                  <a:pt x="71" y="38"/>
                </a:cubicBezTo>
                <a:close/>
                <a:moveTo>
                  <a:pt x="71" y="54"/>
                </a:moveTo>
                <a:cubicBezTo>
                  <a:pt x="71" y="54"/>
                  <a:pt x="71" y="54"/>
                  <a:pt x="71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9" y="54"/>
                  <a:pt x="100" y="52"/>
                  <a:pt x="100" y="50"/>
                </a:cubicBezTo>
                <a:cubicBezTo>
                  <a:pt x="100" y="48"/>
                  <a:pt x="99" y="47"/>
                  <a:pt x="97" y="47"/>
                </a:cubicBezTo>
                <a:cubicBezTo>
                  <a:pt x="71" y="47"/>
                  <a:pt x="71" y="47"/>
                  <a:pt x="71" y="47"/>
                </a:cubicBezTo>
                <a:cubicBezTo>
                  <a:pt x="69" y="47"/>
                  <a:pt x="68" y="48"/>
                  <a:pt x="68" y="50"/>
                </a:cubicBezTo>
                <a:cubicBezTo>
                  <a:pt x="68" y="52"/>
                  <a:pt x="69" y="54"/>
                  <a:pt x="71" y="54"/>
                </a:cubicBezTo>
                <a:close/>
                <a:moveTo>
                  <a:pt x="95" y="106"/>
                </a:moveTo>
                <a:cubicBezTo>
                  <a:pt x="95" y="106"/>
                  <a:pt x="95" y="106"/>
                  <a:pt x="95" y="106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2" y="103"/>
                  <a:pt x="88" y="101"/>
                  <a:pt x="84" y="101"/>
                </a:cubicBezTo>
                <a:cubicBezTo>
                  <a:pt x="80" y="101"/>
                  <a:pt x="76" y="103"/>
                  <a:pt x="73" y="105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0" y="108"/>
                  <a:pt x="68" y="112"/>
                  <a:pt x="68" y="116"/>
                </a:cubicBezTo>
                <a:cubicBezTo>
                  <a:pt x="68" y="121"/>
                  <a:pt x="70" y="124"/>
                  <a:pt x="73" y="127"/>
                </a:cubicBezTo>
                <a:cubicBezTo>
                  <a:pt x="76" y="130"/>
                  <a:pt x="80" y="132"/>
                  <a:pt x="84" y="132"/>
                </a:cubicBezTo>
                <a:cubicBezTo>
                  <a:pt x="88" y="132"/>
                  <a:pt x="92" y="130"/>
                  <a:pt x="95" y="127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8" y="124"/>
                  <a:pt x="99" y="121"/>
                  <a:pt x="99" y="116"/>
                </a:cubicBezTo>
                <a:cubicBezTo>
                  <a:pt x="99" y="112"/>
                  <a:pt x="98" y="108"/>
                  <a:pt x="95" y="106"/>
                </a:cubicBezTo>
                <a:close/>
                <a:moveTo>
                  <a:pt x="90" y="122"/>
                </a:moveTo>
                <a:cubicBezTo>
                  <a:pt x="90" y="122"/>
                  <a:pt x="90" y="122"/>
                  <a:pt x="90" y="122"/>
                </a:cubicBezTo>
                <a:cubicBezTo>
                  <a:pt x="88" y="124"/>
                  <a:pt x="86" y="125"/>
                  <a:pt x="84" y="125"/>
                </a:cubicBezTo>
                <a:cubicBezTo>
                  <a:pt x="82" y="125"/>
                  <a:pt x="79" y="124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6" y="121"/>
                  <a:pt x="76" y="119"/>
                  <a:pt x="76" y="116"/>
                </a:cubicBezTo>
                <a:cubicBezTo>
                  <a:pt x="76" y="114"/>
                  <a:pt x="76" y="112"/>
                  <a:pt x="78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80" y="109"/>
                  <a:pt x="82" y="108"/>
                  <a:pt x="84" y="108"/>
                </a:cubicBezTo>
                <a:cubicBezTo>
                  <a:pt x="86" y="108"/>
                  <a:pt x="88" y="109"/>
                  <a:pt x="90" y="110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1" y="112"/>
                  <a:pt x="92" y="114"/>
                  <a:pt x="92" y="116"/>
                </a:cubicBezTo>
                <a:cubicBezTo>
                  <a:pt x="92" y="119"/>
                  <a:pt x="91" y="121"/>
                  <a:pt x="90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64"/>
          <p:cNvSpPr>
            <a:spLocks noChangeArrowheads="1"/>
          </p:cNvSpPr>
          <p:nvPr/>
        </p:nvSpPr>
        <p:spPr bwMode="auto">
          <a:xfrm>
            <a:off x="1442659" y="5588868"/>
            <a:ext cx="5421427" cy="23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CN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总而言之</a:t>
            </a:r>
            <a:r>
              <a:rPr lang="zh-CN" altLang="en-US" sz="14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，应该优先考虑数据库的支持的功能和稳定性</a:t>
            </a:r>
            <a:endParaRPr lang="zh-CN" altLang="zh-CN" sz="1467" b="1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8504" y="356658"/>
            <a:ext cx="2982013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dist">
              <a:defRPr sz="2000" b="1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667" dirty="0"/>
              <a:t>数据库问题</a:t>
            </a:r>
          </a:p>
        </p:txBody>
      </p: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359933" y="2812967"/>
            <a:ext cx="1820135" cy="1637728"/>
          </a:xfrm>
          <a:custGeom>
            <a:avLst/>
            <a:gdLst>
              <a:gd name="T0" fmla="*/ 136 w 356"/>
              <a:gd name="T1" fmla="*/ 6 h 356"/>
              <a:gd name="T2" fmla="*/ 9 w 356"/>
              <a:gd name="T3" fmla="*/ 149 h 356"/>
              <a:gd name="T4" fmla="*/ 87 w 356"/>
              <a:gd name="T5" fmla="*/ 318 h 356"/>
              <a:gd name="T6" fmla="*/ 282 w 356"/>
              <a:gd name="T7" fmla="*/ 307 h 356"/>
              <a:gd name="T8" fmla="*/ 332 w 356"/>
              <a:gd name="T9" fmla="*/ 123 h 356"/>
              <a:gd name="T10" fmla="*/ 141 w 356"/>
              <a:gd name="T11" fmla="*/ 11 h 356"/>
              <a:gd name="T12" fmla="*/ 136 w 356"/>
              <a:gd name="T13" fmla="*/ 6 h 356"/>
              <a:gd name="T14" fmla="*/ 311 w 356"/>
              <a:gd name="T15" fmla="*/ 103 h 356"/>
              <a:gd name="T16" fmla="*/ 292 w 356"/>
              <a:gd name="T17" fmla="*/ 285 h 356"/>
              <a:gd name="T18" fmla="*/ 117 w 356"/>
              <a:gd name="T19" fmla="*/ 324 h 356"/>
              <a:gd name="T20" fmla="*/ 16 w 356"/>
              <a:gd name="T21" fmla="*/ 170 h 356"/>
              <a:gd name="T22" fmla="*/ 127 w 356"/>
              <a:gd name="T23" fmla="*/ 17 h 356"/>
              <a:gd name="T24" fmla="*/ 131 w 356"/>
              <a:gd name="T25" fmla="*/ 21 h 356"/>
              <a:gd name="T26" fmla="*/ 311 w 356"/>
              <a:gd name="T27" fmla="*/ 10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6" h="356">
                <a:moveTo>
                  <a:pt x="136" y="6"/>
                </a:moveTo>
                <a:cubicBezTo>
                  <a:pt x="71" y="25"/>
                  <a:pt x="19" y="81"/>
                  <a:pt x="9" y="149"/>
                </a:cubicBezTo>
                <a:cubicBezTo>
                  <a:pt x="0" y="214"/>
                  <a:pt x="31" y="283"/>
                  <a:pt x="87" y="318"/>
                </a:cubicBezTo>
                <a:cubicBezTo>
                  <a:pt x="146" y="356"/>
                  <a:pt x="228" y="352"/>
                  <a:pt x="282" y="307"/>
                </a:cubicBezTo>
                <a:cubicBezTo>
                  <a:pt x="334" y="264"/>
                  <a:pt x="356" y="187"/>
                  <a:pt x="332" y="123"/>
                </a:cubicBezTo>
                <a:cubicBezTo>
                  <a:pt x="303" y="46"/>
                  <a:pt x="221" y="0"/>
                  <a:pt x="141" y="11"/>
                </a:cubicBezTo>
                <a:cubicBezTo>
                  <a:pt x="141" y="8"/>
                  <a:pt x="139" y="5"/>
                  <a:pt x="136" y="6"/>
                </a:cubicBezTo>
                <a:close/>
                <a:moveTo>
                  <a:pt x="311" y="103"/>
                </a:moveTo>
                <a:cubicBezTo>
                  <a:pt x="346" y="161"/>
                  <a:pt x="337" y="235"/>
                  <a:pt x="292" y="285"/>
                </a:cubicBezTo>
                <a:cubicBezTo>
                  <a:pt x="249" y="334"/>
                  <a:pt x="177" y="347"/>
                  <a:pt x="117" y="324"/>
                </a:cubicBezTo>
                <a:cubicBezTo>
                  <a:pt x="55" y="300"/>
                  <a:pt x="15" y="236"/>
                  <a:pt x="16" y="170"/>
                </a:cubicBezTo>
                <a:cubicBezTo>
                  <a:pt x="17" y="101"/>
                  <a:pt x="64" y="41"/>
                  <a:pt x="127" y="17"/>
                </a:cubicBezTo>
                <a:cubicBezTo>
                  <a:pt x="127" y="19"/>
                  <a:pt x="129" y="21"/>
                  <a:pt x="131" y="21"/>
                </a:cubicBezTo>
                <a:cubicBezTo>
                  <a:pt x="202" y="14"/>
                  <a:pt x="274" y="39"/>
                  <a:pt x="311" y="1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0" name="Freeform 14"/>
          <p:cNvSpPr>
            <a:spLocks noEditPoints="1"/>
          </p:cNvSpPr>
          <p:nvPr/>
        </p:nvSpPr>
        <p:spPr bwMode="auto">
          <a:xfrm>
            <a:off x="2453947" y="2812967"/>
            <a:ext cx="1643396" cy="1637728"/>
          </a:xfrm>
          <a:custGeom>
            <a:avLst/>
            <a:gdLst>
              <a:gd name="T0" fmla="*/ 136 w 356"/>
              <a:gd name="T1" fmla="*/ 6 h 356"/>
              <a:gd name="T2" fmla="*/ 9 w 356"/>
              <a:gd name="T3" fmla="*/ 149 h 356"/>
              <a:gd name="T4" fmla="*/ 87 w 356"/>
              <a:gd name="T5" fmla="*/ 318 h 356"/>
              <a:gd name="T6" fmla="*/ 282 w 356"/>
              <a:gd name="T7" fmla="*/ 307 h 356"/>
              <a:gd name="T8" fmla="*/ 332 w 356"/>
              <a:gd name="T9" fmla="*/ 123 h 356"/>
              <a:gd name="T10" fmla="*/ 141 w 356"/>
              <a:gd name="T11" fmla="*/ 11 h 356"/>
              <a:gd name="T12" fmla="*/ 136 w 356"/>
              <a:gd name="T13" fmla="*/ 6 h 356"/>
              <a:gd name="T14" fmla="*/ 311 w 356"/>
              <a:gd name="T15" fmla="*/ 103 h 356"/>
              <a:gd name="T16" fmla="*/ 292 w 356"/>
              <a:gd name="T17" fmla="*/ 285 h 356"/>
              <a:gd name="T18" fmla="*/ 117 w 356"/>
              <a:gd name="T19" fmla="*/ 324 h 356"/>
              <a:gd name="T20" fmla="*/ 16 w 356"/>
              <a:gd name="T21" fmla="*/ 170 h 356"/>
              <a:gd name="T22" fmla="*/ 127 w 356"/>
              <a:gd name="T23" fmla="*/ 17 h 356"/>
              <a:gd name="T24" fmla="*/ 131 w 356"/>
              <a:gd name="T25" fmla="*/ 21 h 356"/>
              <a:gd name="T26" fmla="*/ 311 w 356"/>
              <a:gd name="T27" fmla="*/ 10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6" h="356">
                <a:moveTo>
                  <a:pt x="136" y="6"/>
                </a:moveTo>
                <a:cubicBezTo>
                  <a:pt x="71" y="25"/>
                  <a:pt x="19" y="81"/>
                  <a:pt x="9" y="149"/>
                </a:cubicBezTo>
                <a:cubicBezTo>
                  <a:pt x="0" y="214"/>
                  <a:pt x="31" y="283"/>
                  <a:pt x="87" y="318"/>
                </a:cubicBezTo>
                <a:cubicBezTo>
                  <a:pt x="146" y="356"/>
                  <a:pt x="228" y="352"/>
                  <a:pt x="282" y="307"/>
                </a:cubicBezTo>
                <a:cubicBezTo>
                  <a:pt x="334" y="264"/>
                  <a:pt x="356" y="187"/>
                  <a:pt x="332" y="123"/>
                </a:cubicBezTo>
                <a:cubicBezTo>
                  <a:pt x="303" y="46"/>
                  <a:pt x="221" y="0"/>
                  <a:pt x="141" y="11"/>
                </a:cubicBezTo>
                <a:cubicBezTo>
                  <a:pt x="141" y="8"/>
                  <a:pt x="139" y="5"/>
                  <a:pt x="136" y="6"/>
                </a:cubicBezTo>
                <a:close/>
                <a:moveTo>
                  <a:pt x="311" y="103"/>
                </a:moveTo>
                <a:cubicBezTo>
                  <a:pt x="346" y="161"/>
                  <a:pt x="337" y="235"/>
                  <a:pt x="292" y="285"/>
                </a:cubicBezTo>
                <a:cubicBezTo>
                  <a:pt x="249" y="334"/>
                  <a:pt x="177" y="347"/>
                  <a:pt x="117" y="324"/>
                </a:cubicBezTo>
                <a:cubicBezTo>
                  <a:pt x="55" y="300"/>
                  <a:pt x="15" y="236"/>
                  <a:pt x="16" y="170"/>
                </a:cubicBezTo>
                <a:cubicBezTo>
                  <a:pt x="17" y="101"/>
                  <a:pt x="64" y="41"/>
                  <a:pt x="127" y="17"/>
                </a:cubicBezTo>
                <a:cubicBezTo>
                  <a:pt x="127" y="19"/>
                  <a:pt x="129" y="21"/>
                  <a:pt x="131" y="21"/>
                </a:cubicBezTo>
                <a:cubicBezTo>
                  <a:pt x="202" y="14"/>
                  <a:pt x="274" y="39"/>
                  <a:pt x="311" y="1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1" name="Freeform 14"/>
          <p:cNvSpPr>
            <a:spLocks noEditPoints="1"/>
          </p:cNvSpPr>
          <p:nvPr/>
        </p:nvSpPr>
        <p:spPr bwMode="auto">
          <a:xfrm>
            <a:off x="4339919" y="2812967"/>
            <a:ext cx="1780652" cy="1637728"/>
          </a:xfrm>
          <a:custGeom>
            <a:avLst/>
            <a:gdLst>
              <a:gd name="T0" fmla="*/ 136 w 356"/>
              <a:gd name="T1" fmla="*/ 6 h 356"/>
              <a:gd name="T2" fmla="*/ 9 w 356"/>
              <a:gd name="T3" fmla="*/ 149 h 356"/>
              <a:gd name="T4" fmla="*/ 87 w 356"/>
              <a:gd name="T5" fmla="*/ 318 h 356"/>
              <a:gd name="T6" fmla="*/ 282 w 356"/>
              <a:gd name="T7" fmla="*/ 307 h 356"/>
              <a:gd name="T8" fmla="*/ 332 w 356"/>
              <a:gd name="T9" fmla="*/ 123 h 356"/>
              <a:gd name="T10" fmla="*/ 141 w 356"/>
              <a:gd name="T11" fmla="*/ 11 h 356"/>
              <a:gd name="T12" fmla="*/ 136 w 356"/>
              <a:gd name="T13" fmla="*/ 6 h 356"/>
              <a:gd name="T14" fmla="*/ 311 w 356"/>
              <a:gd name="T15" fmla="*/ 103 h 356"/>
              <a:gd name="T16" fmla="*/ 292 w 356"/>
              <a:gd name="T17" fmla="*/ 285 h 356"/>
              <a:gd name="T18" fmla="*/ 117 w 356"/>
              <a:gd name="T19" fmla="*/ 324 h 356"/>
              <a:gd name="T20" fmla="*/ 16 w 356"/>
              <a:gd name="T21" fmla="*/ 170 h 356"/>
              <a:gd name="T22" fmla="*/ 127 w 356"/>
              <a:gd name="T23" fmla="*/ 17 h 356"/>
              <a:gd name="T24" fmla="*/ 131 w 356"/>
              <a:gd name="T25" fmla="*/ 21 h 356"/>
              <a:gd name="T26" fmla="*/ 311 w 356"/>
              <a:gd name="T27" fmla="*/ 10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6" h="356">
                <a:moveTo>
                  <a:pt x="136" y="6"/>
                </a:moveTo>
                <a:cubicBezTo>
                  <a:pt x="71" y="25"/>
                  <a:pt x="19" y="81"/>
                  <a:pt x="9" y="149"/>
                </a:cubicBezTo>
                <a:cubicBezTo>
                  <a:pt x="0" y="214"/>
                  <a:pt x="31" y="283"/>
                  <a:pt x="87" y="318"/>
                </a:cubicBezTo>
                <a:cubicBezTo>
                  <a:pt x="146" y="356"/>
                  <a:pt x="228" y="352"/>
                  <a:pt x="282" y="307"/>
                </a:cubicBezTo>
                <a:cubicBezTo>
                  <a:pt x="334" y="264"/>
                  <a:pt x="356" y="187"/>
                  <a:pt x="332" y="123"/>
                </a:cubicBezTo>
                <a:cubicBezTo>
                  <a:pt x="303" y="46"/>
                  <a:pt x="221" y="0"/>
                  <a:pt x="141" y="11"/>
                </a:cubicBezTo>
                <a:cubicBezTo>
                  <a:pt x="141" y="8"/>
                  <a:pt x="139" y="5"/>
                  <a:pt x="136" y="6"/>
                </a:cubicBezTo>
                <a:close/>
                <a:moveTo>
                  <a:pt x="311" y="103"/>
                </a:moveTo>
                <a:cubicBezTo>
                  <a:pt x="346" y="161"/>
                  <a:pt x="337" y="235"/>
                  <a:pt x="292" y="285"/>
                </a:cubicBezTo>
                <a:cubicBezTo>
                  <a:pt x="249" y="334"/>
                  <a:pt x="177" y="347"/>
                  <a:pt x="117" y="324"/>
                </a:cubicBezTo>
                <a:cubicBezTo>
                  <a:pt x="55" y="300"/>
                  <a:pt x="15" y="236"/>
                  <a:pt x="16" y="170"/>
                </a:cubicBezTo>
                <a:cubicBezTo>
                  <a:pt x="17" y="101"/>
                  <a:pt x="64" y="41"/>
                  <a:pt x="127" y="17"/>
                </a:cubicBezTo>
                <a:cubicBezTo>
                  <a:pt x="127" y="19"/>
                  <a:pt x="129" y="21"/>
                  <a:pt x="131" y="21"/>
                </a:cubicBezTo>
                <a:cubicBezTo>
                  <a:pt x="202" y="14"/>
                  <a:pt x="274" y="39"/>
                  <a:pt x="311" y="1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FA1670-16EA-FE41-88B0-9F305DC0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216" y="1831830"/>
            <a:ext cx="5142915" cy="10144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6D5D68-788A-0448-80EB-5A62BC1D1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217" y="3592729"/>
            <a:ext cx="5079745" cy="8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组合 1037"/>
          <p:cNvGrpSpPr/>
          <p:nvPr/>
        </p:nvGrpSpPr>
        <p:grpSpPr>
          <a:xfrm>
            <a:off x="6371591" y="1337733"/>
            <a:ext cx="1488016" cy="1608667"/>
            <a:chOff x="4843463" y="93663"/>
            <a:chExt cx="1116012" cy="1206500"/>
          </a:xfrm>
        </p:grpSpPr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5049838" y="331788"/>
              <a:ext cx="798513" cy="968375"/>
            </a:xfrm>
            <a:custGeom>
              <a:avLst/>
              <a:gdLst>
                <a:gd name="T0" fmla="*/ 63 w 251"/>
                <a:gd name="T1" fmla="*/ 30 h 304"/>
                <a:gd name="T2" fmla="*/ 121 w 251"/>
                <a:gd name="T3" fmla="*/ 222 h 304"/>
                <a:gd name="T4" fmla="*/ 128 w 251"/>
                <a:gd name="T5" fmla="*/ 246 h 304"/>
                <a:gd name="T6" fmla="*/ 130 w 251"/>
                <a:gd name="T7" fmla="*/ 263 h 304"/>
                <a:gd name="T8" fmla="*/ 145 w 251"/>
                <a:gd name="T9" fmla="*/ 273 h 304"/>
                <a:gd name="T10" fmla="*/ 156 w 251"/>
                <a:gd name="T11" fmla="*/ 292 h 304"/>
                <a:gd name="T12" fmla="*/ 166 w 251"/>
                <a:gd name="T13" fmla="*/ 296 h 304"/>
                <a:gd name="T14" fmla="*/ 241 w 251"/>
                <a:gd name="T15" fmla="*/ 256 h 304"/>
                <a:gd name="T16" fmla="*/ 231 w 251"/>
                <a:gd name="T17" fmla="*/ 224 h 304"/>
                <a:gd name="T18" fmla="*/ 220 w 251"/>
                <a:gd name="T19" fmla="*/ 203 h 304"/>
                <a:gd name="T20" fmla="*/ 220 w 251"/>
                <a:gd name="T21" fmla="*/ 201 h 304"/>
                <a:gd name="T22" fmla="*/ 203 w 251"/>
                <a:gd name="T23" fmla="*/ 97 h 304"/>
                <a:gd name="T24" fmla="*/ 236 w 251"/>
                <a:gd name="T25" fmla="*/ 259 h 304"/>
                <a:gd name="T26" fmla="*/ 173 w 251"/>
                <a:gd name="T27" fmla="*/ 294 h 304"/>
                <a:gd name="T28" fmla="*/ 236 w 251"/>
                <a:gd name="T29" fmla="*/ 258 h 304"/>
                <a:gd name="T30" fmla="*/ 231 w 251"/>
                <a:gd name="T31" fmla="*/ 257 h 304"/>
                <a:gd name="T32" fmla="*/ 160 w 251"/>
                <a:gd name="T33" fmla="*/ 288 h 304"/>
                <a:gd name="T34" fmla="*/ 152 w 251"/>
                <a:gd name="T35" fmla="*/ 282 h 304"/>
                <a:gd name="T36" fmla="*/ 150 w 251"/>
                <a:gd name="T37" fmla="*/ 275 h 304"/>
                <a:gd name="T38" fmla="*/ 152 w 251"/>
                <a:gd name="T39" fmla="*/ 273 h 304"/>
                <a:gd name="T40" fmla="*/ 208 w 251"/>
                <a:gd name="T41" fmla="*/ 249 h 304"/>
                <a:gd name="T42" fmla="*/ 231 w 251"/>
                <a:gd name="T43" fmla="*/ 257 h 304"/>
                <a:gd name="T44" fmla="*/ 145 w 251"/>
                <a:gd name="T45" fmla="*/ 266 h 304"/>
                <a:gd name="T46" fmla="*/ 140 w 251"/>
                <a:gd name="T47" fmla="*/ 264 h 304"/>
                <a:gd name="T48" fmla="*/ 131 w 251"/>
                <a:gd name="T49" fmla="*/ 247 h 304"/>
                <a:gd name="T50" fmla="*/ 166 w 251"/>
                <a:gd name="T51" fmla="*/ 240 h 304"/>
                <a:gd name="T52" fmla="*/ 219 w 251"/>
                <a:gd name="T53" fmla="*/ 207 h 304"/>
                <a:gd name="T54" fmla="*/ 216 w 251"/>
                <a:gd name="T55" fmla="*/ 199 h 304"/>
                <a:gd name="T56" fmla="*/ 178 w 251"/>
                <a:gd name="T57" fmla="*/ 228 h 304"/>
                <a:gd name="T58" fmla="*/ 123 w 251"/>
                <a:gd name="T59" fmla="*/ 234 h 304"/>
                <a:gd name="T60" fmla="*/ 124 w 251"/>
                <a:gd name="T61" fmla="*/ 223 h 304"/>
                <a:gd name="T62" fmla="*/ 198 w 251"/>
                <a:gd name="T63" fmla="*/ 186 h 304"/>
                <a:gd name="T64" fmla="*/ 199 w 251"/>
                <a:gd name="T65" fmla="*/ 184 h 304"/>
                <a:gd name="T66" fmla="*/ 93 w 251"/>
                <a:gd name="T67" fmla="*/ 138 h 304"/>
                <a:gd name="T68" fmla="*/ 134 w 251"/>
                <a:gd name="T69" fmla="*/ 111 h 304"/>
                <a:gd name="T70" fmla="*/ 171 w 251"/>
                <a:gd name="T71" fmla="*/ 199 h 304"/>
                <a:gd name="T72" fmla="*/ 93 w 251"/>
                <a:gd name="T73" fmla="*/ 138 h 304"/>
                <a:gd name="T74" fmla="*/ 193 w 251"/>
                <a:gd name="T75" fmla="*/ 182 h 304"/>
                <a:gd name="T76" fmla="*/ 150 w 251"/>
                <a:gd name="T77" fmla="*/ 144 h 304"/>
                <a:gd name="T78" fmla="*/ 146 w 251"/>
                <a:gd name="T79" fmla="*/ 109 h 304"/>
                <a:gd name="T80" fmla="*/ 156 w 251"/>
                <a:gd name="T81" fmla="*/ 88 h 304"/>
                <a:gd name="T82" fmla="*/ 137 w 251"/>
                <a:gd name="T83" fmla="*/ 78 h 304"/>
                <a:gd name="T84" fmla="*/ 133 w 251"/>
                <a:gd name="T85" fmla="*/ 103 h 304"/>
                <a:gd name="T86" fmla="*/ 95 w 251"/>
                <a:gd name="T87" fmla="*/ 123 h 304"/>
                <a:gd name="T88" fmla="*/ 75 w 251"/>
                <a:gd name="T89" fmla="*/ 127 h 304"/>
                <a:gd name="T90" fmla="*/ 86 w 251"/>
                <a:gd name="T91" fmla="*/ 141 h 304"/>
                <a:gd name="T92" fmla="*/ 91 w 251"/>
                <a:gd name="T93" fmla="*/ 166 h 304"/>
                <a:gd name="T94" fmla="*/ 143 w 251"/>
                <a:gd name="T95" fmla="*/ 213 h 304"/>
                <a:gd name="T96" fmla="*/ 125 w 251"/>
                <a:gd name="T97" fmla="*/ 218 h 304"/>
                <a:gd name="T98" fmla="*/ 58 w 251"/>
                <a:gd name="T99" fmla="*/ 43 h 304"/>
                <a:gd name="T100" fmla="*/ 192 w 251"/>
                <a:gd name="T101" fmla="*/ 18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1" h="304">
                  <a:moveTo>
                    <a:pt x="177" y="32"/>
                  </a:moveTo>
                  <a:cubicBezTo>
                    <a:pt x="144" y="0"/>
                    <a:pt x="99" y="8"/>
                    <a:pt x="63" y="30"/>
                  </a:cubicBezTo>
                  <a:cubicBezTo>
                    <a:pt x="27" y="52"/>
                    <a:pt x="0" y="93"/>
                    <a:pt x="15" y="136"/>
                  </a:cubicBezTo>
                  <a:cubicBezTo>
                    <a:pt x="32" y="188"/>
                    <a:pt x="89" y="186"/>
                    <a:pt x="121" y="222"/>
                  </a:cubicBezTo>
                  <a:cubicBezTo>
                    <a:pt x="118" y="226"/>
                    <a:pt x="117" y="230"/>
                    <a:pt x="118" y="235"/>
                  </a:cubicBezTo>
                  <a:cubicBezTo>
                    <a:pt x="120" y="240"/>
                    <a:pt x="123" y="246"/>
                    <a:pt x="128" y="246"/>
                  </a:cubicBezTo>
                  <a:cubicBezTo>
                    <a:pt x="128" y="247"/>
                    <a:pt x="128" y="247"/>
                    <a:pt x="128" y="247"/>
                  </a:cubicBezTo>
                  <a:cubicBezTo>
                    <a:pt x="126" y="252"/>
                    <a:pt x="127" y="258"/>
                    <a:pt x="130" y="263"/>
                  </a:cubicBezTo>
                  <a:cubicBezTo>
                    <a:pt x="132" y="265"/>
                    <a:pt x="136" y="269"/>
                    <a:pt x="140" y="270"/>
                  </a:cubicBezTo>
                  <a:cubicBezTo>
                    <a:pt x="141" y="271"/>
                    <a:pt x="143" y="272"/>
                    <a:pt x="145" y="273"/>
                  </a:cubicBezTo>
                  <a:cubicBezTo>
                    <a:pt x="144" y="275"/>
                    <a:pt x="145" y="278"/>
                    <a:pt x="145" y="281"/>
                  </a:cubicBezTo>
                  <a:cubicBezTo>
                    <a:pt x="147" y="285"/>
                    <a:pt x="151" y="293"/>
                    <a:pt x="156" y="292"/>
                  </a:cubicBezTo>
                  <a:cubicBezTo>
                    <a:pt x="159" y="294"/>
                    <a:pt x="162" y="295"/>
                    <a:pt x="165" y="295"/>
                  </a:cubicBezTo>
                  <a:cubicBezTo>
                    <a:pt x="165" y="295"/>
                    <a:pt x="166" y="296"/>
                    <a:pt x="166" y="296"/>
                  </a:cubicBezTo>
                  <a:cubicBezTo>
                    <a:pt x="184" y="304"/>
                    <a:pt x="204" y="303"/>
                    <a:pt x="220" y="293"/>
                  </a:cubicBezTo>
                  <a:cubicBezTo>
                    <a:pt x="230" y="287"/>
                    <a:pt x="251" y="268"/>
                    <a:pt x="241" y="256"/>
                  </a:cubicBezTo>
                  <a:cubicBezTo>
                    <a:pt x="241" y="255"/>
                    <a:pt x="240" y="255"/>
                    <a:pt x="239" y="255"/>
                  </a:cubicBezTo>
                  <a:cubicBezTo>
                    <a:pt x="245" y="246"/>
                    <a:pt x="244" y="236"/>
                    <a:pt x="231" y="224"/>
                  </a:cubicBezTo>
                  <a:cubicBezTo>
                    <a:pt x="233" y="217"/>
                    <a:pt x="232" y="209"/>
                    <a:pt x="223" y="203"/>
                  </a:cubicBezTo>
                  <a:cubicBezTo>
                    <a:pt x="222" y="202"/>
                    <a:pt x="221" y="202"/>
                    <a:pt x="220" y="203"/>
                  </a:cubicBezTo>
                  <a:cubicBezTo>
                    <a:pt x="220" y="202"/>
                    <a:pt x="220" y="202"/>
                    <a:pt x="220" y="202"/>
                  </a:cubicBezTo>
                  <a:cubicBezTo>
                    <a:pt x="220" y="202"/>
                    <a:pt x="220" y="201"/>
                    <a:pt x="220" y="201"/>
                  </a:cubicBezTo>
                  <a:cubicBezTo>
                    <a:pt x="225" y="188"/>
                    <a:pt x="213" y="176"/>
                    <a:pt x="200" y="178"/>
                  </a:cubicBezTo>
                  <a:cubicBezTo>
                    <a:pt x="195" y="151"/>
                    <a:pt x="203" y="124"/>
                    <a:pt x="203" y="97"/>
                  </a:cubicBezTo>
                  <a:cubicBezTo>
                    <a:pt x="202" y="73"/>
                    <a:pt x="194" y="49"/>
                    <a:pt x="177" y="32"/>
                  </a:cubicBezTo>
                  <a:close/>
                  <a:moveTo>
                    <a:pt x="236" y="259"/>
                  </a:moveTo>
                  <a:cubicBezTo>
                    <a:pt x="242" y="271"/>
                    <a:pt x="217" y="288"/>
                    <a:pt x="208" y="292"/>
                  </a:cubicBezTo>
                  <a:cubicBezTo>
                    <a:pt x="197" y="297"/>
                    <a:pt x="185" y="297"/>
                    <a:pt x="173" y="294"/>
                  </a:cubicBezTo>
                  <a:cubicBezTo>
                    <a:pt x="191" y="291"/>
                    <a:pt x="212" y="276"/>
                    <a:pt x="221" y="270"/>
                  </a:cubicBezTo>
                  <a:cubicBezTo>
                    <a:pt x="227" y="266"/>
                    <a:pt x="232" y="262"/>
                    <a:pt x="236" y="258"/>
                  </a:cubicBezTo>
                  <a:cubicBezTo>
                    <a:pt x="236" y="258"/>
                    <a:pt x="236" y="259"/>
                    <a:pt x="236" y="259"/>
                  </a:cubicBezTo>
                  <a:close/>
                  <a:moveTo>
                    <a:pt x="231" y="257"/>
                  </a:moveTo>
                  <a:cubicBezTo>
                    <a:pt x="227" y="262"/>
                    <a:pt x="213" y="268"/>
                    <a:pt x="207" y="272"/>
                  </a:cubicBezTo>
                  <a:cubicBezTo>
                    <a:pt x="197" y="278"/>
                    <a:pt x="174" y="293"/>
                    <a:pt x="160" y="288"/>
                  </a:cubicBezTo>
                  <a:cubicBezTo>
                    <a:pt x="160" y="288"/>
                    <a:pt x="159" y="288"/>
                    <a:pt x="159" y="287"/>
                  </a:cubicBezTo>
                  <a:cubicBezTo>
                    <a:pt x="156" y="286"/>
                    <a:pt x="154" y="285"/>
                    <a:pt x="152" y="282"/>
                  </a:cubicBezTo>
                  <a:cubicBezTo>
                    <a:pt x="152" y="280"/>
                    <a:pt x="151" y="279"/>
                    <a:pt x="151" y="278"/>
                  </a:cubicBezTo>
                  <a:cubicBezTo>
                    <a:pt x="150" y="277"/>
                    <a:pt x="150" y="276"/>
                    <a:pt x="150" y="275"/>
                  </a:cubicBezTo>
                  <a:cubicBezTo>
                    <a:pt x="150" y="274"/>
                    <a:pt x="150" y="274"/>
                    <a:pt x="150" y="274"/>
                  </a:cubicBezTo>
                  <a:cubicBezTo>
                    <a:pt x="151" y="275"/>
                    <a:pt x="152" y="274"/>
                    <a:pt x="152" y="273"/>
                  </a:cubicBezTo>
                  <a:cubicBezTo>
                    <a:pt x="153" y="273"/>
                    <a:pt x="154" y="273"/>
                    <a:pt x="155" y="272"/>
                  </a:cubicBezTo>
                  <a:cubicBezTo>
                    <a:pt x="172" y="268"/>
                    <a:pt x="192" y="257"/>
                    <a:pt x="208" y="249"/>
                  </a:cubicBezTo>
                  <a:cubicBezTo>
                    <a:pt x="216" y="245"/>
                    <a:pt x="224" y="238"/>
                    <a:pt x="229" y="230"/>
                  </a:cubicBezTo>
                  <a:cubicBezTo>
                    <a:pt x="236" y="237"/>
                    <a:pt x="238" y="247"/>
                    <a:pt x="231" y="257"/>
                  </a:cubicBezTo>
                  <a:close/>
                  <a:moveTo>
                    <a:pt x="190" y="250"/>
                  </a:moveTo>
                  <a:cubicBezTo>
                    <a:pt x="181" y="254"/>
                    <a:pt x="158" y="268"/>
                    <a:pt x="145" y="266"/>
                  </a:cubicBezTo>
                  <a:cubicBezTo>
                    <a:pt x="145" y="266"/>
                    <a:pt x="145" y="266"/>
                    <a:pt x="144" y="266"/>
                  </a:cubicBezTo>
                  <a:cubicBezTo>
                    <a:pt x="143" y="265"/>
                    <a:pt x="142" y="265"/>
                    <a:pt x="140" y="264"/>
                  </a:cubicBezTo>
                  <a:cubicBezTo>
                    <a:pt x="138" y="263"/>
                    <a:pt x="136" y="261"/>
                    <a:pt x="135" y="260"/>
                  </a:cubicBezTo>
                  <a:cubicBezTo>
                    <a:pt x="132" y="256"/>
                    <a:pt x="130" y="252"/>
                    <a:pt x="131" y="247"/>
                  </a:cubicBezTo>
                  <a:cubicBezTo>
                    <a:pt x="131" y="247"/>
                    <a:pt x="131" y="247"/>
                    <a:pt x="131" y="247"/>
                  </a:cubicBezTo>
                  <a:cubicBezTo>
                    <a:pt x="141" y="252"/>
                    <a:pt x="157" y="243"/>
                    <a:pt x="166" y="240"/>
                  </a:cubicBezTo>
                  <a:cubicBezTo>
                    <a:pt x="182" y="233"/>
                    <a:pt x="210" y="224"/>
                    <a:pt x="219" y="206"/>
                  </a:cubicBezTo>
                  <a:cubicBezTo>
                    <a:pt x="219" y="207"/>
                    <a:pt x="219" y="207"/>
                    <a:pt x="219" y="207"/>
                  </a:cubicBezTo>
                  <a:cubicBezTo>
                    <a:pt x="243" y="226"/>
                    <a:pt x="203" y="244"/>
                    <a:pt x="190" y="250"/>
                  </a:cubicBezTo>
                  <a:close/>
                  <a:moveTo>
                    <a:pt x="216" y="199"/>
                  </a:moveTo>
                  <a:cubicBezTo>
                    <a:pt x="216" y="199"/>
                    <a:pt x="216" y="199"/>
                    <a:pt x="216" y="200"/>
                  </a:cubicBezTo>
                  <a:cubicBezTo>
                    <a:pt x="208" y="214"/>
                    <a:pt x="192" y="221"/>
                    <a:pt x="178" y="228"/>
                  </a:cubicBezTo>
                  <a:cubicBezTo>
                    <a:pt x="167" y="233"/>
                    <a:pt x="141" y="247"/>
                    <a:pt x="129" y="242"/>
                  </a:cubicBezTo>
                  <a:cubicBezTo>
                    <a:pt x="127" y="239"/>
                    <a:pt x="124" y="237"/>
                    <a:pt x="123" y="234"/>
                  </a:cubicBezTo>
                  <a:cubicBezTo>
                    <a:pt x="123" y="231"/>
                    <a:pt x="122" y="226"/>
                    <a:pt x="123" y="223"/>
                  </a:cubicBezTo>
                  <a:cubicBezTo>
                    <a:pt x="124" y="223"/>
                    <a:pt x="124" y="223"/>
                    <a:pt x="124" y="223"/>
                  </a:cubicBezTo>
                  <a:cubicBezTo>
                    <a:pt x="125" y="223"/>
                    <a:pt x="125" y="223"/>
                    <a:pt x="126" y="223"/>
                  </a:cubicBezTo>
                  <a:cubicBezTo>
                    <a:pt x="153" y="220"/>
                    <a:pt x="180" y="207"/>
                    <a:pt x="198" y="186"/>
                  </a:cubicBezTo>
                  <a:cubicBezTo>
                    <a:pt x="198" y="185"/>
                    <a:pt x="199" y="185"/>
                    <a:pt x="199" y="184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9" y="182"/>
                    <a:pt x="217" y="189"/>
                    <a:pt x="216" y="199"/>
                  </a:cubicBezTo>
                  <a:close/>
                  <a:moveTo>
                    <a:pt x="93" y="138"/>
                  </a:moveTo>
                  <a:cubicBezTo>
                    <a:pt x="97" y="129"/>
                    <a:pt x="103" y="122"/>
                    <a:pt x="110" y="117"/>
                  </a:cubicBezTo>
                  <a:cubicBezTo>
                    <a:pt x="118" y="111"/>
                    <a:pt x="126" y="111"/>
                    <a:pt x="134" y="111"/>
                  </a:cubicBezTo>
                  <a:cubicBezTo>
                    <a:pt x="135" y="120"/>
                    <a:pt x="138" y="129"/>
                    <a:pt x="141" y="137"/>
                  </a:cubicBezTo>
                  <a:cubicBezTo>
                    <a:pt x="148" y="159"/>
                    <a:pt x="162" y="178"/>
                    <a:pt x="171" y="199"/>
                  </a:cubicBezTo>
                  <a:cubicBezTo>
                    <a:pt x="163" y="204"/>
                    <a:pt x="156" y="208"/>
                    <a:pt x="147" y="211"/>
                  </a:cubicBezTo>
                  <a:cubicBezTo>
                    <a:pt x="144" y="183"/>
                    <a:pt x="118" y="155"/>
                    <a:pt x="93" y="138"/>
                  </a:cubicBezTo>
                  <a:close/>
                  <a:moveTo>
                    <a:pt x="192" y="180"/>
                  </a:moveTo>
                  <a:cubicBezTo>
                    <a:pt x="193" y="181"/>
                    <a:pt x="193" y="182"/>
                    <a:pt x="193" y="182"/>
                  </a:cubicBezTo>
                  <a:cubicBezTo>
                    <a:pt x="187" y="187"/>
                    <a:pt x="181" y="192"/>
                    <a:pt x="175" y="196"/>
                  </a:cubicBezTo>
                  <a:cubicBezTo>
                    <a:pt x="169" y="178"/>
                    <a:pt x="157" y="162"/>
                    <a:pt x="150" y="144"/>
                  </a:cubicBezTo>
                  <a:cubicBezTo>
                    <a:pt x="146" y="133"/>
                    <a:pt x="143" y="121"/>
                    <a:pt x="142" y="110"/>
                  </a:cubicBezTo>
                  <a:cubicBezTo>
                    <a:pt x="143" y="109"/>
                    <a:pt x="144" y="109"/>
                    <a:pt x="146" y="109"/>
                  </a:cubicBezTo>
                  <a:cubicBezTo>
                    <a:pt x="155" y="106"/>
                    <a:pt x="164" y="99"/>
                    <a:pt x="162" y="88"/>
                  </a:cubicBezTo>
                  <a:cubicBezTo>
                    <a:pt x="161" y="85"/>
                    <a:pt x="156" y="85"/>
                    <a:pt x="156" y="88"/>
                  </a:cubicBezTo>
                  <a:cubicBezTo>
                    <a:pt x="154" y="98"/>
                    <a:pt x="148" y="101"/>
                    <a:pt x="140" y="102"/>
                  </a:cubicBezTo>
                  <a:cubicBezTo>
                    <a:pt x="139" y="94"/>
                    <a:pt x="138" y="86"/>
                    <a:pt x="137" y="78"/>
                  </a:cubicBezTo>
                  <a:cubicBezTo>
                    <a:pt x="137" y="75"/>
                    <a:pt x="132" y="75"/>
                    <a:pt x="132" y="78"/>
                  </a:cubicBezTo>
                  <a:cubicBezTo>
                    <a:pt x="131" y="86"/>
                    <a:pt x="131" y="95"/>
                    <a:pt x="133" y="103"/>
                  </a:cubicBezTo>
                  <a:cubicBezTo>
                    <a:pt x="127" y="104"/>
                    <a:pt x="122" y="104"/>
                    <a:pt x="118" y="105"/>
                  </a:cubicBezTo>
                  <a:cubicBezTo>
                    <a:pt x="108" y="108"/>
                    <a:pt x="101" y="115"/>
                    <a:pt x="95" y="123"/>
                  </a:cubicBezTo>
                  <a:cubicBezTo>
                    <a:pt x="92" y="127"/>
                    <a:pt x="90" y="131"/>
                    <a:pt x="88" y="134"/>
                  </a:cubicBezTo>
                  <a:cubicBezTo>
                    <a:pt x="84" y="132"/>
                    <a:pt x="79" y="129"/>
                    <a:pt x="75" y="127"/>
                  </a:cubicBezTo>
                  <a:cubicBezTo>
                    <a:pt x="73" y="125"/>
                    <a:pt x="71" y="130"/>
                    <a:pt x="73" y="131"/>
                  </a:cubicBezTo>
                  <a:cubicBezTo>
                    <a:pt x="77" y="134"/>
                    <a:pt x="81" y="137"/>
                    <a:pt x="86" y="141"/>
                  </a:cubicBezTo>
                  <a:cubicBezTo>
                    <a:pt x="83" y="150"/>
                    <a:pt x="83" y="159"/>
                    <a:pt x="88" y="167"/>
                  </a:cubicBezTo>
                  <a:cubicBezTo>
                    <a:pt x="89" y="169"/>
                    <a:pt x="92" y="168"/>
                    <a:pt x="91" y="166"/>
                  </a:cubicBezTo>
                  <a:cubicBezTo>
                    <a:pt x="88" y="159"/>
                    <a:pt x="88" y="151"/>
                    <a:pt x="90" y="144"/>
                  </a:cubicBezTo>
                  <a:cubicBezTo>
                    <a:pt x="114" y="163"/>
                    <a:pt x="139" y="186"/>
                    <a:pt x="143" y="213"/>
                  </a:cubicBezTo>
                  <a:cubicBezTo>
                    <a:pt x="138" y="215"/>
                    <a:pt x="132" y="217"/>
                    <a:pt x="125" y="219"/>
                  </a:cubicBezTo>
                  <a:cubicBezTo>
                    <a:pt x="125" y="219"/>
                    <a:pt x="125" y="219"/>
                    <a:pt x="125" y="218"/>
                  </a:cubicBezTo>
                  <a:cubicBezTo>
                    <a:pt x="103" y="190"/>
                    <a:pt x="65" y="187"/>
                    <a:pt x="40" y="163"/>
                  </a:cubicBezTo>
                  <a:cubicBezTo>
                    <a:pt x="2" y="125"/>
                    <a:pt x="20" y="71"/>
                    <a:pt x="58" y="43"/>
                  </a:cubicBezTo>
                  <a:cubicBezTo>
                    <a:pt x="98" y="14"/>
                    <a:pt x="155" y="5"/>
                    <a:pt x="183" y="54"/>
                  </a:cubicBezTo>
                  <a:cubicBezTo>
                    <a:pt x="206" y="95"/>
                    <a:pt x="182" y="138"/>
                    <a:pt x="192" y="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246688" y="1035050"/>
              <a:ext cx="104775" cy="161925"/>
            </a:xfrm>
            <a:custGeom>
              <a:avLst/>
              <a:gdLst>
                <a:gd name="T0" fmla="*/ 27 w 33"/>
                <a:gd name="T1" fmla="*/ 2 h 51"/>
                <a:gd name="T2" fmla="*/ 13 w 33"/>
                <a:gd name="T3" fmla="*/ 25 h 51"/>
                <a:gd name="T4" fmla="*/ 1 w 33"/>
                <a:gd name="T5" fmla="*/ 46 h 51"/>
                <a:gd name="T6" fmla="*/ 6 w 33"/>
                <a:gd name="T7" fmla="*/ 49 h 51"/>
                <a:gd name="T8" fmla="*/ 20 w 33"/>
                <a:gd name="T9" fmla="*/ 26 h 51"/>
                <a:gd name="T10" fmla="*/ 32 w 33"/>
                <a:gd name="T11" fmla="*/ 5 h 51"/>
                <a:gd name="T12" fmla="*/ 27 w 33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1">
                  <a:moveTo>
                    <a:pt x="27" y="2"/>
                  </a:moveTo>
                  <a:cubicBezTo>
                    <a:pt x="22" y="9"/>
                    <a:pt x="17" y="17"/>
                    <a:pt x="13" y="25"/>
                  </a:cubicBezTo>
                  <a:cubicBezTo>
                    <a:pt x="8" y="31"/>
                    <a:pt x="3" y="38"/>
                    <a:pt x="1" y="46"/>
                  </a:cubicBezTo>
                  <a:cubicBezTo>
                    <a:pt x="0" y="49"/>
                    <a:pt x="4" y="51"/>
                    <a:pt x="6" y="49"/>
                  </a:cubicBezTo>
                  <a:cubicBezTo>
                    <a:pt x="12" y="42"/>
                    <a:pt x="16" y="33"/>
                    <a:pt x="20" y="26"/>
                  </a:cubicBezTo>
                  <a:cubicBezTo>
                    <a:pt x="24" y="19"/>
                    <a:pt x="28" y="12"/>
                    <a:pt x="32" y="5"/>
                  </a:cubicBezTo>
                  <a:cubicBezTo>
                    <a:pt x="33" y="2"/>
                    <a:pt x="29" y="0"/>
                    <a:pt x="2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024438" y="923925"/>
              <a:ext cx="165100" cy="161925"/>
            </a:xfrm>
            <a:custGeom>
              <a:avLst/>
              <a:gdLst>
                <a:gd name="T0" fmla="*/ 46 w 52"/>
                <a:gd name="T1" fmla="*/ 2 h 51"/>
                <a:gd name="T2" fmla="*/ 22 w 52"/>
                <a:gd name="T3" fmla="*/ 25 h 51"/>
                <a:gd name="T4" fmla="*/ 2 w 52"/>
                <a:gd name="T5" fmla="*/ 46 h 51"/>
                <a:gd name="T6" fmla="*/ 5 w 52"/>
                <a:gd name="T7" fmla="*/ 50 h 51"/>
                <a:gd name="T8" fmla="*/ 29 w 52"/>
                <a:gd name="T9" fmla="*/ 27 h 51"/>
                <a:gd name="T10" fmla="*/ 50 w 52"/>
                <a:gd name="T11" fmla="*/ 6 h 51"/>
                <a:gd name="T12" fmla="*/ 46 w 52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1">
                  <a:moveTo>
                    <a:pt x="46" y="2"/>
                  </a:moveTo>
                  <a:cubicBezTo>
                    <a:pt x="38" y="10"/>
                    <a:pt x="30" y="17"/>
                    <a:pt x="22" y="25"/>
                  </a:cubicBezTo>
                  <a:cubicBezTo>
                    <a:pt x="15" y="32"/>
                    <a:pt x="7" y="38"/>
                    <a:pt x="2" y="46"/>
                  </a:cubicBezTo>
                  <a:cubicBezTo>
                    <a:pt x="0" y="49"/>
                    <a:pt x="3" y="51"/>
                    <a:pt x="5" y="50"/>
                  </a:cubicBezTo>
                  <a:cubicBezTo>
                    <a:pt x="14" y="44"/>
                    <a:pt x="22" y="35"/>
                    <a:pt x="29" y="27"/>
                  </a:cubicBezTo>
                  <a:cubicBezTo>
                    <a:pt x="36" y="20"/>
                    <a:pt x="43" y="13"/>
                    <a:pt x="50" y="6"/>
                  </a:cubicBezTo>
                  <a:cubicBezTo>
                    <a:pt x="52" y="4"/>
                    <a:pt x="48" y="0"/>
                    <a:pt x="4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43463" y="708025"/>
              <a:ext cx="196850" cy="60325"/>
            </a:xfrm>
            <a:custGeom>
              <a:avLst/>
              <a:gdLst>
                <a:gd name="T0" fmla="*/ 60 w 62"/>
                <a:gd name="T1" fmla="*/ 1 h 19"/>
                <a:gd name="T2" fmla="*/ 31 w 62"/>
                <a:gd name="T3" fmla="*/ 6 h 19"/>
                <a:gd name="T4" fmla="*/ 4 w 62"/>
                <a:gd name="T5" fmla="*/ 10 h 19"/>
                <a:gd name="T6" fmla="*/ 0 w 62"/>
                <a:gd name="T7" fmla="*/ 11 h 19"/>
                <a:gd name="T8" fmla="*/ 0 w 62"/>
                <a:gd name="T9" fmla="*/ 13 h 19"/>
                <a:gd name="T10" fmla="*/ 2 w 62"/>
                <a:gd name="T11" fmla="*/ 16 h 19"/>
                <a:gd name="T12" fmla="*/ 28 w 62"/>
                <a:gd name="T13" fmla="*/ 12 h 19"/>
                <a:gd name="T14" fmla="*/ 61 w 62"/>
                <a:gd name="T15" fmla="*/ 3 h 19"/>
                <a:gd name="T16" fmla="*/ 60 w 6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9">
                  <a:moveTo>
                    <a:pt x="60" y="1"/>
                  </a:moveTo>
                  <a:cubicBezTo>
                    <a:pt x="50" y="2"/>
                    <a:pt x="41" y="4"/>
                    <a:pt x="31" y="6"/>
                  </a:cubicBezTo>
                  <a:cubicBezTo>
                    <a:pt x="28" y="7"/>
                    <a:pt x="6" y="13"/>
                    <a:pt x="4" y="10"/>
                  </a:cubicBezTo>
                  <a:cubicBezTo>
                    <a:pt x="3" y="9"/>
                    <a:pt x="0" y="9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1" y="15"/>
                    <a:pt x="2" y="16"/>
                  </a:cubicBezTo>
                  <a:cubicBezTo>
                    <a:pt x="9" y="19"/>
                    <a:pt x="20" y="14"/>
                    <a:pt x="28" y="12"/>
                  </a:cubicBezTo>
                  <a:cubicBezTo>
                    <a:pt x="39" y="10"/>
                    <a:pt x="50" y="7"/>
                    <a:pt x="61" y="3"/>
                  </a:cubicBezTo>
                  <a:cubicBezTo>
                    <a:pt x="62" y="3"/>
                    <a:pt x="61" y="0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932363" y="373063"/>
              <a:ext cx="149225" cy="74613"/>
            </a:xfrm>
            <a:custGeom>
              <a:avLst/>
              <a:gdLst>
                <a:gd name="T0" fmla="*/ 29 w 47"/>
                <a:gd name="T1" fmla="*/ 9 h 23"/>
                <a:gd name="T2" fmla="*/ 4 w 47"/>
                <a:gd name="T3" fmla="*/ 0 h 23"/>
                <a:gd name="T4" fmla="*/ 2 w 47"/>
                <a:gd name="T5" fmla="*/ 5 h 23"/>
                <a:gd name="T6" fmla="*/ 22 w 47"/>
                <a:gd name="T7" fmla="*/ 13 h 23"/>
                <a:gd name="T8" fmla="*/ 42 w 47"/>
                <a:gd name="T9" fmla="*/ 21 h 23"/>
                <a:gd name="T10" fmla="*/ 46 w 47"/>
                <a:gd name="T11" fmla="*/ 19 h 23"/>
                <a:gd name="T12" fmla="*/ 29 w 47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">
                  <a:moveTo>
                    <a:pt x="29" y="9"/>
                  </a:moveTo>
                  <a:cubicBezTo>
                    <a:pt x="21" y="6"/>
                    <a:pt x="13" y="2"/>
                    <a:pt x="4" y="0"/>
                  </a:cubicBezTo>
                  <a:cubicBezTo>
                    <a:pt x="1" y="0"/>
                    <a:pt x="0" y="4"/>
                    <a:pt x="2" y="5"/>
                  </a:cubicBezTo>
                  <a:cubicBezTo>
                    <a:pt x="8" y="9"/>
                    <a:pt x="15" y="11"/>
                    <a:pt x="22" y="13"/>
                  </a:cubicBezTo>
                  <a:cubicBezTo>
                    <a:pt x="28" y="15"/>
                    <a:pt x="38" y="16"/>
                    <a:pt x="42" y="21"/>
                  </a:cubicBezTo>
                  <a:cubicBezTo>
                    <a:pt x="44" y="23"/>
                    <a:pt x="47" y="21"/>
                    <a:pt x="46" y="19"/>
                  </a:cubicBezTo>
                  <a:cubicBezTo>
                    <a:pt x="43" y="13"/>
                    <a:pt x="36" y="11"/>
                    <a:pt x="29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224463" y="176213"/>
              <a:ext cx="79375" cy="161925"/>
            </a:xfrm>
            <a:custGeom>
              <a:avLst/>
              <a:gdLst>
                <a:gd name="T0" fmla="*/ 6 w 25"/>
                <a:gd name="T1" fmla="*/ 3 h 51"/>
                <a:gd name="T2" fmla="*/ 2 w 25"/>
                <a:gd name="T3" fmla="*/ 5 h 51"/>
                <a:gd name="T4" fmla="*/ 20 w 25"/>
                <a:gd name="T5" fmla="*/ 48 h 51"/>
                <a:gd name="T6" fmla="*/ 24 w 25"/>
                <a:gd name="T7" fmla="*/ 46 h 51"/>
                <a:gd name="T8" fmla="*/ 6 w 25"/>
                <a:gd name="T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1">
                  <a:moveTo>
                    <a:pt x="6" y="3"/>
                  </a:moveTo>
                  <a:cubicBezTo>
                    <a:pt x="5" y="0"/>
                    <a:pt x="0" y="2"/>
                    <a:pt x="2" y="5"/>
                  </a:cubicBezTo>
                  <a:cubicBezTo>
                    <a:pt x="7" y="20"/>
                    <a:pt x="14" y="34"/>
                    <a:pt x="20" y="48"/>
                  </a:cubicBezTo>
                  <a:cubicBezTo>
                    <a:pt x="21" y="51"/>
                    <a:pt x="25" y="49"/>
                    <a:pt x="24" y="46"/>
                  </a:cubicBezTo>
                  <a:cubicBezTo>
                    <a:pt x="20" y="31"/>
                    <a:pt x="14" y="16"/>
                    <a:pt x="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484813" y="93663"/>
              <a:ext cx="77788" cy="193675"/>
            </a:xfrm>
            <a:custGeom>
              <a:avLst/>
              <a:gdLst>
                <a:gd name="T0" fmla="*/ 18 w 24"/>
                <a:gd name="T1" fmla="*/ 3 h 61"/>
                <a:gd name="T2" fmla="*/ 12 w 24"/>
                <a:gd name="T3" fmla="*/ 29 h 61"/>
                <a:gd name="T4" fmla="*/ 2 w 24"/>
                <a:gd name="T5" fmla="*/ 56 h 61"/>
                <a:gd name="T6" fmla="*/ 2 w 24"/>
                <a:gd name="T7" fmla="*/ 60 h 61"/>
                <a:gd name="T8" fmla="*/ 14 w 24"/>
                <a:gd name="T9" fmla="*/ 42 h 61"/>
                <a:gd name="T10" fmla="*/ 24 w 24"/>
                <a:gd name="T11" fmla="*/ 4 h 61"/>
                <a:gd name="T12" fmla="*/ 18 w 24"/>
                <a:gd name="T1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1">
                  <a:moveTo>
                    <a:pt x="18" y="3"/>
                  </a:moveTo>
                  <a:cubicBezTo>
                    <a:pt x="15" y="12"/>
                    <a:pt x="14" y="21"/>
                    <a:pt x="12" y="29"/>
                  </a:cubicBezTo>
                  <a:cubicBezTo>
                    <a:pt x="10" y="34"/>
                    <a:pt x="7" y="56"/>
                    <a:pt x="2" y="56"/>
                  </a:cubicBezTo>
                  <a:cubicBezTo>
                    <a:pt x="0" y="56"/>
                    <a:pt x="0" y="60"/>
                    <a:pt x="2" y="60"/>
                  </a:cubicBezTo>
                  <a:cubicBezTo>
                    <a:pt x="10" y="61"/>
                    <a:pt x="12" y="47"/>
                    <a:pt x="14" y="42"/>
                  </a:cubicBezTo>
                  <a:cubicBezTo>
                    <a:pt x="18" y="29"/>
                    <a:pt x="22" y="17"/>
                    <a:pt x="24" y="4"/>
                  </a:cubicBezTo>
                  <a:cubicBezTo>
                    <a:pt x="24" y="1"/>
                    <a:pt x="19" y="0"/>
                    <a:pt x="1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753100" y="290513"/>
              <a:ext cx="161925" cy="147638"/>
            </a:xfrm>
            <a:custGeom>
              <a:avLst/>
              <a:gdLst>
                <a:gd name="T0" fmla="*/ 45 w 51"/>
                <a:gd name="T1" fmla="*/ 2 h 46"/>
                <a:gd name="T2" fmla="*/ 14 w 51"/>
                <a:gd name="T3" fmla="*/ 28 h 46"/>
                <a:gd name="T4" fmla="*/ 0 w 51"/>
                <a:gd name="T5" fmla="*/ 44 h 46"/>
                <a:gd name="T6" fmla="*/ 2 w 51"/>
                <a:gd name="T7" fmla="*/ 46 h 46"/>
                <a:gd name="T8" fmla="*/ 3 w 51"/>
                <a:gd name="T9" fmla="*/ 46 h 46"/>
                <a:gd name="T10" fmla="*/ 5 w 51"/>
                <a:gd name="T11" fmla="*/ 44 h 46"/>
                <a:gd name="T12" fmla="*/ 5 w 51"/>
                <a:gd name="T13" fmla="*/ 44 h 46"/>
                <a:gd name="T14" fmla="*/ 8 w 51"/>
                <a:gd name="T15" fmla="*/ 41 h 46"/>
                <a:gd name="T16" fmla="*/ 15 w 51"/>
                <a:gd name="T17" fmla="*/ 36 h 46"/>
                <a:gd name="T18" fmla="*/ 25 w 51"/>
                <a:gd name="T19" fmla="*/ 27 h 46"/>
                <a:gd name="T20" fmla="*/ 49 w 51"/>
                <a:gd name="T21" fmla="*/ 7 h 46"/>
                <a:gd name="T22" fmla="*/ 45 w 51"/>
                <a:gd name="T2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6">
                  <a:moveTo>
                    <a:pt x="45" y="2"/>
                  </a:moveTo>
                  <a:cubicBezTo>
                    <a:pt x="34" y="10"/>
                    <a:pt x="24" y="19"/>
                    <a:pt x="14" y="28"/>
                  </a:cubicBezTo>
                  <a:cubicBezTo>
                    <a:pt x="11" y="32"/>
                    <a:pt x="0" y="38"/>
                    <a:pt x="0" y="44"/>
                  </a:cubicBezTo>
                  <a:cubicBezTo>
                    <a:pt x="0" y="45"/>
                    <a:pt x="0" y="46"/>
                    <a:pt x="2" y="46"/>
                  </a:cubicBezTo>
                  <a:cubicBezTo>
                    <a:pt x="2" y="46"/>
                    <a:pt x="2" y="46"/>
                    <a:pt x="3" y="46"/>
                  </a:cubicBezTo>
                  <a:cubicBezTo>
                    <a:pt x="4" y="46"/>
                    <a:pt x="5" y="46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7" y="43"/>
                    <a:pt x="8" y="41"/>
                  </a:cubicBezTo>
                  <a:cubicBezTo>
                    <a:pt x="10" y="40"/>
                    <a:pt x="13" y="38"/>
                    <a:pt x="15" y="36"/>
                  </a:cubicBezTo>
                  <a:cubicBezTo>
                    <a:pt x="18" y="33"/>
                    <a:pt x="22" y="30"/>
                    <a:pt x="25" y="27"/>
                  </a:cubicBezTo>
                  <a:cubicBezTo>
                    <a:pt x="33" y="21"/>
                    <a:pt x="41" y="14"/>
                    <a:pt x="49" y="7"/>
                  </a:cubicBezTo>
                  <a:cubicBezTo>
                    <a:pt x="51" y="4"/>
                    <a:pt x="48" y="0"/>
                    <a:pt x="4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765800" y="692150"/>
              <a:ext cx="193675" cy="28575"/>
            </a:xfrm>
            <a:custGeom>
              <a:avLst/>
              <a:gdLst>
                <a:gd name="T0" fmla="*/ 58 w 61"/>
                <a:gd name="T1" fmla="*/ 1 h 9"/>
                <a:gd name="T2" fmla="*/ 2 w 61"/>
                <a:gd name="T3" fmla="*/ 4 h 9"/>
                <a:gd name="T4" fmla="*/ 2 w 61"/>
                <a:gd name="T5" fmla="*/ 9 h 9"/>
                <a:gd name="T6" fmla="*/ 58 w 61"/>
                <a:gd name="T7" fmla="*/ 6 h 9"/>
                <a:gd name="T8" fmla="*/ 58 w 6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">
                  <a:moveTo>
                    <a:pt x="58" y="1"/>
                  </a:moveTo>
                  <a:cubicBezTo>
                    <a:pt x="40" y="0"/>
                    <a:pt x="21" y="3"/>
                    <a:pt x="2" y="4"/>
                  </a:cubicBezTo>
                  <a:cubicBezTo>
                    <a:pt x="0" y="4"/>
                    <a:pt x="0" y="9"/>
                    <a:pt x="2" y="9"/>
                  </a:cubicBezTo>
                  <a:cubicBezTo>
                    <a:pt x="21" y="9"/>
                    <a:pt x="40" y="9"/>
                    <a:pt x="58" y="6"/>
                  </a:cubicBezTo>
                  <a:cubicBezTo>
                    <a:pt x="61" y="5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2" name="组合 1041"/>
          <p:cNvGrpSpPr/>
          <p:nvPr/>
        </p:nvGrpSpPr>
        <p:grpSpPr>
          <a:xfrm>
            <a:off x="8769773" y="3407834"/>
            <a:ext cx="482600" cy="1682751"/>
            <a:chOff x="6642100" y="1646238"/>
            <a:chExt cx="361950" cy="1262063"/>
          </a:xfrm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642100" y="1646238"/>
              <a:ext cx="361950" cy="1262063"/>
            </a:xfrm>
            <a:custGeom>
              <a:avLst/>
              <a:gdLst>
                <a:gd name="T0" fmla="*/ 13 w 114"/>
                <a:gd name="T1" fmla="*/ 17 h 397"/>
                <a:gd name="T2" fmla="*/ 12 w 114"/>
                <a:gd name="T3" fmla="*/ 17 h 397"/>
                <a:gd name="T4" fmla="*/ 3 w 114"/>
                <a:gd name="T5" fmla="*/ 37 h 397"/>
                <a:gd name="T6" fmla="*/ 18 w 114"/>
                <a:gd name="T7" fmla="*/ 46 h 397"/>
                <a:gd name="T8" fmla="*/ 8 w 114"/>
                <a:gd name="T9" fmla="*/ 266 h 397"/>
                <a:gd name="T10" fmla="*/ 8 w 114"/>
                <a:gd name="T11" fmla="*/ 364 h 397"/>
                <a:gd name="T12" fmla="*/ 43 w 114"/>
                <a:gd name="T13" fmla="*/ 397 h 397"/>
                <a:gd name="T14" fmla="*/ 81 w 114"/>
                <a:gd name="T15" fmla="*/ 368 h 397"/>
                <a:gd name="T16" fmla="*/ 86 w 114"/>
                <a:gd name="T17" fmla="*/ 267 h 397"/>
                <a:gd name="T18" fmla="*/ 95 w 114"/>
                <a:gd name="T19" fmla="*/ 45 h 397"/>
                <a:gd name="T20" fmla="*/ 95 w 114"/>
                <a:gd name="T21" fmla="*/ 45 h 397"/>
                <a:gd name="T22" fmla="*/ 103 w 114"/>
                <a:gd name="T23" fmla="*/ 40 h 397"/>
                <a:gd name="T24" fmla="*/ 107 w 114"/>
                <a:gd name="T25" fmla="*/ 30 h 397"/>
                <a:gd name="T26" fmla="*/ 13 w 114"/>
                <a:gd name="T27" fmla="*/ 17 h 397"/>
                <a:gd name="T28" fmla="*/ 99 w 114"/>
                <a:gd name="T29" fmla="*/ 37 h 397"/>
                <a:gd name="T30" fmla="*/ 88 w 114"/>
                <a:gd name="T31" fmla="*/ 39 h 397"/>
                <a:gd name="T32" fmla="*/ 87 w 114"/>
                <a:gd name="T33" fmla="*/ 43 h 397"/>
                <a:gd name="T34" fmla="*/ 90 w 114"/>
                <a:gd name="T35" fmla="*/ 45 h 397"/>
                <a:gd name="T36" fmla="*/ 82 w 114"/>
                <a:gd name="T37" fmla="*/ 220 h 397"/>
                <a:gd name="T38" fmla="*/ 78 w 114"/>
                <a:gd name="T39" fmla="*/ 303 h 397"/>
                <a:gd name="T40" fmla="*/ 43 w 114"/>
                <a:gd name="T41" fmla="*/ 391 h 397"/>
                <a:gd name="T42" fmla="*/ 12 w 114"/>
                <a:gd name="T43" fmla="*/ 306 h 397"/>
                <a:gd name="T44" fmla="*/ 15 w 114"/>
                <a:gd name="T45" fmla="*/ 219 h 397"/>
                <a:gd name="T46" fmla="*/ 21 w 114"/>
                <a:gd name="T47" fmla="*/ 46 h 397"/>
                <a:gd name="T48" fmla="*/ 28 w 114"/>
                <a:gd name="T49" fmla="*/ 44 h 397"/>
                <a:gd name="T50" fmla="*/ 27 w 114"/>
                <a:gd name="T51" fmla="*/ 41 h 397"/>
                <a:gd name="T52" fmla="*/ 8 w 114"/>
                <a:gd name="T53" fmla="*/ 36 h 397"/>
                <a:gd name="T54" fmla="*/ 10 w 114"/>
                <a:gd name="T55" fmla="*/ 22 h 397"/>
                <a:gd name="T56" fmla="*/ 104 w 114"/>
                <a:gd name="T57" fmla="*/ 29 h 397"/>
                <a:gd name="T58" fmla="*/ 99 w 114"/>
                <a:gd name="T59" fmla="*/ 3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" h="397">
                  <a:moveTo>
                    <a:pt x="13" y="17"/>
                  </a:moveTo>
                  <a:cubicBezTo>
                    <a:pt x="13" y="17"/>
                    <a:pt x="12" y="17"/>
                    <a:pt x="12" y="17"/>
                  </a:cubicBezTo>
                  <a:cubicBezTo>
                    <a:pt x="3" y="17"/>
                    <a:pt x="0" y="30"/>
                    <a:pt x="3" y="37"/>
                  </a:cubicBezTo>
                  <a:cubicBezTo>
                    <a:pt x="5" y="43"/>
                    <a:pt x="11" y="46"/>
                    <a:pt x="18" y="46"/>
                  </a:cubicBezTo>
                  <a:cubicBezTo>
                    <a:pt x="9" y="119"/>
                    <a:pt x="11" y="193"/>
                    <a:pt x="8" y="266"/>
                  </a:cubicBezTo>
                  <a:cubicBezTo>
                    <a:pt x="6" y="298"/>
                    <a:pt x="1" y="333"/>
                    <a:pt x="8" y="364"/>
                  </a:cubicBezTo>
                  <a:cubicBezTo>
                    <a:pt x="12" y="384"/>
                    <a:pt x="22" y="397"/>
                    <a:pt x="43" y="397"/>
                  </a:cubicBezTo>
                  <a:cubicBezTo>
                    <a:pt x="63" y="396"/>
                    <a:pt x="77" y="387"/>
                    <a:pt x="81" y="368"/>
                  </a:cubicBezTo>
                  <a:cubicBezTo>
                    <a:pt x="87" y="336"/>
                    <a:pt x="84" y="300"/>
                    <a:pt x="86" y="267"/>
                  </a:cubicBezTo>
                  <a:cubicBezTo>
                    <a:pt x="89" y="193"/>
                    <a:pt x="93" y="119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8" y="44"/>
                    <a:pt x="101" y="42"/>
                    <a:pt x="103" y="40"/>
                  </a:cubicBezTo>
                  <a:cubicBezTo>
                    <a:pt x="106" y="37"/>
                    <a:pt x="107" y="34"/>
                    <a:pt x="107" y="30"/>
                  </a:cubicBezTo>
                  <a:cubicBezTo>
                    <a:pt x="114" y="0"/>
                    <a:pt x="40" y="6"/>
                    <a:pt x="13" y="17"/>
                  </a:cubicBezTo>
                  <a:close/>
                  <a:moveTo>
                    <a:pt x="99" y="37"/>
                  </a:moveTo>
                  <a:cubicBezTo>
                    <a:pt x="96" y="39"/>
                    <a:pt x="92" y="39"/>
                    <a:pt x="88" y="39"/>
                  </a:cubicBezTo>
                  <a:cubicBezTo>
                    <a:pt x="86" y="39"/>
                    <a:pt x="85" y="42"/>
                    <a:pt x="87" y="43"/>
                  </a:cubicBezTo>
                  <a:cubicBezTo>
                    <a:pt x="88" y="44"/>
                    <a:pt x="89" y="44"/>
                    <a:pt x="90" y="45"/>
                  </a:cubicBezTo>
                  <a:cubicBezTo>
                    <a:pt x="86" y="103"/>
                    <a:pt x="85" y="161"/>
                    <a:pt x="82" y="220"/>
                  </a:cubicBezTo>
                  <a:cubicBezTo>
                    <a:pt x="81" y="247"/>
                    <a:pt x="80" y="275"/>
                    <a:pt x="78" y="303"/>
                  </a:cubicBezTo>
                  <a:cubicBezTo>
                    <a:pt x="77" y="330"/>
                    <a:pt x="85" y="393"/>
                    <a:pt x="43" y="391"/>
                  </a:cubicBezTo>
                  <a:cubicBezTo>
                    <a:pt x="3" y="389"/>
                    <a:pt x="11" y="333"/>
                    <a:pt x="12" y="306"/>
                  </a:cubicBezTo>
                  <a:cubicBezTo>
                    <a:pt x="13" y="277"/>
                    <a:pt x="14" y="248"/>
                    <a:pt x="15" y="219"/>
                  </a:cubicBezTo>
                  <a:cubicBezTo>
                    <a:pt x="18" y="161"/>
                    <a:pt x="23" y="103"/>
                    <a:pt x="21" y="46"/>
                  </a:cubicBezTo>
                  <a:cubicBezTo>
                    <a:pt x="24" y="46"/>
                    <a:pt x="26" y="45"/>
                    <a:pt x="28" y="44"/>
                  </a:cubicBezTo>
                  <a:cubicBezTo>
                    <a:pt x="30" y="43"/>
                    <a:pt x="28" y="41"/>
                    <a:pt x="27" y="41"/>
                  </a:cubicBezTo>
                  <a:cubicBezTo>
                    <a:pt x="20" y="43"/>
                    <a:pt x="12" y="41"/>
                    <a:pt x="8" y="36"/>
                  </a:cubicBezTo>
                  <a:cubicBezTo>
                    <a:pt x="5" y="31"/>
                    <a:pt x="7" y="26"/>
                    <a:pt x="10" y="22"/>
                  </a:cubicBezTo>
                  <a:cubicBezTo>
                    <a:pt x="29" y="15"/>
                    <a:pt x="101" y="6"/>
                    <a:pt x="104" y="29"/>
                  </a:cubicBezTo>
                  <a:cubicBezTo>
                    <a:pt x="103" y="32"/>
                    <a:pt x="101" y="35"/>
                    <a:pt x="9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686550" y="1722438"/>
              <a:ext cx="269875" cy="38100"/>
            </a:xfrm>
            <a:custGeom>
              <a:avLst/>
              <a:gdLst>
                <a:gd name="T0" fmla="*/ 81 w 85"/>
                <a:gd name="T1" fmla="*/ 1 h 12"/>
                <a:gd name="T2" fmla="*/ 44 w 85"/>
                <a:gd name="T3" fmla="*/ 6 h 12"/>
                <a:gd name="T4" fmla="*/ 3 w 85"/>
                <a:gd name="T5" fmla="*/ 1 h 12"/>
                <a:gd name="T6" fmla="*/ 2 w 85"/>
                <a:gd name="T7" fmla="*/ 3 h 12"/>
                <a:gd name="T8" fmla="*/ 41 w 85"/>
                <a:gd name="T9" fmla="*/ 10 h 12"/>
                <a:gd name="T10" fmla="*/ 82 w 85"/>
                <a:gd name="T11" fmla="*/ 5 h 12"/>
                <a:gd name="T12" fmla="*/ 81 w 85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">
                  <a:moveTo>
                    <a:pt x="81" y="1"/>
                  </a:moveTo>
                  <a:cubicBezTo>
                    <a:pt x="69" y="5"/>
                    <a:pt x="57" y="5"/>
                    <a:pt x="44" y="6"/>
                  </a:cubicBezTo>
                  <a:cubicBezTo>
                    <a:pt x="31" y="6"/>
                    <a:pt x="15" y="8"/>
                    <a:pt x="3" y="1"/>
                  </a:cubicBezTo>
                  <a:cubicBezTo>
                    <a:pt x="2" y="0"/>
                    <a:pt x="0" y="2"/>
                    <a:pt x="2" y="3"/>
                  </a:cubicBezTo>
                  <a:cubicBezTo>
                    <a:pt x="13" y="12"/>
                    <a:pt x="28" y="10"/>
                    <a:pt x="41" y="10"/>
                  </a:cubicBezTo>
                  <a:cubicBezTo>
                    <a:pt x="55" y="10"/>
                    <a:pt x="70" y="12"/>
                    <a:pt x="82" y="5"/>
                  </a:cubicBezTo>
                  <a:cubicBezTo>
                    <a:pt x="85" y="4"/>
                    <a:pt x="83" y="0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6680200" y="2279650"/>
              <a:ext cx="209550" cy="590550"/>
            </a:xfrm>
            <a:custGeom>
              <a:avLst/>
              <a:gdLst>
                <a:gd name="T0" fmla="*/ 64 w 66"/>
                <a:gd name="T1" fmla="*/ 19 h 186"/>
                <a:gd name="T2" fmla="*/ 62 w 66"/>
                <a:gd name="T3" fmla="*/ 17 h 186"/>
                <a:gd name="T4" fmla="*/ 60 w 66"/>
                <a:gd name="T5" fmla="*/ 14 h 186"/>
                <a:gd name="T6" fmla="*/ 11 w 66"/>
                <a:gd name="T7" fmla="*/ 10 h 186"/>
                <a:gd name="T8" fmla="*/ 10 w 66"/>
                <a:gd name="T9" fmla="*/ 10 h 186"/>
                <a:gd name="T10" fmla="*/ 4 w 66"/>
                <a:gd name="T11" fmla="*/ 124 h 186"/>
                <a:gd name="T12" fmla="*/ 31 w 66"/>
                <a:gd name="T13" fmla="*/ 185 h 186"/>
                <a:gd name="T14" fmla="*/ 62 w 66"/>
                <a:gd name="T15" fmla="*/ 143 h 186"/>
                <a:gd name="T16" fmla="*/ 64 w 66"/>
                <a:gd name="T17" fmla="*/ 19 h 186"/>
                <a:gd name="T18" fmla="*/ 57 w 66"/>
                <a:gd name="T19" fmla="*/ 18 h 186"/>
                <a:gd name="T20" fmla="*/ 36 w 66"/>
                <a:gd name="T21" fmla="*/ 23 h 186"/>
                <a:gd name="T22" fmla="*/ 14 w 66"/>
                <a:gd name="T23" fmla="*/ 13 h 186"/>
                <a:gd name="T24" fmla="*/ 57 w 66"/>
                <a:gd name="T25" fmla="*/ 18 h 186"/>
                <a:gd name="T26" fmla="*/ 60 w 66"/>
                <a:gd name="T27" fmla="*/ 95 h 186"/>
                <a:gd name="T28" fmla="*/ 59 w 66"/>
                <a:gd name="T29" fmla="*/ 133 h 186"/>
                <a:gd name="T30" fmla="*/ 57 w 66"/>
                <a:gd name="T31" fmla="*/ 152 h 186"/>
                <a:gd name="T32" fmla="*/ 54 w 66"/>
                <a:gd name="T33" fmla="*/ 162 h 186"/>
                <a:gd name="T34" fmla="*/ 18 w 66"/>
                <a:gd name="T35" fmla="*/ 175 h 186"/>
                <a:gd name="T36" fmla="*/ 7 w 66"/>
                <a:gd name="T37" fmla="*/ 90 h 186"/>
                <a:gd name="T38" fmla="*/ 12 w 66"/>
                <a:gd name="T39" fmla="*/ 19 h 186"/>
                <a:gd name="T40" fmla="*/ 32 w 66"/>
                <a:gd name="T41" fmla="*/ 28 h 186"/>
                <a:gd name="T42" fmla="*/ 60 w 66"/>
                <a:gd name="T43" fmla="*/ 22 h 186"/>
                <a:gd name="T44" fmla="*/ 60 w 66"/>
                <a:gd name="T45" fmla="*/ 9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186">
                  <a:moveTo>
                    <a:pt x="64" y="19"/>
                  </a:moveTo>
                  <a:cubicBezTo>
                    <a:pt x="64" y="17"/>
                    <a:pt x="63" y="17"/>
                    <a:pt x="62" y="17"/>
                  </a:cubicBezTo>
                  <a:cubicBezTo>
                    <a:pt x="62" y="15"/>
                    <a:pt x="61" y="14"/>
                    <a:pt x="60" y="14"/>
                  </a:cubicBezTo>
                  <a:cubicBezTo>
                    <a:pt x="55" y="11"/>
                    <a:pt x="16" y="0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3" y="47"/>
                    <a:pt x="4" y="86"/>
                    <a:pt x="4" y="124"/>
                  </a:cubicBezTo>
                  <a:cubicBezTo>
                    <a:pt x="4" y="143"/>
                    <a:pt x="2" y="184"/>
                    <a:pt x="31" y="185"/>
                  </a:cubicBezTo>
                  <a:cubicBezTo>
                    <a:pt x="53" y="186"/>
                    <a:pt x="60" y="161"/>
                    <a:pt x="62" y="143"/>
                  </a:cubicBezTo>
                  <a:cubicBezTo>
                    <a:pt x="66" y="102"/>
                    <a:pt x="65" y="60"/>
                    <a:pt x="64" y="19"/>
                  </a:cubicBezTo>
                  <a:close/>
                  <a:moveTo>
                    <a:pt x="57" y="18"/>
                  </a:moveTo>
                  <a:cubicBezTo>
                    <a:pt x="51" y="23"/>
                    <a:pt x="44" y="24"/>
                    <a:pt x="36" y="23"/>
                  </a:cubicBezTo>
                  <a:cubicBezTo>
                    <a:pt x="30" y="22"/>
                    <a:pt x="15" y="21"/>
                    <a:pt x="14" y="13"/>
                  </a:cubicBezTo>
                  <a:cubicBezTo>
                    <a:pt x="18" y="6"/>
                    <a:pt x="50" y="16"/>
                    <a:pt x="57" y="18"/>
                  </a:cubicBezTo>
                  <a:close/>
                  <a:moveTo>
                    <a:pt x="60" y="95"/>
                  </a:moveTo>
                  <a:cubicBezTo>
                    <a:pt x="60" y="107"/>
                    <a:pt x="59" y="120"/>
                    <a:pt x="59" y="133"/>
                  </a:cubicBezTo>
                  <a:cubicBezTo>
                    <a:pt x="58" y="139"/>
                    <a:pt x="58" y="145"/>
                    <a:pt x="57" y="152"/>
                  </a:cubicBezTo>
                  <a:cubicBezTo>
                    <a:pt x="57" y="155"/>
                    <a:pt x="56" y="159"/>
                    <a:pt x="54" y="162"/>
                  </a:cubicBezTo>
                  <a:cubicBezTo>
                    <a:pt x="51" y="176"/>
                    <a:pt x="39" y="180"/>
                    <a:pt x="18" y="175"/>
                  </a:cubicBezTo>
                  <a:cubicBezTo>
                    <a:pt x="0" y="155"/>
                    <a:pt x="7" y="115"/>
                    <a:pt x="7" y="90"/>
                  </a:cubicBezTo>
                  <a:cubicBezTo>
                    <a:pt x="8" y="66"/>
                    <a:pt x="11" y="43"/>
                    <a:pt x="12" y="19"/>
                  </a:cubicBezTo>
                  <a:cubicBezTo>
                    <a:pt x="16" y="25"/>
                    <a:pt x="25" y="26"/>
                    <a:pt x="32" y="28"/>
                  </a:cubicBezTo>
                  <a:cubicBezTo>
                    <a:pt x="42" y="29"/>
                    <a:pt x="53" y="29"/>
                    <a:pt x="60" y="22"/>
                  </a:cubicBezTo>
                  <a:cubicBezTo>
                    <a:pt x="60" y="46"/>
                    <a:pt x="61" y="70"/>
                    <a:pt x="60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6794500" y="2174875"/>
              <a:ext cx="66675" cy="66675"/>
            </a:xfrm>
            <a:custGeom>
              <a:avLst/>
              <a:gdLst>
                <a:gd name="T0" fmla="*/ 18 w 21"/>
                <a:gd name="T1" fmla="*/ 7 h 21"/>
                <a:gd name="T2" fmla="*/ 5 w 21"/>
                <a:gd name="T3" fmla="*/ 3 h 21"/>
                <a:gd name="T4" fmla="*/ 5 w 21"/>
                <a:gd name="T5" fmla="*/ 3 h 21"/>
                <a:gd name="T6" fmla="*/ 1 w 21"/>
                <a:gd name="T7" fmla="*/ 14 h 21"/>
                <a:gd name="T8" fmla="*/ 13 w 21"/>
                <a:gd name="T9" fmla="*/ 19 h 21"/>
                <a:gd name="T10" fmla="*/ 18 w 21"/>
                <a:gd name="T11" fmla="*/ 7 h 21"/>
                <a:gd name="T12" fmla="*/ 11 w 21"/>
                <a:gd name="T13" fmla="*/ 15 h 21"/>
                <a:gd name="T14" fmla="*/ 4 w 21"/>
                <a:gd name="T15" fmla="*/ 12 h 21"/>
                <a:gd name="T16" fmla="*/ 6 w 21"/>
                <a:gd name="T17" fmla="*/ 6 h 21"/>
                <a:gd name="T18" fmla="*/ 6 w 21"/>
                <a:gd name="T19" fmla="*/ 6 h 21"/>
                <a:gd name="T20" fmla="*/ 14 w 21"/>
                <a:gd name="T21" fmla="*/ 9 h 21"/>
                <a:gd name="T22" fmla="*/ 11 w 21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8" y="7"/>
                  </a:moveTo>
                  <a:cubicBezTo>
                    <a:pt x="16" y="2"/>
                    <a:pt x="10" y="0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0" y="10"/>
                    <a:pt x="1" y="14"/>
                  </a:cubicBezTo>
                  <a:cubicBezTo>
                    <a:pt x="3" y="19"/>
                    <a:pt x="8" y="21"/>
                    <a:pt x="13" y="19"/>
                  </a:cubicBezTo>
                  <a:cubicBezTo>
                    <a:pt x="18" y="17"/>
                    <a:pt x="21" y="12"/>
                    <a:pt x="18" y="7"/>
                  </a:cubicBezTo>
                  <a:close/>
                  <a:moveTo>
                    <a:pt x="11" y="15"/>
                  </a:moveTo>
                  <a:cubicBezTo>
                    <a:pt x="8" y="16"/>
                    <a:pt x="5" y="15"/>
                    <a:pt x="4" y="12"/>
                  </a:cubicBezTo>
                  <a:cubicBezTo>
                    <a:pt x="4" y="10"/>
                    <a:pt x="4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5"/>
                    <a:pt x="12" y="6"/>
                    <a:pt x="14" y="9"/>
                  </a:cubicBezTo>
                  <a:cubicBezTo>
                    <a:pt x="15" y="11"/>
                    <a:pt x="13" y="14"/>
                    <a:pt x="11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6746875" y="2125663"/>
              <a:ext cx="41275" cy="42863"/>
            </a:xfrm>
            <a:custGeom>
              <a:avLst/>
              <a:gdLst>
                <a:gd name="T0" fmla="*/ 10 w 13"/>
                <a:gd name="T1" fmla="*/ 2 h 13"/>
                <a:gd name="T2" fmla="*/ 4 w 13"/>
                <a:gd name="T3" fmla="*/ 1 h 13"/>
                <a:gd name="T4" fmla="*/ 4 w 13"/>
                <a:gd name="T5" fmla="*/ 1 h 13"/>
                <a:gd name="T6" fmla="*/ 1 w 13"/>
                <a:gd name="T7" fmla="*/ 8 h 13"/>
                <a:gd name="T8" fmla="*/ 10 w 13"/>
                <a:gd name="T9" fmla="*/ 10 h 13"/>
                <a:gd name="T10" fmla="*/ 10 w 13"/>
                <a:gd name="T11" fmla="*/ 2 h 13"/>
                <a:gd name="T12" fmla="*/ 7 w 13"/>
                <a:gd name="T13" fmla="*/ 8 h 13"/>
                <a:gd name="T14" fmla="*/ 4 w 13"/>
                <a:gd name="T15" fmla="*/ 4 h 13"/>
                <a:gd name="T16" fmla="*/ 7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2"/>
                    <a:pt x="7" y="13"/>
                    <a:pt x="10" y="10"/>
                  </a:cubicBezTo>
                  <a:cubicBezTo>
                    <a:pt x="12" y="8"/>
                    <a:pt x="13" y="4"/>
                    <a:pt x="10" y="2"/>
                  </a:cubicBezTo>
                  <a:close/>
                  <a:moveTo>
                    <a:pt x="7" y="8"/>
                  </a:moveTo>
                  <a:cubicBezTo>
                    <a:pt x="5" y="9"/>
                    <a:pt x="3" y="6"/>
                    <a:pt x="4" y="4"/>
                  </a:cubicBezTo>
                  <a:cubicBezTo>
                    <a:pt x="6" y="2"/>
                    <a:pt x="11" y="5"/>
                    <a:pt x="7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6794500" y="1963738"/>
              <a:ext cx="88900" cy="95250"/>
            </a:xfrm>
            <a:custGeom>
              <a:avLst/>
              <a:gdLst>
                <a:gd name="T0" fmla="*/ 21 w 28"/>
                <a:gd name="T1" fmla="*/ 4 h 30"/>
                <a:gd name="T2" fmla="*/ 4 w 28"/>
                <a:gd name="T3" fmla="*/ 6 h 30"/>
                <a:gd name="T4" fmla="*/ 4 w 28"/>
                <a:gd name="T5" fmla="*/ 7 h 30"/>
                <a:gd name="T6" fmla="*/ 6 w 28"/>
                <a:gd name="T7" fmla="*/ 26 h 30"/>
                <a:gd name="T8" fmla="*/ 24 w 28"/>
                <a:gd name="T9" fmla="*/ 23 h 30"/>
                <a:gd name="T10" fmla="*/ 21 w 28"/>
                <a:gd name="T11" fmla="*/ 4 h 30"/>
                <a:gd name="T12" fmla="*/ 21 w 28"/>
                <a:gd name="T13" fmla="*/ 20 h 30"/>
                <a:gd name="T14" fmla="*/ 8 w 28"/>
                <a:gd name="T15" fmla="*/ 22 h 30"/>
                <a:gd name="T16" fmla="*/ 7 w 28"/>
                <a:gd name="T17" fmla="*/ 6 h 30"/>
                <a:gd name="T18" fmla="*/ 19 w 28"/>
                <a:gd name="T19" fmla="*/ 7 h 30"/>
                <a:gd name="T20" fmla="*/ 21 w 28"/>
                <a:gd name="T21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0">
                  <a:moveTo>
                    <a:pt x="21" y="4"/>
                  </a:moveTo>
                  <a:cubicBezTo>
                    <a:pt x="17" y="0"/>
                    <a:pt x="7" y="0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1" y="13"/>
                    <a:pt x="0" y="21"/>
                    <a:pt x="6" y="26"/>
                  </a:cubicBezTo>
                  <a:cubicBezTo>
                    <a:pt x="12" y="30"/>
                    <a:pt x="21" y="28"/>
                    <a:pt x="24" y="23"/>
                  </a:cubicBezTo>
                  <a:cubicBezTo>
                    <a:pt x="28" y="17"/>
                    <a:pt x="27" y="8"/>
                    <a:pt x="21" y="4"/>
                  </a:cubicBezTo>
                  <a:close/>
                  <a:moveTo>
                    <a:pt x="21" y="20"/>
                  </a:moveTo>
                  <a:cubicBezTo>
                    <a:pt x="18" y="24"/>
                    <a:pt x="12" y="25"/>
                    <a:pt x="8" y="22"/>
                  </a:cubicBezTo>
                  <a:cubicBezTo>
                    <a:pt x="3" y="18"/>
                    <a:pt x="5" y="11"/>
                    <a:pt x="7" y="6"/>
                  </a:cubicBezTo>
                  <a:cubicBezTo>
                    <a:pt x="11" y="4"/>
                    <a:pt x="15" y="3"/>
                    <a:pt x="19" y="7"/>
                  </a:cubicBezTo>
                  <a:cubicBezTo>
                    <a:pt x="23" y="10"/>
                    <a:pt x="24" y="16"/>
                    <a:pt x="21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1" name="组合 1040"/>
          <p:cNvGrpSpPr/>
          <p:nvPr/>
        </p:nvGrpSpPr>
        <p:grpSpPr>
          <a:xfrm>
            <a:off x="6930391" y="4756150"/>
            <a:ext cx="1517651" cy="988484"/>
            <a:chOff x="5262563" y="2657475"/>
            <a:chExt cx="1138238" cy="741363"/>
          </a:xfrm>
        </p:grpSpPr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5262563" y="2657475"/>
              <a:ext cx="1138238" cy="741363"/>
            </a:xfrm>
            <a:custGeom>
              <a:avLst/>
              <a:gdLst>
                <a:gd name="T0" fmla="*/ 332 w 358"/>
                <a:gd name="T1" fmla="*/ 40 h 233"/>
                <a:gd name="T2" fmla="*/ 283 w 358"/>
                <a:gd name="T3" fmla="*/ 37 h 233"/>
                <a:gd name="T4" fmla="*/ 233 w 358"/>
                <a:gd name="T5" fmla="*/ 38 h 233"/>
                <a:gd name="T6" fmla="*/ 128 w 358"/>
                <a:gd name="T7" fmla="*/ 48 h 233"/>
                <a:gd name="T8" fmla="*/ 52 w 358"/>
                <a:gd name="T9" fmla="*/ 27 h 233"/>
                <a:gd name="T10" fmla="*/ 43 w 358"/>
                <a:gd name="T11" fmla="*/ 3 h 233"/>
                <a:gd name="T12" fmla="*/ 19 w 358"/>
                <a:gd name="T13" fmla="*/ 22 h 233"/>
                <a:gd name="T14" fmla="*/ 19 w 358"/>
                <a:gd name="T15" fmla="*/ 22 h 233"/>
                <a:gd name="T16" fmla="*/ 4 w 358"/>
                <a:gd name="T17" fmla="*/ 64 h 233"/>
                <a:gd name="T18" fmla="*/ 4 w 358"/>
                <a:gd name="T19" fmla="*/ 87 h 233"/>
                <a:gd name="T20" fmla="*/ 29 w 358"/>
                <a:gd name="T21" fmla="*/ 82 h 233"/>
                <a:gd name="T22" fmla="*/ 81 w 358"/>
                <a:gd name="T23" fmla="*/ 102 h 233"/>
                <a:gd name="T24" fmla="*/ 132 w 358"/>
                <a:gd name="T25" fmla="*/ 134 h 233"/>
                <a:gd name="T26" fmla="*/ 216 w 358"/>
                <a:gd name="T27" fmla="*/ 203 h 233"/>
                <a:gd name="T28" fmla="*/ 283 w 358"/>
                <a:gd name="T29" fmla="*/ 233 h 233"/>
                <a:gd name="T30" fmla="*/ 322 w 358"/>
                <a:gd name="T31" fmla="*/ 184 h 233"/>
                <a:gd name="T32" fmla="*/ 354 w 358"/>
                <a:gd name="T33" fmla="*/ 90 h 233"/>
                <a:gd name="T34" fmla="*/ 332 w 358"/>
                <a:gd name="T35" fmla="*/ 40 h 233"/>
                <a:gd name="T36" fmla="*/ 350 w 358"/>
                <a:gd name="T37" fmla="*/ 73 h 233"/>
                <a:gd name="T38" fmla="*/ 344 w 358"/>
                <a:gd name="T39" fmla="*/ 115 h 233"/>
                <a:gd name="T40" fmla="*/ 313 w 358"/>
                <a:gd name="T41" fmla="*/ 195 h 233"/>
                <a:gd name="T42" fmla="*/ 268 w 358"/>
                <a:gd name="T43" fmla="*/ 225 h 233"/>
                <a:gd name="T44" fmla="*/ 234 w 358"/>
                <a:gd name="T45" fmla="*/ 208 h 233"/>
                <a:gd name="T46" fmla="*/ 167 w 358"/>
                <a:gd name="T47" fmla="*/ 158 h 233"/>
                <a:gd name="T48" fmla="*/ 106 w 358"/>
                <a:gd name="T49" fmla="*/ 106 h 233"/>
                <a:gd name="T50" fmla="*/ 29 w 358"/>
                <a:gd name="T51" fmla="*/ 79 h 233"/>
                <a:gd name="T52" fmla="*/ 25 w 358"/>
                <a:gd name="T53" fmla="*/ 79 h 233"/>
                <a:gd name="T54" fmla="*/ 7 w 358"/>
                <a:gd name="T55" fmla="*/ 72 h 233"/>
                <a:gd name="T56" fmla="*/ 12 w 358"/>
                <a:gd name="T57" fmla="*/ 54 h 233"/>
                <a:gd name="T58" fmla="*/ 23 w 358"/>
                <a:gd name="T59" fmla="*/ 25 h 233"/>
                <a:gd name="T60" fmla="*/ 24 w 358"/>
                <a:gd name="T61" fmla="*/ 23 h 233"/>
                <a:gd name="T62" fmla="*/ 40 w 358"/>
                <a:gd name="T63" fmla="*/ 9 h 233"/>
                <a:gd name="T64" fmla="*/ 48 w 358"/>
                <a:gd name="T65" fmla="*/ 27 h 233"/>
                <a:gd name="T66" fmla="*/ 49 w 358"/>
                <a:gd name="T67" fmla="*/ 30 h 233"/>
                <a:gd name="T68" fmla="*/ 50 w 358"/>
                <a:gd name="T69" fmla="*/ 30 h 233"/>
                <a:gd name="T70" fmla="*/ 122 w 358"/>
                <a:gd name="T71" fmla="*/ 51 h 233"/>
                <a:gd name="T72" fmla="*/ 124 w 358"/>
                <a:gd name="T73" fmla="*/ 52 h 233"/>
                <a:gd name="T74" fmla="*/ 130 w 358"/>
                <a:gd name="T75" fmla="*/ 52 h 233"/>
                <a:gd name="T76" fmla="*/ 130 w 358"/>
                <a:gd name="T77" fmla="*/ 52 h 233"/>
                <a:gd name="T78" fmla="*/ 131 w 358"/>
                <a:gd name="T79" fmla="*/ 51 h 233"/>
                <a:gd name="T80" fmla="*/ 301 w 358"/>
                <a:gd name="T81" fmla="*/ 43 h 233"/>
                <a:gd name="T82" fmla="*/ 350 w 358"/>
                <a:gd name="T83" fmla="*/ 7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8" h="233">
                  <a:moveTo>
                    <a:pt x="332" y="40"/>
                  </a:moveTo>
                  <a:cubicBezTo>
                    <a:pt x="317" y="35"/>
                    <a:pt x="299" y="37"/>
                    <a:pt x="283" y="37"/>
                  </a:cubicBezTo>
                  <a:cubicBezTo>
                    <a:pt x="267" y="37"/>
                    <a:pt x="250" y="37"/>
                    <a:pt x="233" y="38"/>
                  </a:cubicBezTo>
                  <a:cubicBezTo>
                    <a:pt x="198" y="40"/>
                    <a:pt x="163" y="43"/>
                    <a:pt x="128" y="48"/>
                  </a:cubicBezTo>
                  <a:cubicBezTo>
                    <a:pt x="103" y="41"/>
                    <a:pt x="77" y="37"/>
                    <a:pt x="52" y="27"/>
                  </a:cubicBezTo>
                  <a:cubicBezTo>
                    <a:pt x="58" y="18"/>
                    <a:pt x="53" y="6"/>
                    <a:pt x="43" y="3"/>
                  </a:cubicBezTo>
                  <a:cubicBezTo>
                    <a:pt x="31" y="0"/>
                    <a:pt x="20" y="10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3" y="36"/>
                    <a:pt x="8" y="50"/>
                    <a:pt x="4" y="64"/>
                  </a:cubicBezTo>
                  <a:cubicBezTo>
                    <a:pt x="2" y="71"/>
                    <a:pt x="0" y="80"/>
                    <a:pt x="4" y="87"/>
                  </a:cubicBezTo>
                  <a:cubicBezTo>
                    <a:pt x="11" y="98"/>
                    <a:pt x="27" y="94"/>
                    <a:pt x="29" y="82"/>
                  </a:cubicBezTo>
                  <a:cubicBezTo>
                    <a:pt x="46" y="90"/>
                    <a:pt x="63" y="95"/>
                    <a:pt x="81" y="102"/>
                  </a:cubicBezTo>
                  <a:cubicBezTo>
                    <a:pt x="101" y="109"/>
                    <a:pt x="116" y="119"/>
                    <a:pt x="132" y="134"/>
                  </a:cubicBezTo>
                  <a:cubicBezTo>
                    <a:pt x="159" y="158"/>
                    <a:pt x="186" y="182"/>
                    <a:pt x="216" y="203"/>
                  </a:cubicBezTo>
                  <a:cubicBezTo>
                    <a:pt x="235" y="215"/>
                    <a:pt x="259" y="233"/>
                    <a:pt x="283" y="233"/>
                  </a:cubicBezTo>
                  <a:cubicBezTo>
                    <a:pt x="310" y="232"/>
                    <a:pt x="314" y="205"/>
                    <a:pt x="322" y="184"/>
                  </a:cubicBezTo>
                  <a:cubicBezTo>
                    <a:pt x="334" y="152"/>
                    <a:pt x="349" y="124"/>
                    <a:pt x="354" y="90"/>
                  </a:cubicBezTo>
                  <a:cubicBezTo>
                    <a:pt x="358" y="68"/>
                    <a:pt x="357" y="47"/>
                    <a:pt x="332" y="40"/>
                  </a:cubicBezTo>
                  <a:close/>
                  <a:moveTo>
                    <a:pt x="350" y="73"/>
                  </a:moveTo>
                  <a:cubicBezTo>
                    <a:pt x="351" y="86"/>
                    <a:pt x="347" y="102"/>
                    <a:pt x="344" y="115"/>
                  </a:cubicBezTo>
                  <a:cubicBezTo>
                    <a:pt x="337" y="143"/>
                    <a:pt x="322" y="168"/>
                    <a:pt x="313" y="195"/>
                  </a:cubicBezTo>
                  <a:cubicBezTo>
                    <a:pt x="306" y="218"/>
                    <a:pt x="293" y="232"/>
                    <a:pt x="268" y="225"/>
                  </a:cubicBezTo>
                  <a:cubicBezTo>
                    <a:pt x="256" y="222"/>
                    <a:pt x="245" y="215"/>
                    <a:pt x="234" y="208"/>
                  </a:cubicBezTo>
                  <a:cubicBezTo>
                    <a:pt x="210" y="194"/>
                    <a:pt x="189" y="176"/>
                    <a:pt x="167" y="158"/>
                  </a:cubicBezTo>
                  <a:cubicBezTo>
                    <a:pt x="148" y="142"/>
                    <a:pt x="129" y="119"/>
                    <a:pt x="106" y="106"/>
                  </a:cubicBezTo>
                  <a:cubicBezTo>
                    <a:pt x="83" y="94"/>
                    <a:pt x="54" y="85"/>
                    <a:pt x="29" y="79"/>
                  </a:cubicBezTo>
                  <a:cubicBezTo>
                    <a:pt x="28" y="77"/>
                    <a:pt x="26" y="77"/>
                    <a:pt x="25" y="79"/>
                  </a:cubicBezTo>
                  <a:cubicBezTo>
                    <a:pt x="22" y="91"/>
                    <a:pt x="7" y="82"/>
                    <a:pt x="7" y="72"/>
                  </a:cubicBezTo>
                  <a:cubicBezTo>
                    <a:pt x="8" y="66"/>
                    <a:pt x="10" y="60"/>
                    <a:pt x="12" y="54"/>
                  </a:cubicBezTo>
                  <a:cubicBezTo>
                    <a:pt x="15" y="44"/>
                    <a:pt x="19" y="35"/>
                    <a:pt x="23" y="25"/>
                  </a:cubicBezTo>
                  <a:cubicBezTo>
                    <a:pt x="23" y="25"/>
                    <a:pt x="24" y="24"/>
                    <a:pt x="24" y="23"/>
                  </a:cubicBezTo>
                  <a:cubicBezTo>
                    <a:pt x="25" y="15"/>
                    <a:pt x="31" y="7"/>
                    <a:pt x="40" y="9"/>
                  </a:cubicBezTo>
                  <a:cubicBezTo>
                    <a:pt x="49" y="10"/>
                    <a:pt x="52" y="20"/>
                    <a:pt x="48" y="27"/>
                  </a:cubicBezTo>
                  <a:cubicBezTo>
                    <a:pt x="47" y="28"/>
                    <a:pt x="48" y="30"/>
                    <a:pt x="4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73" y="40"/>
                    <a:pt x="97" y="50"/>
                    <a:pt x="122" y="51"/>
                  </a:cubicBezTo>
                  <a:cubicBezTo>
                    <a:pt x="123" y="52"/>
                    <a:pt x="123" y="52"/>
                    <a:pt x="124" y="52"/>
                  </a:cubicBezTo>
                  <a:cubicBezTo>
                    <a:pt x="126" y="52"/>
                    <a:pt x="128" y="52"/>
                    <a:pt x="130" y="5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31" y="52"/>
                    <a:pt x="131" y="52"/>
                    <a:pt x="131" y="51"/>
                  </a:cubicBezTo>
                  <a:cubicBezTo>
                    <a:pt x="187" y="44"/>
                    <a:pt x="244" y="41"/>
                    <a:pt x="301" y="43"/>
                  </a:cubicBezTo>
                  <a:cubicBezTo>
                    <a:pt x="323" y="43"/>
                    <a:pt x="349" y="43"/>
                    <a:pt x="350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297488" y="2692400"/>
              <a:ext cx="114300" cy="212725"/>
            </a:xfrm>
            <a:custGeom>
              <a:avLst/>
              <a:gdLst>
                <a:gd name="T0" fmla="*/ 24 w 36"/>
                <a:gd name="T1" fmla="*/ 4 h 67"/>
                <a:gd name="T2" fmla="*/ 20 w 36"/>
                <a:gd name="T3" fmla="*/ 36 h 67"/>
                <a:gd name="T4" fmla="*/ 2 w 36"/>
                <a:gd name="T5" fmla="*/ 64 h 67"/>
                <a:gd name="T6" fmla="*/ 3 w 36"/>
                <a:gd name="T7" fmla="*/ 67 h 67"/>
                <a:gd name="T8" fmla="*/ 24 w 36"/>
                <a:gd name="T9" fmla="*/ 37 h 67"/>
                <a:gd name="T10" fmla="*/ 28 w 36"/>
                <a:gd name="T11" fmla="*/ 2 h 67"/>
                <a:gd name="T12" fmla="*/ 24 w 36"/>
                <a:gd name="T13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67">
                  <a:moveTo>
                    <a:pt x="24" y="4"/>
                  </a:moveTo>
                  <a:cubicBezTo>
                    <a:pt x="30" y="13"/>
                    <a:pt x="23" y="27"/>
                    <a:pt x="20" y="36"/>
                  </a:cubicBezTo>
                  <a:cubicBezTo>
                    <a:pt x="16" y="44"/>
                    <a:pt x="11" y="60"/>
                    <a:pt x="2" y="64"/>
                  </a:cubicBezTo>
                  <a:cubicBezTo>
                    <a:pt x="0" y="64"/>
                    <a:pt x="1" y="67"/>
                    <a:pt x="3" y="67"/>
                  </a:cubicBezTo>
                  <a:cubicBezTo>
                    <a:pt x="14" y="64"/>
                    <a:pt x="20" y="47"/>
                    <a:pt x="24" y="37"/>
                  </a:cubicBezTo>
                  <a:cubicBezTo>
                    <a:pt x="28" y="27"/>
                    <a:pt x="36" y="12"/>
                    <a:pt x="28" y="2"/>
                  </a:cubicBezTo>
                  <a:cubicBezTo>
                    <a:pt x="26" y="0"/>
                    <a:pt x="23" y="2"/>
                    <a:pt x="24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5797550" y="2809875"/>
              <a:ext cx="571500" cy="573088"/>
            </a:xfrm>
            <a:custGeom>
              <a:avLst/>
              <a:gdLst>
                <a:gd name="T0" fmla="*/ 126 w 180"/>
                <a:gd name="T1" fmla="*/ 1 h 180"/>
                <a:gd name="T2" fmla="*/ 40 w 180"/>
                <a:gd name="T3" fmla="*/ 5 h 180"/>
                <a:gd name="T4" fmla="*/ 39 w 180"/>
                <a:gd name="T5" fmla="*/ 5 h 180"/>
                <a:gd name="T6" fmla="*/ 36 w 180"/>
                <a:gd name="T7" fmla="*/ 6 h 180"/>
                <a:gd name="T8" fmla="*/ 6 w 180"/>
                <a:gd name="T9" fmla="*/ 69 h 180"/>
                <a:gd name="T10" fmla="*/ 9 w 180"/>
                <a:gd name="T11" fmla="*/ 108 h 180"/>
                <a:gd name="T12" fmla="*/ 10 w 180"/>
                <a:gd name="T13" fmla="*/ 108 h 180"/>
                <a:gd name="T14" fmla="*/ 73 w 180"/>
                <a:gd name="T15" fmla="*/ 157 h 180"/>
                <a:gd name="T16" fmla="*/ 125 w 180"/>
                <a:gd name="T17" fmla="*/ 165 h 180"/>
                <a:gd name="T18" fmla="*/ 141 w 180"/>
                <a:gd name="T19" fmla="*/ 137 h 180"/>
                <a:gd name="T20" fmla="*/ 161 w 180"/>
                <a:gd name="T21" fmla="*/ 89 h 180"/>
                <a:gd name="T22" fmla="*/ 171 w 180"/>
                <a:gd name="T23" fmla="*/ 20 h 180"/>
                <a:gd name="T24" fmla="*/ 169 w 180"/>
                <a:gd name="T25" fmla="*/ 19 h 180"/>
                <a:gd name="T26" fmla="*/ 126 w 180"/>
                <a:gd name="T27" fmla="*/ 1 h 180"/>
                <a:gd name="T28" fmla="*/ 16 w 180"/>
                <a:gd name="T29" fmla="*/ 56 h 180"/>
                <a:gd name="T30" fmla="*/ 40 w 180"/>
                <a:gd name="T31" fmla="*/ 10 h 180"/>
                <a:gd name="T32" fmla="*/ 36 w 180"/>
                <a:gd name="T33" fmla="*/ 60 h 180"/>
                <a:gd name="T34" fmla="*/ 10 w 180"/>
                <a:gd name="T35" fmla="*/ 103 h 180"/>
                <a:gd name="T36" fmla="*/ 16 w 180"/>
                <a:gd name="T37" fmla="*/ 56 h 180"/>
                <a:gd name="T38" fmla="*/ 167 w 180"/>
                <a:gd name="T39" fmla="*/ 25 h 180"/>
                <a:gd name="T40" fmla="*/ 155 w 180"/>
                <a:gd name="T41" fmla="*/ 90 h 180"/>
                <a:gd name="T42" fmla="*/ 127 w 180"/>
                <a:gd name="T43" fmla="*/ 154 h 180"/>
                <a:gd name="T44" fmla="*/ 82 w 180"/>
                <a:gd name="T45" fmla="*/ 157 h 180"/>
                <a:gd name="T46" fmla="*/ 56 w 180"/>
                <a:gd name="T47" fmla="*/ 140 h 180"/>
                <a:gd name="T48" fmla="*/ 12 w 180"/>
                <a:gd name="T49" fmla="*/ 107 h 180"/>
                <a:gd name="T50" fmla="*/ 36 w 180"/>
                <a:gd name="T51" fmla="*/ 72 h 180"/>
                <a:gd name="T52" fmla="*/ 44 w 180"/>
                <a:gd name="T53" fmla="*/ 8 h 180"/>
                <a:gd name="T54" fmla="*/ 107 w 180"/>
                <a:gd name="T55" fmla="*/ 6 h 180"/>
                <a:gd name="T56" fmla="*/ 167 w 180"/>
                <a:gd name="T57" fmla="*/ 2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0" h="180">
                  <a:moveTo>
                    <a:pt x="126" y="1"/>
                  </a:moveTo>
                  <a:cubicBezTo>
                    <a:pt x="97" y="0"/>
                    <a:pt x="69" y="1"/>
                    <a:pt x="40" y="5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38" y="5"/>
                    <a:pt x="37" y="5"/>
                    <a:pt x="36" y="6"/>
                  </a:cubicBezTo>
                  <a:cubicBezTo>
                    <a:pt x="24" y="26"/>
                    <a:pt x="11" y="46"/>
                    <a:pt x="6" y="69"/>
                  </a:cubicBezTo>
                  <a:cubicBezTo>
                    <a:pt x="4" y="80"/>
                    <a:pt x="0" y="99"/>
                    <a:pt x="9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24" y="129"/>
                    <a:pt x="53" y="145"/>
                    <a:pt x="73" y="157"/>
                  </a:cubicBezTo>
                  <a:cubicBezTo>
                    <a:pt x="89" y="166"/>
                    <a:pt x="108" y="180"/>
                    <a:pt x="125" y="165"/>
                  </a:cubicBezTo>
                  <a:cubicBezTo>
                    <a:pt x="132" y="158"/>
                    <a:pt x="137" y="146"/>
                    <a:pt x="141" y="137"/>
                  </a:cubicBezTo>
                  <a:cubicBezTo>
                    <a:pt x="148" y="121"/>
                    <a:pt x="155" y="105"/>
                    <a:pt x="161" y="89"/>
                  </a:cubicBezTo>
                  <a:cubicBezTo>
                    <a:pt x="169" y="67"/>
                    <a:pt x="180" y="43"/>
                    <a:pt x="171" y="20"/>
                  </a:cubicBezTo>
                  <a:cubicBezTo>
                    <a:pt x="170" y="20"/>
                    <a:pt x="170" y="19"/>
                    <a:pt x="169" y="19"/>
                  </a:cubicBezTo>
                  <a:cubicBezTo>
                    <a:pt x="161" y="4"/>
                    <a:pt x="143" y="2"/>
                    <a:pt x="126" y="1"/>
                  </a:cubicBezTo>
                  <a:close/>
                  <a:moveTo>
                    <a:pt x="16" y="56"/>
                  </a:moveTo>
                  <a:cubicBezTo>
                    <a:pt x="22" y="40"/>
                    <a:pt x="31" y="25"/>
                    <a:pt x="40" y="10"/>
                  </a:cubicBezTo>
                  <a:cubicBezTo>
                    <a:pt x="47" y="27"/>
                    <a:pt x="41" y="43"/>
                    <a:pt x="36" y="60"/>
                  </a:cubicBezTo>
                  <a:cubicBezTo>
                    <a:pt x="32" y="71"/>
                    <a:pt x="24" y="99"/>
                    <a:pt x="10" y="103"/>
                  </a:cubicBezTo>
                  <a:cubicBezTo>
                    <a:pt x="5" y="89"/>
                    <a:pt x="12" y="67"/>
                    <a:pt x="16" y="56"/>
                  </a:cubicBezTo>
                  <a:close/>
                  <a:moveTo>
                    <a:pt x="167" y="25"/>
                  </a:moveTo>
                  <a:cubicBezTo>
                    <a:pt x="175" y="46"/>
                    <a:pt x="162" y="71"/>
                    <a:pt x="155" y="90"/>
                  </a:cubicBezTo>
                  <a:cubicBezTo>
                    <a:pt x="148" y="110"/>
                    <a:pt x="141" y="138"/>
                    <a:pt x="127" y="154"/>
                  </a:cubicBezTo>
                  <a:cubicBezTo>
                    <a:pt x="115" y="169"/>
                    <a:pt x="96" y="165"/>
                    <a:pt x="82" y="157"/>
                  </a:cubicBezTo>
                  <a:cubicBezTo>
                    <a:pt x="73" y="151"/>
                    <a:pt x="64" y="146"/>
                    <a:pt x="56" y="140"/>
                  </a:cubicBezTo>
                  <a:cubicBezTo>
                    <a:pt x="41" y="130"/>
                    <a:pt x="27" y="115"/>
                    <a:pt x="12" y="107"/>
                  </a:cubicBezTo>
                  <a:cubicBezTo>
                    <a:pt x="25" y="106"/>
                    <a:pt x="33" y="81"/>
                    <a:pt x="36" y="72"/>
                  </a:cubicBezTo>
                  <a:cubicBezTo>
                    <a:pt x="44" y="52"/>
                    <a:pt x="54" y="29"/>
                    <a:pt x="44" y="8"/>
                  </a:cubicBezTo>
                  <a:cubicBezTo>
                    <a:pt x="65" y="7"/>
                    <a:pt x="86" y="5"/>
                    <a:pt x="107" y="6"/>
                  </a:cubicBezTo>
                  <a:cubicBezTo>
                    <a:pt x="129" y="6"/>
                    <a:pt x="154" y="5"/>
                    <a:pt x="16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5737225" y="2895600"/>
              <a:ext cx="53975" cy="50800"/>
            </a:xfrm>
            <a:custGeom>
              <a:avLst/>
              <a:gdLst>
                <a:gd name="T0" fmla="*/ 10 w 17"/>
                <a:gd name="T1" fmla="*/ 0 h 16"/>
                <a:gd name="T2" fmla="*/ 3 w 17"/>
                <a:gd name="T3" fmla="*/ 4 h 16"/>
                <a:gd name="T4" fmla="*/ 2 w 17"/>
                <a:gd name="T5" fmla="*/ 4 h 16"/>
                <a:gd name="T6" fmla="*/ 6 w 17"/>
                <a:gd name="T7" fmla="*/ 14 h 16"/>
                <a:gd name="T8" fmla="*/ 16 w 17"/>
                <a:gd name="T9" fmla="*/ 9 h 16"/>
                <a:gd name="T10" fmla="*/ 10 w 17"/>
                <a:gd name="T11" fmla="*/ 0 h 16"/>
                <a:gd name="T12" fmla="*/ 12 w 17"/>
                <a:gd name="T13" fmla="*/ 8 h 16"/>
                <a:gd name="T14" fmla="*/ 8 w 17"/>
                <a:gd name="T15" fmla="*/ 11 h 16"/>
                <a:gd name="T16" fmla="*/ 4 w 17"/>
                <a:gd name="T17" fmla="*/ 6 h 16"/>
                <a:gd name="T18" fmla="*/ 10 w 17"/>
                <a:gd name="T19" fmla="*/ 3 h 16"/>
                <a:gd name="T20" fmla="*/ 12 w 17"/>
                <a:gd name="T2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6">
                  <a:moveTo>
                    <a:pt x="10" y="0"/>
                  </a:moveTo>
                  <a:cubicBezTo>
                    <a:pt x="7" y="0"/>
                    <a:pt x="4" y="1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2" y="13"/>
                    <a:pt x="6" y="14"/>
                  </a:cubicBezTo>
                  <a:cubicBezTo>
                    <a:pt x="10" y="16"/>
                    <a:pt x="15" y="13"/>
                    <a:pt x="16" y="9"/>
                  </a:cubicBezTo>
                  <a:cubicBezTo>
                    <a:pt x="17" y="5"/>
                    <a:pt x="15" y="1"/>
                    <a:pt x="10" y="0"/>
                  </a:cubicBezTo>
                  <a:close/>
                  <a:moveTo>
                    <a:pt x="12" y="8"/>
                  </a:moveTo>
                  <a:cubicBezTo>
                    <a:pt x="11" y="10"/>
                    <a:pt x="10" y="12"/>
                    <a:pt x="8" y="11"/>
                  </a:cubicBezTo>
                  <a:cubicBezTo>
                    <a:pt x="6" y="10"/>
                    <a:pt x="4" y="8"/>
                    <a:pt x="4" y="6"/>
                  </a:cubicBezTo>
                  <a:cubicBezTo>
                    <a:pt x="5" y="4"/>
                    <a:pt x="7" y="2"/>
                    <a:pt x="10" y="3"/>
                  </a:cubicBezTo>
                  <a:cubicBezTo>
                    <a:pt x="12" y="4"/>
                    <a:pt x="13" y="6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5619750" y="2889250"/>
              <a:ext cx="88900" cy="95250"/>
            </a:xfrm>
            <a:custGeom>
              <a:avLst/>
              <a:gdLst>
                <a:gd name="T0" fmla="*/ 7 w 28"/>
                <a:gd name="T1" fmla="*/ 4 h 30"/>
                <a:gd name="T2" fmla="*/ 2 w 28"/>
                <a:gd name="T3" fmla="*/ 19 h 30"/>
                <a:gd name="T4" fmla="*/ 2 w 28"/>
                <a:gd name="T5" fmla="*/ 19 h 30"/>
                <a:gd name="T6" fmla="*/ 19 w 28"/>
                <a:gd name="T7" fmla="*/ 26 h 30"/>
                <a:gd name="T8" fmla="*/ 25 w 28"/>
                <a:gd name="T9" fmla="*/ 9 h 30"/>
                <a:gd name="T10" fmla="*/ 7 w 28"/>
                <a:gd name="T11" fmla="*/ 4 h 30"/>
                <a:gd name="T12" fmla="*/ 21 w 28"/>
                <a:gd name="T13" fmla="*/ 11 h 30"/>
                <a:gd name="T14" fmla="*/ 17 w 28"/>
                <a:gd name="T15" fmla="*/ 23 h 30"/>
                <a:gd name="T16" fmla="*/ 5 w 28"/>
                <a:gd name="T17" fmla="*/ 21 h 30"/>
                <a:gd name="T18" fmla="*/ 5 w 28"/>
                <a:gd name="T19" fmla="*/ 20 h 30"/>
                <a:gd name="T20" fmla="*/ 8 w 28"/>
                <a:gd name="T21" fmla="*/ 7 h 30"/>
                <a:gd name="T22" fmla="*/ 21 w 28"/>
                <a:gd name="T23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30">
                  <a:moveTo>
                    <a:pt x="7" y="4"/>
                  </a:moveTo>
                  <a:cubicBezTo>
                    <a:pt x="2" y="7"/>
                    <a:pt x="0" y="14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6"/>
                    <a:pt x="12" y="30"/>
                    <a:pt x="19" y="26"/>
                  </a:cubicBezTo>
                  <a:cubicBezTo>
                    <a:pt x="25" y="23"/>
                    <a:pt x="28" y="15"/>
                    <a:pt x="25" y="9"/>
                  </a:cubicBezTo>
                  <a:cubicBezTo>
                    <a:pt x="21" y="3"/>
                    <a:pt x="13" y="0"/>
                    <a:pt x="7" y="4"/>
                  </a:cubicBezTo>
                  <a:close/>
                  <a:moveTo>
                    <a:pt x="21" y="11"/>
                  </a:moveTo>
                  <a:cubicBezTo>
                    <a:pt x="23" y="15"/>
                    <a:pt x="21" y="21"/>
                    <a:pt x="17" y="23"/>
                  </a:cubicBezTo>
                  <a:cubicBezTo>
                    <a:pt x="13" y="25"/>
                    <a:pt x="8" y="24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4" y="16"/>
                    <a:pt x="4" y="10"/>
                    <a:pt x="8" y="7"/>
                  </a:cubicBezTo>
                  <a:cubicBezTo>
                    <a:pt x="12" y="4"/>
                    <a:pt x="19" y="6"/>
                    <a:pt x="2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5537200" y="2835275"/>
              <a:ext cx="57150" cy="57150"/>
            </a:xfrm>
            <a:custGeom>
              <a:avLst/>
              <a:gdLst>
                <a:gd name="T0" fmla="*/ 5 w 18"/>
                <a:gd name="T1" fmla="*/ 3 h 18"/>
                <a:gd name="T2" fmla="*/ 2 w 18"/>
                <a:gd name="T3" fmla="*/ 14 h 18"/>
                <a:gd name="T4" fmla="*/ 3 w 18"/>
                <a:gd name="T5" fmla="*/ 14 h 18"/>
                <a:gd name="T6" fmla="*/ 11 w 18"/>
                <a:gd name="T7" fmla="*/ 17 h 18"/>
                <a:gd name="T8" fmla="*/ 16 w 18"/>
                <a:gd name="T9" fmla="*/ 7 h 18"/>
                <a:gd name="T10" fmla="*/ 5 w 18"/>
                <a:gd name="T11" fmla="*/ 3 h 18"/>
                <a:gd name="T12" fmla="*/ 13 w 18"/>
                <a:gd name="T13" fmla="*/ 8 h 18"/>
                <a:gd name="T14" fmla="*/ 3 w 18"/>
                <a:gd name="T15" fmla="*/ 11 h 18"/>
                <a:gd name="T16" fmla="*/ 3 w 18"/>
                <a:gd name="T17" fmla="*/ 11 h 18"/>
                <a:gd name="T18" fmla="*/ 6 w 18"/>
                <a:gd name="T19" fmla="*/ 6 h 18"/>
                <a:gd name="T20" fmla="*/ 13 w 18"/>
                <a:gd name="T2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5" y="3"/>
                  </a:moveTo>
                  <a:cubicBezTo>
                    <a:pt x="2" y="6"/>
                    <a:pt x="0" y="11"/>
                    <a:pt x="2" y="14"/>
                  </a:cubicBezTo>
                  <a:cubicBezTo>
                    <a:pt x="2" y="14"/>
                    <a:pt x="3" y="14"/>
                    <a:pt x="3" y="14"/>
                  </a:cubicBezTo>
                  <a:cubicBezTo>
                    <a:pt x="5" y="16"/>
                    <a:pt x="8" y="18"/>
                    <a:pt x="11" y="17"/>
                  </a:cubicBezTo>
                  <a:cubicBezTo>
                    <a:pt x="15" y="16"/>
                    <a:pt x="18" y="11"/>
                    <a:pt x="16" y="7"/>
                  </a:cubicBezTo>
                  <a:cubicBezTo>
                    <a:pt x="14" y="3"/>
                    <a:pt x="9" y="0"/>
                    <a:pt x="5" y="3"/>
                  </a:cubicBezTo>
                  <a:close/>
                  <a:moveTo>
                    <a:pt x="13" y="8"/>
                  </a:moveTo>
                  <a:cubicBezTo>
                    <a:pt x="15" y="15"/>
                    <a:pt x="5" y="16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4"/>
                    <a:pt x="12" y="5"/>
                    <a:pt x="13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0" name="组合 1039"/>
          <p:cNvGrpSpPr/>
          <p:nvPr/>
        </p:nvGrpSpPr>
        <p:grpSpPr>
          <a:xfrm>
            <a:off x="7364308" y="3196167"/>
            <a:ext cx="1045633" cy="1547284"/>
            <a:chOff x="5588000" y="1487488"/>
            <a:chExt cx="784225" cy="1160463"/>
          </a:xfrm>
        </p:grpSpPr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5588000" y="1487488"/>
              <a:ext cx="784225" cy="1160463"/>
            </a:xfrm>
            <a:custGeom>
              <a:avLst/>
              <a:gdLst>
                <a:gd name="T0" fmla="*/ 241 w 247"/>
                <a:gd name="T1" fmla="*/ 231 h 365"/>
                <a:gd name="T2" fmla="*/ 150 w 247"/>
                <a:gd name="T3" fmla="*/ 112 h 365"/>
                <a:gd name="T4" fmla="*/ 149 w 247"/>
                <a:gd name="T5" fmla="*/ 112 h 365"/>
                <a:gd name="T6" fmla="*/ 144 w 247"/>
                <a:gd name="T7" fmla="*/ 34 h 365"/>
                <a:gd name="T8" fmla="*/ 161 w 247"/>
                <a:gd name="T9" fmla="*/ 25 h 365"/>
                <a:gd name="T10" fmla="*/ 157 w 247"/>
                <a:gd name="T11" fmla="*/ 7 h 365"/>
                <a:gd name="T12" fmla="*/ 155 w 247"/>
                <a:gd name="T13" fmla="*/ 5 h 365"/>
                <a:gd name="T14" fmla="*/ 89 w 247"/>
                <a:gd name="T15" fmla="*/ 3 h 365"/>
                <a:gd name="T16" fmla="*/ 72 w 247"/>
                <a:gd name="T17" fmla="*/ 9 h 365"/>
                <a:gd name="T18" fmla="*/ 68 w 247"/>
                <a:gd name="T19" fmla="*/ 25 h 365"/>
                <a:gd name="T20" fmla="*/ 87 w 247"/>
                <a:gd name="T21" fmla="*/ 32 h 365"/>
                <a:gd name="T22" fmla="*/ 88 w 247"/>
                <a:gd name="T23" fmla="*/ 115 h 365"/>
                <a:gd name="T24" fmla="*/ 6 w 247"/>
                <a:gd name="T25" fmla="*/ 220 h 365"/>
                <a:gd name="T26" fmla="*/ 48 w 247"/>
                <a:gd name="T27" fmla="*/ 338 h 365"/>
                <a:gd name="T28" fmla="*/ 184 w 247"/>
                <a:gd name="T29" fmla="*/ 345 h 365"/>
                <a:gd name="T30" fmla="*/ 241 w 247"/>
                <a:gd name="T31" fmla="*/ 231 h 365"/>
                <a:gd name="T32" fmla="*/ 206 w 247"/>
                <a:gd name="T33" fmla="*/ 324 h 365"/>
                <a:gd name="T34" fmla="*/ 126 w 247"/>
                <a:gd name="T35" fmla="*/ 352 h 365"/>
                <a:gd name="T36" fmla="*/ 12 w 247"/>
                <a:gd name="T37" fmla="*/ 266 h 365"/>
                <a:gd name="T38" fmla="*/ 90 w 247"/>
                <a:gd name="T39" fmla="*/ 120 h 365"/>
                <a:gd name="T40" fmla="*/ 91 w 247"/>
                <a:gd name="T41" fmla="*/ 118 h 365"/>
                <a:gd name="T42" fmla="*/ 92 w 247"/>
                <a:gd name="T43" fmla="*/ 117 h 365"/>
                <a:gd name="T44" fmla="*/ 90 w 247"/>
                <a:gd name="T45" fmla="*/ 32 h 365"/>
                <a:gd name="T46" fmla="*/ 89 w 247"/>
                <a:gd name="T47" fmla="*/ 31 h 365"/>
                <a:gd name="T48" fmla="*/ 88 w 247"/>
                <a:gd name="T49" fmla="*/ 29 h 365"/>
                <a:gd name="T50" fmla="*/ 73 w 247"/>
                <a:gd name="T51" fmla="*/ 24 h 365"/>
                <a:gd name="T52" fmla="*/ 74 w 247"/>
                <a:gd name="T53" fmla="*/ 12 h 365"/>
                <a:gd name="T54" fmla="*/ 114 w 247"/>
                <a:gd name="T55" fmla="*/ 7 h 365"/>
                <a:gd name="T56" fmla="*/ 153 w 247"/>
                <a:gd name="T57" fmla="*/ 9 h 365"/>
                <a:gd name="T58" fmla="*/ 156 w 247"/>
                <a:gd name="T59" fmla="*/ 22 h 365"/>
                <a:gd name="T60" fmla="*/ 143 w 247"/>
                <a:gd name="T61" fmla="*/ 30 h 365"/>
                <a:gd name="T62" fmla="*/ 141 w 247"/>
                <a:gd name="T63" fmla="*/ 32 h 365"/>
                <a:gd name="T64" fmla="*/ 140 w 247"/>
                <a:gd name="T65" fmla="*/ 34 h 365"/>
                <a:gd name="T66" fmla="*/ 145 w 247"/>
                <a:gd name="T67" fmla="*/ 118 h 365"/>
                <a:gd name="T68" fmla="*/ 150 w 247"/>
                <a:gd name="T69" fmla="*/ 118 h 365"/>
                <a:gd name="T70" fmla="*/ 149 w 247"/>
                <a:gd name="T71" fmla="*/ 116 h 365"/>
                <a:gd name="T72" fmla="*/ 236 w 247"/>
                <a:gd name="T73" fmla="*/ 247 h 365"/>
                <a:gd name="T74" fmla="*/ 206 w 247"/>
                <a:gd name="T75" fmla="*/ 32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" h="365">
                  <a:moveTo>
                    <a:pt x="241" y="231"/>
                  </a:moveTo>
                  <a:cubicBezTo>
                    <a:pt x="235" y="183"/>
                    <a:pt x="199" y="124"/>
                    <a:pt x="150" y="112"/>
                  </a:cubicBezTo>
                  <a:cubicBezTo>
                    <a:pt x="150" y="112"/>
                    <a:pt x="149" y="112"/>
                    <a:pt x="149" y="112"/>
                  </a:cubicBezTo>
                  <a:cubicBezTo>
                    <a:pt x="149" y="86"/>
                    <a:pt x="147" y="59"/>
                    <a:pt x="144" y="34"/>
                  </a:cubicBezTo>
                  <a:cubicBezTo>
                    <a:pt x="151" y="35"/>
                    <a:pt x="158" y="32"/>
                    <a:pt x="161" y="25"/>
                  </a:cubicBezTo>
                  <a:cubicBezTo>
                    <a:pt x="164" y="19"/>
                    <a:pt x="162" y="11"/>
                    <a:pt x="157" y="7"/>
                  </a:cubicBezTo>
                  <a:cubicBezTo>
                    <a:pt x="157" y="6"/>
                    <a:pt x="156" y="5"/>
                    <a:pt x="155" y="5"/>
                  </a:cubicBezTo>
                  <a:cubicBezTo>
                    <a:pt x="133" y="2"/>
                    <a:pt x="111" y="0"/>
                    <a:pt x="89" y="3"/>
                  </a:cubicBezTo>
                  <a:cubicBezTo>
                    <a:pt x="82" y="3"/>
                    <a:pt x="75" y="4"/>
                    <a:pt x="72" y="9"/>
                  </a:cubicBezTo>
                  <a:cubicBezTo>
                    <a:pt x="66" y="11"/>
                    <a:pt x="65" y="20"/>
                    <a:pt x="68" y="25"/>
                  </a:cubicBezTo>
                  <a:cubicBezTo>
                    <a:pt x="71" y="33"/>
                    <a:pt x="80" y="34"/>
                    <a:pt x="87" y="32"/>
                  </a:cubicBezTo>
                  <a:cubicBezTo>
                    <a:pt x="85" y="59"/>
                    <a:pt x="85" y="88"/>
                    <a:pt x="88" y="115"/>
                  </a:cubicBezTo>
                  <a:cubicBezTo>
                    <a:pt x="38" y="123"/>
                    <a:pt x="12" y="175"/>
                    <a:pt x="6" y="220"/>
                  </a:cubicBezTo>
                  <a:cubicBezTo>
                    <a:pt x="0" y="263"/>
                    <a:pt x="12" y="311"/>
                    <a:pt x="48" y="338"/>
                  </a:cubicBezTo>
                  <a:cubicBezTo>
                    <a:pt x="86" y="365"/>
                    <a:pt x="143" y="362"/>
                    <a:pt x="184" y="345"/>
                  </a:cubicBezTo>
                  <a:cubicBezTo>
                    <a:pt x="228" y="327"/>
                    <a:pt x="247" y="275"/>
                    <a:pt x="241" y="231"/>
                  </a:cubicBezTo>
                  <a:close/>
                  <a:moveTo>
                    <a:pt x="206" y="324"/>
                  </a:moveTo>
                  <a:cubicBezTo>
                    <a:pt x="186" y="344"/>
                    <a:pt x="154" y="350"/>
                    <a:pt x="126" y="352"/>
                  </a:cubicBezTo>
                  <a:cubicBezTo>
                    <a:pt x="70" y="355"/>
                    <a:pt x="22" y="323"/>
                    <a:pt x="12" y="266"/>
                  </a:cubicBezTo>
                  <a:cubicBezTo>
                    <a:pt x="1" y="208"/>
                    <a:pt x="28" y="136"/>
                    <a:pt x="90" y="120"/>
                  </a:cubicBezTo>
                  <a:cubicBezTo>
                    <a:pt x="91" y="120"/>
                    <a:pt x="91" y="119"/>
                    <a:pt x="91" y="118"/>
                  </a:cubicBezTo>
                  <a:cubicBezTo>
                    <a:pt x="92" y="118"/>
                    <a:pt x="92" y="117"/>
                    <a:pt x="92" y="117"/>
                  </a:cubicBezTo>
                  <a:cubicBezTo>
                    <a:pt x="95" y="90"/>
                    <a:pt x="93" y="59"/>
                    <a:pt x="90" y="32"/>
                  </a:cubicBezTo>
                  <a:cubicBezTo>
                    <a:pt x="90" y="31"/>
                    <a:pt x="90" y="31"/>
                    <a:pt x="89" y="31"/>
                  </a:cubicBezTo>
                  <a:cubicBezTo>
                    <a:pt x="89" y="30"/>
                    <a:pt x="89" y="29"/>
                    <a:pt x="88" y="29"/>
                  </a:cubicBezTo>
                  <a:cubicBezTo>
                    <a:pt x="83" y="29"/>
                    <a:pt x="77" y="28"/>
                    <a:pt x="73" y="24"/>
                  </a:cubicBezTo>
                  <a:cubicBezTo>
                    <a:pt x="70" y="20"/>
                    <a:pt x="71" y="16"/>
                    <a:pt x="74" y="12"/>
                  </a:cubicBezTo>
                  <a:cubicBezTo>
                    <a:pt x="84" y="5"/>
                    <a:pt x="103" y="7"/>
                    <a:pt x="114" y="7"/>
                  </a:cubicBezTo>
                  <a:cubicBezTo>
                    <a:pt x="127" y="7"/>
                    <a:pt x="140" y="8"/>
                    <a:pt x="153" y="9"/>
                  </a:cubicBezTo>
                  <a:cubicBezTo>
                    <a:pt x="155" y="13"/>
                    <a:pt x="158" y="17"/>
                    <a:pt x="156" y="22"/>
                  </a:cubicBezTo>
                  <a:cubicBezTo>
                    <a:pt x="154" y="28"/>
                    <a:pt x="148" y="31"/>
                    <a:pt x="143" y="30"/>
                  </a:cubicBezTo>
                  <a:cubicBezTo>
                    <a:pt x="141" y="30"/>
                    <a:pt x="141" y="31"/>
                    <a:pt x="141" y="32"/>
                  </a:cubicBezTo>
                  <a:cubicBezTo>
                    <a:pt x="141" y="33"/>
                    <a:pt x="141" y="33"/>
                    <a:pt x="140" y="34"/>
                  </a:cubicBezTo>
                  <a:cubicBezTo>
                    <a:pt x="140" y="62"/>
                    <a:pt x="140" y="91"/>
                    <a:pt x="145" y="118"/>
                  </a:cubicBezTo>
                  <a:cubicBezTo>
                    <a:pt x="146" y="121"/>
                    <a:pt x="150" y="120"/>
                    <a:pt x="150" y="118"/>
                  </a:cubicBezTo>
                  <a:cubicBezTo>
                    <a:pt x="150" y="117"/>
                    <a:pt x="149" y="117"/>
                    <a:pt x="149" y="116"/>
                  </a:cubicBezTo>
                  <a:cubicBezTo>
                    <a:pt x="202" y="131"/>
                    <a:pt x="236" y="195"/>
                    <a:pt x="236" y="247"/>
                  </a:cubicBezTo>
                  <a:cubicBezTo>
                    <a:pt x="236" y="275"/>
                    <a:pt x="226" y="304"/>
                    <a:pt x="206" y="3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829300" y="1525588"/>
              <a:ext cx="250825" cy="50800"/>
            </a:xfrm>
            <a:custGeom>
              <a:avLst/>
              <a:gdLst>
                <a:gd name="T0" fmla="*/ 74 w 79"/>
                <a:gd name="T1" fmla="*/ 2 h 16"/>
                <a:gd name="T2" fmla="*/ 36 w 79"/>
                <a:gd name="T3" fmla="*/ 6 h 16"/>
                <a:gd name="T4" fmla="*/ 2 w 79"/>
                <a:gd name="T5" fmla="*/ 2 h 16"/>
                <a:gd name="T6" fmla="*/ 1 w 79"/>
                <a:gd name="T7" fmla="*/ 4 h 16"/>
                <a:gd name="T8" fmla="*/ 38 w 79"/>
                <a:gd name="T9" fmla="*/ 11 h 16"/>
                <a:gd name="T10" fmla="*/ 77 w 79"/>
                <a:gd name="T11" fmla="*/ 6 h 16"/>
                <a:gd name="T12" fmla="*/ 74 w 79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6">
                  <a:moveTo>
                    <a:pt x="74" y="2"/>
                  </a:moveTo>
                  <a:cubicBezTo>
                    <a:pt x="66" y="10"/>
                    <a:pt x="46" y="6"/>
                    <a:pt x="36" y="6"/>
                  </a:cubicBezTo>
                  <a:cubicBezTo>
                    <a:pt x="24" y="6"/>
                    <a:pt x="13" y="8"/>
                    <a:pt x="2" y="2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1" y="13"/>
                    <a:pt x="26" y="11"/>
                    <a:pt x="38" y="11"/>
                  </a:cubicBezTo>
                  <a:cubicBezTo>
                    <a:pt x="50" y="12"/>
                    <a:pt x="69" y="16"/>
                    <a:pt x="77" y="6"/>
                  </a:cubicBezTo>
                  <a:cubicBezTo>
                    <a:pt x="79" y="3"/>
                    <a:pt x="76" y="0"/>
                    <a:pt x="7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5607050" y="2106613"/>
              <a:ext cx="717550" cy="471488"/>
            </a:xfrm>
            <a:custGeom>
              <a:avLst/>
              <a:gdLst>
                <a:gd name="T0" fmla="*/ 218 w 226"/>
                <a:gd name="T1" fmla="*/ 18 h 148"/>
                <a:gd name="T2" fmla="*/ 218 w 226"/>
                <a:gd name="T3" fmla="*/ 18 h 148"/>
                <a:gd name="T4" fmla="*/ 217 w 226"/>
                <a:gd name="T5" fmla="*/ 14 h 148"/>
                <a:gd name="T6" fmla="*/ 119 w 226"/>
                <a:gd name="T7" fmla="*/ 2 h 148"/>
                <a:gd name="T8" fmla="*/ 12 w 226"/>
                <a:gd name="T9" fmla="*/ 15 h 148"/>
                <a:gd name="T10" fmla="*/ 11 w 226"/>
                <a:gd name="T11" fmla="*/ 15 h 148"/>
                <a:gd name="T12" fmla="*/ 11 w 226"/>
                <a:gd name="T13" fmla="*/ 15 h 148"/>
                <a:gd name="T14" fmla="*/ 10 w 226"/>
                <a:gd name="T15" fmla="*/ 18 h 148"/>
                <a:gd name="T16" fmla="*/ 111 w 226"/>
                <a:gd name="T17" fmla="*/ 147 h 148"/>
                <a:gd name="T18" fmla="*/ 204 w 226"/>
                <a:gd name="T19" fmla="*/ 111 h 148"/>
                <a:gd name="T20" fmla="*/ 218 w 226"/>
                <a:gd name="T21" fmla="*/ 18 h 148"/>
                <a:gd name="T22" fmla="*/ 111 w 226"/>
                <a:gd name="T23" fmla="*/ 8 h 148"/>
                <a:gd name="T24" fmla="*/ 212 w 226"/>
                <a:gd name="T25" fmla="*/ 18 h 148"/>
                <a:gd name="T26" fmla="*/ 111 w 226"/>
                <a:gd name="T27" fmla="*/ 43 h 148"/>
                <a:gd name="T28" fmla="*/ 14 w 226"/>
                <a:gd name="T29" fmla="*/ 18 h 148"/>
                <a:gd name="T30" fmla="*/ 111 w 226"/>
                <a:gd name="T31" fmla="*/ 8 h 148"/>
                <a:gd name="T32" fmla="*/ 197 w 226"/>
                <a:gd name="T33" fmla="*/ 113 h 148"/>
                <a:gd name="T34" fmla="*/ 107 w 226"/>
                <a:gd name="T35" fmla="*/ 141 h 148"/>
                <a:gd name="T36" fmla="*/ 29 w 226"/>
                <a:gd name="T37" fmla="*/ 98 h 148"/>
                <a:gd name="T38" fmla="*/ 13 w 226"/>
                <a:gd name="T39" fmla="*/ 22 h 148"/>
                <a:gd name="T40" fmla="*/ 111 w 226"/>
                <a:gd name="T41" fmla="*/ 48 h 148"/>
                <a:gd name="T42" fmla="*/ 214 w 226"/>
                <a:gd name="T43" fmla="*/ 23 h 148"/>
                <a:gd name="T44" fmla="*/ 197 w 226"/>
                <a:gd name="T45" fmla="*/ 11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6" h="148">
                  <a:moveTo>
                    <a:pt x="218" y="18"/>
                  </a:moveTo>
                  <a:cubicBezTo>
                    <a:pt x="218" y="18"/>
                    <a:pt x="218" y="18"/>
                    <a:pt x="218" y="18"/>
                  </a:cubicBezTo>
                  <a:cubicBezTo>
                    <a:pt x="219" y="16"/>
                    <a:pt x="219" y="14"/>
                    <a:pt x="217" y="14"/>
                  </a:cubicBezTo>
                  <a:cubicBezTo>
                    <a:pt x="187" y="0"/>
                    <a:pt x="151" y="3"/>
                    <a:pt x="119" y="2"/>
                  </a:cubicBezTo>
                  <a:cubicBezTo>
                    <a:pt x="83" y="2"/>
                    <a:pt x="45" y="2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8"/>
                    <a:pt x="10" y="18"/>
                  </a:cubicBezTo>
                  <a:cubicBezTo>
                    <a:pt x="0" y="84"/>
                    <a:pt x="43" y="144"/>
                    <a:pt x="111" y="147"/>
                  </a:cubicBezTo>
                  <a:cubicBezTo>
                    <a:pt x="143" y="148"/>
                    <a:pt x="183" y="138"/>
                    <a:pt x="204" y="111"/>
                  </a:cubicBezTo>
                  <a:cubicBezTo>
                    <a:pt x="226" y="84"/>
                    <a:pt x="225" y="50"/>
                    <a:pt x="218" y="18"/>
                  </a:cubicBezTo>
                  <a:close/>
                  <a:moveTo>
                    <a:pt x="111" y="8"/>
                  </a:moveTo>
                  <a:cubicBezTo>
                    <a:pt x="143" y="8"/>
                    <a:pt x="182" y="5"/>
                    <a:pt x="212" y="18"/>
                  </a:cubicBezTo>
                  <a:cubicBezTo>
                    <a:pt x="187" y="43"/>
                    <a:pt x="144" y="43"/>
                    <a:pt x="111" y="43"/>
                  </a:cubicBezTo>
                  <a:cubicBezTo>
                    <a:pt x="81" y="43"/>
                    <a:pt x="35" y="44"/>
                    <a:pt x="14" y="18"/>
                  </a:cubicBezTo>
                  <a:cubicBezTo>
                    <a:pt x="46" y="12"/>
                    <a:pt x="78" y="8"/>
                    <a:pt x="111" y="8"/>
                  </a:cubicBezTo>
                  <a:close/>
                  <a:moveTo>
                    <a:pt x="197" y="113"/>
                  </a:moveTo>
                  <a:cubicBezTo>
                    <a:pt x="175" y="135"/>
                    <a:pt x="137" y="143"/>
                    <a:pt x="107" y="141"/>
                  </a:cubicBezTo>
                  <a:cubicBezTo>
                    <a:pt x="76" y="139"/>
                    <a:pt x="46" y="124"/>
                    <a:pt x="29" y="98"/>
                  </a:cubicBezTo>
                  <a:cubicBezTo>
                    <a:pt x="14" y="74"/>
                    <a:pt x="14" y="48"/>
                    <a:pt x="13" y="22"/>
                  </a:cubicBezTo>
                  <a:cubicBezTo>
                    <a:pt x="30" y="50"/>
                    <a:pt x="83" y="48"/>
                    <a:pt x="111" y="48"/>
                  </a:cubicBezTo>
                  <a:cubicBezTo>
                    <a:pt x="142" y="48"/>
                    <a:pt x="192" y="49"/>
                    <a:pt x="214" y="23"/>
                  </a:cubicBezTo>
                  <a:cubicBezTo>
                    <a:pt x="222" y="54"/>
                    <a:pt x="220" y="89"/>
                    <a:pt x="19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029325" y="1992313"/>
              <a:ext cx="92075" cy="98425"/>
            </a:xfrm>
            <a:custGeom>
              <a:avLst/>
              <a:gdLst>
                <a:gd name="T0" fmla="*/ 26 w 29"/>
                <a:gd name="T1" fmla="*/ 11 h 31"/>
                <a:gd name="T2" fmla="*/ 10 w 29"/>
                <a:gd name="T3" fmla="*/ 4 h 31"/>
                <a:gd name="T4" fmla="*/ 10 w 29"/>
                <a:gd name="T5" fmla="*/ 4 h 31"/>
                <a:gd name="T6" fmla="*/ 1 w 29"/>
                <a:gd name="T7" fmla="*/ 18 h 31"/>
                <a:gd name="T8" fmla="*/ 18 w 29"/>
                <a:gd name="T9" fmla="*/ 28 h 31"/>
                <a:gd name="T10" fmla="*/ 26 w 29"/>
                <a:gd name="T11" fmla="*/ 11 h 31"/>
                <a:gd name="T12" fmla="*/ 18 w 29"/>
                <a:gd name="T13" fmla="*/ 24 h 31"/>
                <a:gd name="T14" fmla="*/ 5 w 29"/>
                <a:gd name="T15" fmla="*/ 19 h 31"/>
                <a:gd name="T16" fmla="*/ 11 w 29"/>
                <a:gd name="T17" fmla="*/ 6 h 31"/>
                <a:gd name="T18" fmla="*/ 22 w 29"/>
                <a:gd name="T19" fmla="*/ 11 h 31"/>
                <a:gd name="T20" fmla="*/ 18 w 29"/>
                <a:gd name="T21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1">
                  <a:moveTo>
                    <a:pt x="26" y="11"/>
                  </a:moveTo>
                  <a:cubicBezTo>
                    <a:pt x="24" y="6"/>
                    <a:pt x="16" y="0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4" y="6"/>
                    <a:pt x="0" y="11"/>
                    <a:pt x="1" y="18"/>
                  </a:cubicBezTo>
                  <a:cubicBezTo>
                    <a:pt x="2" y="25"/>
                    <a:pt x="10" y="31"/>
                    <a:pt x="18" y="28"/>
                  </a:cubicBezTo>
                  <a:cubicBezTo>
                    <a:pt x="24" y="26"/>
                    <a:pt x="29" y="18"/>
                    <a:pt x="26" y="11"/>
                  </a:cubicBezTo>
                  <a:close/>
                  <a:moveTo>
                    <a:pt x="18" y="24"/>
                  </a:moveTo>
                  <a:cubicBezTo>
                    <a:pt x="13" y="26"/>
                    <a:pt x="7" y="23"/>
                    <a:pt x="5" y="19"/>
                  </a:cubicBezTo>
                  <a:cubicBezTo>
                    <a:pt x="4" y="14"/>
                    <a:pt x="7" y="9"/>
                    <a:pt x="11" y="6"/>
                  </a:cubicBezTo>
                  <a:cubicBezTo>
                    <a:pt x="15" y="7"/>
                    <a:pt x="19" y="7"/>
                    <a:pt x="22" y="11"/>
                  </a:cubicBezTo>
                  <a:cubicBezTo>
                    <a:pt x="24" y="15"/>
                    <a:pt x="22" y="21"/>
                    <a:pt x="18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4" name="Freeform 32"/>
            <p:cNvSpPr>
              <a:spLocks noEditPoints="1"/>
            </p:cNvSpPr>
            <p:nvPr/>
          </p:nvSpPr>
          <p:spPr bwMode="auto">
            <a:xfrm>
              <a:off x="5959475" y="1931988"/>
              <a:ext cx="73025" cy="69850"/>
            </a:xfrm>
            <a:custGeom>
              <a:avLst/>
              <a:gdLst>
                <a:gd name="T0" fmla="*/ 20 w 23"/>
                <a:gd name="T1" fmla="*/ 5 h 22"/>
                <a:gd name="T2" fmla="*/ 8 w 23"/>
                <a:gd name="T3" fmla="*/ 4 h 22"/>
                <a:gd name="T4" fmla="*/ 2 w 23"/>
                <a:gd name="T5" fmla="*/ 15 h 22"/>
                <a:gd name="T6" fmla="*/ 16 w 23"/>
                <a:gd name="T7" fmla="*/ 19 h 22"/>
                <a:gd name="T8" fmla="*/ 20 w 23"/>
                <a:gd name="T9" fmla="*/ 5 h 22"/>
                <a:gd name="T10" fmla="*/ 14 w 23"/>
                <a:gd name="T11" fmla="*/ 16 h 22"/>
                <a:gd name="T12" fmla="*/ 6 w 23"/>
                <a:gd name="T13" fmla="*/ 14 h 22"/>
                <a:gd name="T14" fmla="*/ 10 w 23"/>
                <a:gd name="T15" fmla="*/ 6 h 22"/>
                <a:gd name="T16" fmla="*/ 11 w 23"/>
                <a:gd name="T17" fmla="*/ 4 h 22"/>
                <a:gd name="T18" fmla="*/ 17 w 23"/>
                <a:gd name="T19" fmla="*/ 8 h 22"/>
                <a:gd name="T20" fmla="*/ 14 w 23"/>
                <a:gd name="T21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20" y="5"/>
                  </a:moveTo>
                  <a:cubicBezTo>
                    <a:pt x="17" y="1"/>
                    <a:pt x="11" y="0"/>
                    <a:pt x="8" y="4"/>
                  </a:cubicBezTo>
                  <a:cubicBezTo>
                    <a:pt x="3" y="5"/>
                    <a:pt x="0" y="10"/>
                    <a:pt x="2" y="15"/>
                  </a:cubicBezTo>
                  <a:cubicBezTo>
                    <a:pt x="4" y="20"/>
                    <a:pt x="11" y="22"/>
                    <a:pt x="16" y="19"/>
                  </a:cubicBezTo>
                  <a:cubicBezTo>
                    <a:pt x="21" y="16"/>
                    <a:pt x="23" y="10"/>
                    <a:pt x="20" y="5"/>
                  </a:cubicBezTo>
                  <a:close/>
                  <a:moveTo>
                    <a:pt x="14" y="16"/>
                  </a:moveTo>
                  <a:cubicBezTo>
                    <a:pt x="11" y="18"/>
                    <a:pt x="7" y="17"/>
                    <a:pt x="6" y="14"/>
                  </a:cubicBezTo>
                  <a:cubicBezTo>
                    <a:pt x="4" y="10"/>
                    <a:pt x="7" y="7"/>
                    <a:pt x="10" y="6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3" y="4"/>
                    <a:pt x="16" y="5"/>
                    <a:pt x="17" y="8"/>
                  </a:cubicBezTo>
                  <a:cubicBezTo>
                    <a:pt x="18" y="11"/>
                    <a:pt x="17" y="14"/>
                    <a:pt x="14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5" name="Freeform 33"/>
            <p:cNvSpPr>
              <a:spLocks noEditPoints="1"/>
            </p:cNvSpPr>
            <p:nvPr/>
          </p:nvSpPr>
          <p:spPr bwMode="auto">
            <a:xfrm>
              <a:off x="5978525" y="1855788"/>
              <a:ext cx="41275" cy="44450"/>
            </a:xfrm>
            <a:custGeom>
              <a:avLst/>
              <a:gdLst>
                <a:gd name="T0" fmla="*/ 7 w 13"/>
                <a:gd name="T1" fmla="*/ 1 h 14"/>
                <a:gd name="T2" fmla="*/ 7 w 13"/>
                <a:gd name="T3" fmla="*/ 2 h 14"/>
                <a:gd name="T4" fmla="*/ 6 w 13"/>
                <a:gd name="T5" fmla="*/ 1 h 14"/>
                <a:gd name="T6" fmla="*/ 0 w 13"/>
                <a:gd name="T7" fmla="*/ 7 h 14"/>
                <a:gd name="T8" fmla="*/ 6 w 13"/>
                <a:gd name="T9" fmla="*/ 14 h 14"/>
                <a:gd name="T10" fmla="*/ 13 w 13"/>
                <a:gd name="T11" fmla="*/ 8 h 14"/>
                <a:gd name="T12" fmla="*/ 7 w 13"/>
                <a:gd name="T13" fmla="*/ 1 h 14"/>
                <a:gd name="T14" fmla="*/ 6 w 13"/>
                <a:gd name="T15" fmla="*/ 11 h 14"/>
                <a:gd name="T16" fmla="*/ 3 w 13"/>
                <a:gd name="T17" fmla="*/ 7 h 14"/>
                <a:gd name="T18" fmla="*/ 4 w 13"/>
                <a:gd name="T19" fmla="*/ 5 h 14"/>
                <a:gd name="T20" fmla="*/ 6 w 13"/>
                <a:gd name="T21" fmla="*/ 3 h 14"/>
                <a:gd name="T22" fmla="*/ 7 w 13"/>
                <a:gd name="T23" fmla="*/ 3 h 14"/>
                <a:gd name="T24" fmla="*/ 10 w 13"/>
                <a:gd name="T25" fmla="*/ 8 h 14"/>
                <a:gd name="T26" fmla="*/ 6 w 13"/>
                <a:gd name="T2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7" y="1"/>
                  </a:moveTo>
                  <a:cubicBezTo>
                    <a:pt x="7" y="1"/>
                    <a:pt x="7" y="2"/>
                    <a:pt x="7" y="2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ubicBezTo>
                    <a:pt x="10" y="14"/>
                    <a:pt x="13" y="12"/>
                    <a:pt x="13" y="8"/>
                  </a:cubicBezTo>
                  <a:cubicBezTo>
                    <a:pt x="13" y="4"/>
                    <a:pt x="11" y="1"/>
                    <a:pt x="7" y="1"/>
                  </a:cubicBezTo>
                  <a:close/>
                  <a:moveTo>
                    <a:pt x="6" y="11"/>
                  </a:moveTo>
                  <a:cubicBezTo>
                    <a:pt x="4" y="11"/>
                    <a:pt x="3" y="9"/>
                    <a:pt x="3" y="7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5" y="4"/>
                    <a:pt x="6" y="4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0" y="6"/>
                    <a:pt x="10" y="8"/>
                  </a:cubicBezTo>
                  <a:cubicBezTo>
                    <a:pt x="10" y="10"/>
                    <a:pt x="8" y="11"/>
                    <a:pt x="6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39" name="组合 1038"/>
          <p:cNvGrpSpPr/>
          <p:nvPr/>
        </p:nvGrpSpPr>
        <p:grpSpPr>
          <a:xfrm>
            <a:off x="7741074" y="2194983"/>
            <a:ext cx="1181100" cy="1013884"/>
            <a:chOff x="5870575" y="736600"/>
            <a:chExt cx="885825" cy="760413"/>
          </a:xfrm>
        </p:grpSpPr>
        <p:sp>
          <p:nvSpPr>
            <p:cNvPr id="1027" name="Freeform 34"/>
            <p:cNvSpPr>
              <a:spLocks noEditPoints="1"/>
            </p:cNvSpPr>
            <p:nvPr/>
          </p:nvSpPr>
          <p:spPr bwMode="auto">
            <a:xfrm>
              <a:off x="5870575" y="736600"/>
              <a:ext cx="885825" cy="760413"/>
            </a:xfrm>
            <a:custGeom>
              <a:avLst/>
              <a:gdLst>
                <a:gd name="T0" fmla="*/ 227 w 279"/>
                <a:gd name="T1" fmla="*/ 79 h 239"/>
                <a:gd name="T2" fmla="*/ 223 w 279"/>
                <a:gd name="T3" fmla="*/ 15 h 239"/>
                <a:gd name="T4" fmla="*/ 220 w 279"/>
                <a:gd name="T5" fmla="*/ 13 h 239"/>
                <a:gd name="T6" fmla="*/ 82 w 279"/>
                <a:gd name="T7" fmla="*/ 15 h 239"/>
                <a:gd name="T8" fmla="*/ 65 w 279"/>
                <a:gd name="T9" fmla="*/ 79 h 239"/>
                <a:gd name="T10" fmla="*/ 66 w 279"/>
                <a:gd name="T11" fmla="*/ 168 h 239"/>
                <a:gd name="T12" fmla="*/ 141 w 279"/>
                <a:gd name="T13" fmla="*/ 204 h 239"/>
                <a:gd name="T14" fmla="*/ 238 w 279"/>
                <a:gd name="T15" fmla="*/ 176 h 239"/>
                <a:gd name="T16" fmla="*/ 260 w 279"/>
                <a:gd name="T17" fmla="*/ 152 h 239"/>
                <a:gd name="T18" fmla="*/ 218 w 279"/>
                <a:gd name="T19" fmla="*/ 17 h 239"/>
                <a:gd name="T20" fmla="*/ 220 w 279"/>
                <a:gd name="T21" fmla="*/ 79 h 239"/>
                <a:gd name="T22" fmla="*/ 152 w 279"/>
                <a:gd name="T23" fmla="*/ 31 h 239"/>
                <a:gd name="T24" fmla="*/ 124 w 279"/>
                <a:gd name="T25" fmla="*/ 176 h 239"/>
                <a:gd name="T26" fmla="*/ 88 w 279"/>
                <a:gd name="T27" fmla="*/ 121 h 239"/>
                <a:gd name="T28" fmla="*/ 109 w 279"/>
                <a:gd name="T29" fmla="*/ 81 h 239"/>
                <a:gd name="T30" fmla="*/ 184 w 279"/>
                <a:gd name="T31" fmla="*/ 83 h 239"/>
                <a:gd name="T32" fmla="*/ 204 w 279"/>
                <a:gd name="T33" fmla="*/ 115 h 239"/>
                <a:gd name="T34" fmla="*/ 159 w 279"/>
                <a:gd name="T35" fmla="*/ 176 h 239"/>
                <a:gd name="T36" fmla="*/ 85 w 279"/>
                <a:gd name="T37" fmla="*/ 128 h 239"/>
                <a:gd name="T38" fmla="*/ 115 w 279"/>
                <a:gd name="T39" fmla="*/ 175 h 239"/>
                <a:gd name="T40" fmla="*/ 81 w 279"/>
                <a:gd name="T41" fmla="*/ 139 h 239"/>
                <a:gd name="T42" fmla="*/ 84 w 279"/>
                <a:gd name="T43" fmla="*/ 114 h 239"/>
                <a:gd name="T44" fmla="*/ 101 w 279"/>
                <a:gd name="T45" fmla="*/ 81 h 239"/>
                <a:gd name="T46" fmla="*/ 181 w 279"/>
                <a:gd name="T47" fmla="*/ 160 h 239"/>
                <a:gd name="T48" fmla="*/ 225 w 279"/>
                <a:gd name="T49" fmla="*/ 151 h 239"/>
                <a:gd name="T50" fmla="*/ 221 w 279"/>
                <a:gd name="T51" fmla="*/ 165 h 239"/>
                <a:gd name="T52" fmla="*/ 169 w 279"/>
                <a:gd name="T53" fmla="*/ 175 h 239"/>
                <a:gd name="T54" fmla="*/ 207 w 279"/>
                <a:gd name="T55" fmla="*/ 109 h 239"/>
                <a:gd name="T56" fmla="*/ 191 w 279"/>
                <a:gd name="T57" fmla="*/ 84 h 239"/>
                <a:gd name="T58" fmla="*/ 207 w 279"/>
                <a:gd name="T59" fmla="*/ 109 h 239"/>
                <a:gd name="T60" fmla="*/ 180 w 279"/>
                <a:gd name="T61" fmla="*/ 76 h 239"/>
                <a:gd name="T62" fmla="*/ 148 w 279"/>
                <a:gd name="T63" fmla="*/ 35 h 239"/>
                <a:gd name="T64" fmla="*/ 85 w 279"/>
                <a:gd name="T65" fmla="*/ 20 h 239"/>
                <a:gd name="T66" fmla="*/ 106 w 279"/>
                <a:gd name="T67" fmla="*/ 75 h 239"/>
                <a:gd name="T68" fmla="*/ 98 w 279"/>
                <a:gd name="T69" fmla="*/ 76 h 239"/>
                <a:gd name="T70" fmla="*/ 82 w 279"/>
                <a:gd name="T71" fmla="*/ 20 h 239"/>
                <a:gd name="T72" fmla="*/ 27 w 279"/>
                <a:gd name="T73" fmla="*/ 109 h 239"/>
                <a:gd name="T74" fmla="*/ 66 w 279"/>
                <a:gd name="T75" fmla="*/ 85 h 239"/>
                <a:gd name="T76" fmla="*/ 70 w 279"/>
                <a:gd name="T77" fmla="*/ 153 h 239"/>
                <a:gd name="T78" fmla="*/ 47 w 279"/>
                <a:gd name="T79" fmla="*/ 155 h 239"/>
                <a:gd name="T80" fmla="*/ 70 w 279"/>
                <a:gd name="T81" fmla="*/ 202 h 239"/>
                <a:gd name="T82" fmla="*/ 119 w 279"/>
                <a:gd name="T83" fmla="*/ 179 h 239"/>
                <a:gd name="T84" fmla="*/ 116 w 279"/>
                <a:gd name="T85" fmla="*/ 214 h 239"/>
                <a:gd name="T86" fmla="*/ 127 w 279"/>
                <a:gd name="T87" fmla="*/ 180 h 239"/>
                <a:gd name="T88" fmla="*/ 142 w 279"/>
                <a:gd name="T89" fmla="*/ 193 h 239"/>
                <a:gd name="T90" fmla="*/ 204 w 279"/>
                <a:gd name="T91" fmla="*/ 225 h 239"/>
                <a:gd name="T92" fmla="*/ 163 w 279"/>
                <a:gd name="T93" fmla="*/ 182 h 239"/>
                <a:gd name="T94" fmla="*/ 231 w 279"/>
                <a:gd name="T95" fmla="*/ 169 h 239"/>
                <a:gd name="T96" fmla="*/ 268 w 279"/>
                <a:gd name="T97" fmla="*/ 129 h 239"/>
                <a:gd name="T98" fmla="*/ 211 w 279"/>
                <a:gd name="T99" fmla="*/ 115 h 239"/>
                <a:gd name="T100" fmla="*/ 268 w 279"/>
                <a:gd name="T101" fmla="*/ 1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39">
                  <a:moveTo>
                    <a:pt x="274" y="111"/>
                  </a:moveTo>
                  <a:cubicBezTo>
                    <a:pt x="267" y="92"/>
                    <a:pt x="245" y="85"/>
                    <a:pt x="227" y="79"/>
                  </a:cubicBezTo>
                  <a:cubicBezTo>
                    <a:pt x="233" y="58"/>
                    <a:pt x="234" y="36"/>
                    <a:pt x="223" y="16"/>
                  </a:cubicBezTo>
                  <a:cubicBezTo>
                    <a:pt x="223" y="16"/>
                    <a:pt x="223" y="15"/>
                    <a:pt x="223" y="15"/>
                  </a:cubicBezTo>
                  <a:cubicBezTo>
                    <a:pt x="223" y="15"/>
                    <a:pt x="223" y="15"/>
                    <a:pt x="223" y="15"/>
                  </a:cubicBezTo>
                  <a:cubicBezTo>
                    <a:pt x="222" y="13"/>
                    <a:pt x="221" y="13"/>
                    <a:pt x="220" y="13"/>
                  </a:cubicBezTo>
                  <a:cubicBezTo>
                    <a:pt x="194" y="0"/>
                    <a:pt x="169" y="10"/>
                    <a:pt x="148" y="27"/>
                  </a:cubicBezTo>
                  <a:cubicBezTo>
                    <a:pt x="130" y="11"/>
                    <a:pt x="108" y="4"/>
                    <a:pt x="82" y="15"/>
                  </a:cubicBezTo>
                  <a:cubicBezTo>
                    <a:pt x="81" y="15"/>
                    <a:pt x="81" y="16"/>
                    <a:pt x="81" y="16"/>
                  </a:cubicBezTo>
                  <a:cubicBezTo>
                    <a:pt x="59" y="28"/>
                    <a:pt x="58" y="54"/>
                    <a:pt x="65" y="79"/>
                  </a:cubicBezTo>
                  <a:cubicBezTo>
                    <a:pt x="49" y="83"/>
                    <a:pt x="35" y="89"/>
                    <a:pt x="25" y="101"/>
                  </a:cubicBezTo>
                  <a:cubicBezTo>
                    <a:pt x="0" y="134"/>
                    <a:pt x="31" y="156"/>
                    <a:pt x="66" y="168"/>
                  </a:cubicBezTo>
                  <a:cubicBezTo>
                    <a:pt x="62" y="185"/>
                    <a:pt x="60" y="205"/>
                    <a:pt x="71" y="217"/>
                  </a:cubicBezTo>
                  <a:cubicBezTo>
                    <a:pt x="91" y="239"/>
                    <a:pt x="118" y="225"/>
                    <a:pt x="141" y="204"/>
                  </a:cubicBezTo>
                  <a:cubicBezTo>
                    <a:pt x="163" y="225"/>
                    <a:pt x="189" y="239"/>
                    <a:pt x="215" y="229"/>
                  </a:cubicBezTo>
                  <a:cubicBezTo>
                    <a:pt x="236" y="221"/>
                    <a:pt x="240" y="196"/>
                    <a:pt x="238" y="176"/>
                  </a:cubicBezTo>
                  <a:cubicBezTo>
                    <a:pt x="238" y="172"/>
                    <a:pt x="238" y="169"/>
                    <a:pt x="237" y="166"/>
                  </a:cubicBezTo>
                  <a:cubicBezTo>
                    <a:pt x="246" y="162"/>
                    <a:pt x="254" y="158"/>
                    <a:pt x="260" y="152"/>
                  </a:cubicBezTo>
                  <a:cubicBezTo>
                    <a:pt x="272" y="142"/>
                    <a:pt x="279" y="126"/>
                    <a:pt x="274" y="111"/>
                  </a:cubicBezTo>
                  <a:close/>
                  <a:moveTo>
                    <a:pt x="218" y="17"/>
                  </a:moveTo>
                  <a:cubicBezTo>
                    <a:pt x="218" y="17"/>
                    <a:pt x="218" y="17"/>
                    <a:pt x="218" y="17"/>
                  </a:cubicBezTo>
                  <a:cubicBezTo>
                    <a:pt x="227" y="37"/>
                    <a:pt x="226" y="59"/>
                    <a:pt x="220" y="79"/>
                  </a:cubicBezTo>
                  <a:cubicBezTo>
                    <a:pt x="209" y="78"/>
                    <a:pt x="198" y="77"/>
                    <a:pt x="187" y="77"/>
                  </a:cubicBezTo>
                  <a:cubicBezTo>
                    <a:pt x="177" y="61"/>
                    <a:pt x="166" y="44"/>
                    <a:pt x="152" y="31"/>
                  </a:cubicBezTo>
                  <a:cubicBezTo>
                    <a:pt x="171" y="17"/>
                    <a:pt x="193" y="9"/>
                    <a:pt x="218" y="17"/>
                  </a:cubicBezTo>
                  <a:close/>
                  <a:moveTo>
                    <a:pt x="124" y="176"/>
                  </a:moveTo>
                  <a:cubicBezTo>
                    <a:pt x="116" y="166"/>
                    <a:pt x="109" y="156"/>
                    <a:pt x="104" y="148"/>
                  </a:cubicBezTo>
                  <a:cubicBezTo>
                    <a:pt x="99" y="140"/>
                    <a:pt x="93" y="131"/>
                    <a:pt x="88" y="121"/>
                  </a:cubicBezTo>
                  <a:cubicBezTo>
                    <a:pt x="93" y="108"/>
                    <a:pt x="100" y="95"/>
                    <a:pt x="108" y="83"/>
                  </a:cubicBezTo>
                  <a:cubicBezTo>
                    <a:pt x="108" y="83"/>
                    <a:pt x="109" y="82"/>
                    <a:pt x="109" y="81"/>
                  </a:cubicBezTo>
                  <a:cubicBezTo>
                    <a:pt x="119" y="81"/>
                    <a:pt x="129" y="82"/>
                    <a:pt x="139" y="82"/>
                  </a:cubicBezTo>
                  <a:cubicBezTo>
                    <a:pt x="154" y="82"/>
                    <a:pt x="169" y="83"/>
                    <a:pt x="184" y="83"/>
                  </a:cubicBezTo>
                  <a:cubicBezTo>
                    <a:pt x="187" y="88"/>
                    <a:pt x="189" y="93"/>
                    <a:pt x="192" y="97"/>
                  </a:cubicBezTo>
                  <a:cubicBezTo>
                    <a:pt x="196" y="103"/>
                    <a:pt x="200" y="109"/>
                    <a:pt x="204" y="115"/>
                  </a:cubicBezTo>
                  <a:cubicBezTo>
                    <a:pt x="198" y="126"/>
                    <a:pt x="191" y="136"/>
                    <a:pt x="184" y="145"/>
                  </a:cubicBezTo>
                  <a:cubicBezTo>
                    <a:pt x="176" y="156"/>
                    <a:pt x="168" y="166"/>
                    <a:pt x="159" y="176"/>
                  </a:cubicBezTo>
                  <a:cubicBezTo>
                    <a:pt x="147" y="176"/>
                    <a:pt x="135" y="175"/>
                    <a:pt x="124" y="176"/>
                  </a:cubicBezTo>
                  <a:close/>
                  <a:moveTo>
                    <a:pt x="85" y="128"/>
                  </a:moveTo>
                  <a:cubicBezTo>
                    <a:pt x="88" y="135"/>
                    <a:pt x="92" y="141"/>
                    <a:pt x="95" y="145"/>
                  </a:cubicBezTo>
                  <a:cubicBezTo>
                    <a:pt x="100" y="154"/>
                    <a:pt x="107" y="164"/>
                    <a:pt x="115" y="175"/>
                  </a:cubicBezTo>
                  <a:cubicBezTo>
                    <a:pt x="101" y="172"/>
                    <a:pt x="86" y="169"/>
                    <a:pt x="73" y="165"/>
                  </a:cubicBezTo>
                  <a:cubicBezTo>
                    <a:pt x="75" y="155"/>
                    <a:pt x="78" y="146"/>
                    <a:pt x="81" y="139"/>
                  </a:cubicBezTo>
                  <a:cubicBezTo>
                    <a:pt x="82" y="136"/>
                    <a:pt x="83" y="132"/>
                    <a:pt x="85" y="128"/>
                  </a:cubicBezTo>
                  <a:close/>
                  <a:moveTo>
                    <a:pt x="84" y="114"/>
                  </a:moveTo>
                  <a:cubicBezTo>
                    <a:pt x="79" y="104"/>
                    <a:pt x="75" y="94"/>
                    <a:pt x="72" y="84"/>
                  </a:cubicBezTo>
                  <a:cubicBezTo>
                    <a:pt x="82" y="82"/>
                    <a:pt x="91" y="82"/>
                    <a:pt x="101" y="81"/>
                  </a:cubicBezTo>
                  <a:cubicBezTo>
                    <a:pt x="95" y="92"/>
                    <a:pt x="89" y="103"/>
                    <a:pt x="84" y="114"/>
                  </a:cubicBezTo>
                  <a:close/>
                  <a:moveTo>
                    <a:pt x="181" y="160"/>
                  </a:moveTo>
                  <a:cubicBezTo>
                    <a:pt x="190" y="149"/>
                    <a:pt x="199" y="136"/>
                    <a:pt x="208" y="121"/>
                  </a:cubicBezTo>
                  <a:cubicBezTo>
                    <a:pt x="214" y="131"/>
                    <a:pt x="220" y="141"/>
                    <a:pt x="225" y="151"/>
                  </a:cubicBezTo>
                  <a:cubicBezTo>
                    <a:pt x="226" y="154"/>
                    <a:pt x="228" y="158"/>
                    <a:pt x="229" y="162"/>
                  </a:cubicBezTo>
                  <a:cubicBezTo>
                    <a:pt x="226" y="163"/>
                    <a:pt x="223" y="164"/>
                    <a:pt x="221" y="165"/>
                  </a:cubicBezTo>
                  <a:cubicBezTo>
                    <a:pt x="204" y="170"/>
                    <a:pt x="187" y="174"/>
                    <a:pt x="170" y="175"/>
                  </a:cubicBezTo>
                  <a:cubicBezTo>
                    <a:pt x="169" y="175"/>
                    <a:pt x="169" y="175"/>
                    <a:pt x="169" y="175"/>
                  </a:cubicBezTo>
                  <a:cubicBezTo>
                    <a:pt x="174" y="169"/>
                    <a:pt x="178" y="164"/>
                    <a:pt x="181" y="160"/>
                  </a:cubicBezTo>
                  <a:close/>
                  <a:moveTo>
                    <a:pt x="207" y="109"/>
                  </a:moveTo>
                  <a:cubicBezTo>
                    <a:pt x="204" y="105"/>
                    <a:pt x="202" y="101"/>
                    <a:pt x="199" y="97"/>
                  </a:cubicBezTo>
                  <a:cubicBezTo>
                    <a:pt x="197" y="93"/>
                    <a:pt x="194" y="88"/>
                    <a:pt x="191" y="84"/>
                  </a:cubicBezTo>
                  <a:cubicBezTo>
                    <a:pt x="200" y="84"/>
                    <a:pt x="209" y="85"/>
                    <a:pt x="218" y="85"/>
                  </a:cubicBezTo>
                  <a:cubicBezTo>
                    <a:pt x="215" y="93"/>
                    <a:pt x="211" y="101"/>
                    <a:pt x="207" y="109"/>
                  </a:cubicBezTo>
                  <a:close/>
                  <a:moveTo>
                    <a:pt x="148" y="35"/>
                  </a:moveTo>
                  <a:cubicBezTo>
                    <a:pt x="160" y="47"/>
                    <a:pt x="171" y="62"/>
                    <a:pt x="180" y="76"/>
                  </a:cubicBezTo>
                  <a:cubicBezTo>
                    <a:pt x="157" y="75"/>
                    <a:pt x="135" y="75"/>
                    <a:pt x="113" y="75"/>
                  </a:cubicBezTo>
                  <a:cubicBezTo>
                    <a:pt x="123" y="61"/>
                    <a:pt x="135" y="46"/>
                    <a:pt x="148" y="35"/>
                  </a:cubicBezTo>
                  <a:close/>
                  <a:moveTo>
                    <a:pt x="82" y="20"/>
                  </a:moveTo>
                  <a:cubicBezTo>
                    <a:pt x="83" y="20"/>
                    <a:pt x="84" y="20"/>
                    <a:pt x="85" y="20"/>
                  </a:cubicBezTo>
                  <a:cubicBezTo>
                    <a:pt x="108" y="10"/>
                    <a:pt x="127" y="16"/>
                    <a:pt x="144" y="30"/>
                  </a:cubicBezTo>
                  <a:cubicBezTo>
                    <a:pt x="128" y="44"/>
                    <a:pt x="115" y="60"/>
                    <a:pt x="106" y="75"/>
                  </a:cubicBezTo>
                  <a:cubicBezTo>
                    <a:pt x="106" y="75"/>
                    <a:pt x="105" y="75"/>
                    <a:pt x="105" y="76"/>
                  </a:cubicBezTo>
                  <a:cubicBezTo>
                    <a:pt x="103" y="76"/>
                    <a:pt x="100" y="76"/>
                    <a:pt x="98" y="76"/>
                  </a:cubicBezTo>
                  <a:cubicBezTo>
                    <a:pt x="89" y="76"/>
                    <a:pt x="80" y="77"/>
                    <a:pt x="70" y="78"/>
                  </a:cubicBezTo>
                  <a:cubicBezTo>
                    <a:pt x="65" y="56"/>
                    <a:pt x="66" y="34"/>
                    <a:pt x="82" y="20"/>
                  </a:cubicBezTo>
                  <a:close/>
                  <a:moveTo>
                    <a:pt x="47" y="155"/>
                  </a:moveTo>
                  <a:cubicBezTo>
                    <a:pt x="31" y="146"/>
                    <a:pt x="16" y="128"/>
                    <a:pt x="27" y="109"/>
                  </a:cubicBezTo>
                  <a:cubicBezTo>
                    <a:pt x="34" y="96"/>
                    <a:pt x="50" y="90"/>
                    <a:pt x="63" y="86"/>
                  </a:cubicBezTo>
                  <a:cubicBezTo>
                    <a:pt x="64" y="86"/>
                    <a:pt x="65" y="86"/>
                    <a:pt x="66" y="85"/>
                  </a:cubicBezTo>
                  <a:cubicBezTo>
                    <a:pt x="70" y="98"/>
                    <a:pt x="76" y="110"/>
                    <a:pt x="81" y="121"/>
                  </a:cubicBezTo>
                  <a:cubicBezTo>
                    <a:pt x="77" y="132"/>
                    <a:pt x="73" y="142"/>
                    <a:pt x="70" y="153"/>
                  </a:cubicBezTo>
                  <a:cubicBezTo>
                    <a:pt x="69" y="156"/>
                    <a:pt x="68" y="160"/>
                    <a:pt x="67" y="163"/>
                  </a:cubicBezTo>
                  <a:cubicBezTo>
                    <a:pt x="60" y="161"/>
                    <a:pt x="53" y="158"/>
                    <a:pt x="47" y="155"/>
                  </a:cubicBezTo>
                  <a:close/>
                  <a:moveTo>
                    <a:pt x="116" y="214"/>
                  </a:moveTo>
                  <a:cubicBezTo>
                    <a:pt x="100" y="223"/>
                    <a:pt x="77" y="225"/>
                    <a:pt x="70" y="202"/>
                  </a:cubicBezTo>
                  <a:cubicBezTo>
                    <a:pt x="67" y="193"/>
                    <a:pt x="69" y="181"/>
                    <a:pt x="71" y="169"/>
                  </a:cubicBezTo>
                  <a:cubicBezTo>
                    <a:pt x="89" y="175"/>
                    <a:pt x="107" y="178"/>
                    <a:pt x="119" y="179"/>
                  </a:cubicBezTo>
                  <a:cubicBezTo>
                    <a:pt x="124" y="186"/>
                    <a:pt x="130" y="193"/>
                    <a:pt x="136" y="199"/>
                  </a:cubicBezTo>
                  <a:cubicBezTo>
                    <a:pt x="130" y="205"/>
                    <a:pt x="123" y="210"/>
                    <a:pt x="116" y="214"/>
                  </a:cubicBezTo>
                  <a:close/>
                  <a:moveTo>
                    <a:pt x="140" y="195"/>
                  </a:moveTo>
                  <a:cubicBezTo>
                    <a:pt x="136" y="190"/>
                    <a:pt x="131" y="185"/>
                    <a:pt x="127" y="180"/>
                  </a:cubicBezTo>
                  <a:cubicBezTo>
                    <a:pt x="135" y="182"/>
                    <a:pt x="144" y="183"/>
                    <a:pt x="153" y="182"/>
                  </a:cubicBezTo>
                  <a:cubicBezTo>
                    <a:pt x="150" y="186"/>
                    <a:pt x="146" y="190"/>
                    <a:pt x="142" y="193"/>
                  </a:cubicBezTo>
                  <a:cubicBezTo>
                    <a:pt x="142" y="194"/>
                    <a:pt x="141" y="194"/>
                    <a:pt x="140" y="195"/>
                  </a:cubicBezTo>
                  <a:close/>
                  <a:moveTo>
                    <a:pt x="204" y="225"/>
                  </a:moveTo>
                  <a:cubicBezTo>
                    <a:pt x="182" y="227"/>
                    <a:pt x="163" y="216"/>
                    <a:pt x="146" y="200"/>
                  </a:cubicBezTo>
                  <a:cubicBezTo>
                    <a:pt x="152" y="194"/>
                    <a:pt x="158" y="188"/>
                    <a:pt x="163" y="182"/>
                  </a:cubicBezTo>
                  <a:cubicBezTo>
                    <a:pt x="174" y="181"/>
                    <a:pt x="185" y="179"/>
                    <a:pt x="195" y="178"/>
                  </a:cubicBezTo>
                  <a:cubicBezTo>
                    <a:pt x="206" y="176"/>
                    <a:pt x="219" y="173"/>
                    <a:pt x="231" y="169"/>
                  </a:cubicBezTo>
                  <a:cubicBezTo>
                    <a:pt x="235" y="192"/>
                    <a:pt x="231" y="222"/>
                    <a:pt x="204" y="225"/>
                  </a:cubicBezTo>
                  <a:close/>
                  <a:moveTo>
                    <a:pt x="268" y="129"/>
                  </a:moveTo>
                  <a:cubicBezTo>
                    <a:pt x="265" y="145"/>
                    <a:pt x="250" y="154"/>
                    <a:pt x="235" y="160"/>
                  </a:cubicBezTo>
                  <a:cubicBezTo>
                    <a:pt x="231" y="144"/>
                    <a:pt x="221" y="129"/>
                    <a:pt x="211" y="115"/>
                  </a:cubicBezTo>
                  <a:cubicBezTo>
                    <a:pt x="217" y="106"/>
                    <a:pt x="221" y="96"/>
                    <a:pt x="225" y="85"/>
                  </a:cubicBezTo>
                  <a:cubicBezTo>
                    <a:pt x="245" y="92"/>
                    <a:pt x="275" y="102"/>
                    <a:pt x="268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8" name="Freeform 35"/>
            <p:cNvSpPr>
              <a:spLocks noEditPoints="1"/>
            </p:cNvSpPr>
            <p:nvPr/>
          </p:nvSpPr>
          <p:spPr bwMode="auto">
            <a:xfrm>
              <a:off x="6238875" y="1022350"/>
              <a:ext cx="203200" cy="209550"/>
            </a:xfrm>
            <a:custGeom>
              <a:avLst/>
              <a:gdLst>
                <a:gd name="T0" fmla="*/ 61 w 64"/>
                <a:gd name="T1" fmla="*/ 25 h 66"/>
                <a:gd name="T2" fmla="*/ 26 w 64"/>
                <a:gd name="T3" fmla="*/ 4 h 66"/>
                <a:gd name="T4" fmla="*/ 1 w 64"/>
                <a:gd name="T5" fmla="*/ 39 h 66"/>
                <a:gd name="T6" fmla="*/ 36 w 64"/>
                <a:gd name="T7" fmla="*/ 61 h 66"/>
                <a:gd name="T8" fmla="*/ 61 w 64"/>
                <a:gd name="T9" fmla="*/ 25 h 66"/>
                <a:gd name="T10" fmla="*/ 35 w 64"/>
                <a:gd name="T11" fmla="*/ 56 h 66"/>
                <a:gd name="T12" fmla="*/ 7 w 64"/>
                <a:gd name="T13" fmla="*/ 35 h 66"/>
                <a:gd name="T14" fmla="*/ 25 w 64"/>
                <a:gd name="T15" fmla="*/ 8 h 66"/>
                <a:gd name="T16" fmla="*/ 28 w 64"/>
                <a:gd name="T17" fmla="*/ 9 h 66"/>
                <a:gd name="T18" fmla="*/ 55 w 64"/>
                <a:gd name="T19" fmla="*/ 26 h 66"/>
                <a:gd name="T20" fmla="*/ 35 w 64"/>
                <a:gd name="T21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6">
                  <a:moveTo>
                    <a:pt x="61" y="25"/>
                  </a:moveTo>
                  <a:cubicBezTo>
                    <a:pt x="58" y="9"/>
                    <a:pt x="42" y="0"/>
                    <a:pt x="26" y="4"/>
                  </a:cubicBezTo>
                  <a:cubicBezTo>
                    <a:pt x="10" y="7"/>
                    <a:pt x="0" y="23"/>
                    <a:pt x="1" y="39"/>
                  </a:cubicBezTo>
                  <a:cubicBezTo>
                    <a:pt x="3" y="58"/>
                    <a:pt x="18" y="66"/>
                    <a:pt x="36" y="61"/>
                  </a:cubicBezTo>
                  <a:cubicBezTo>
                    <a:pt x="52" y="57"/>
                    <a:pt x="64" y="42"/>
                    <a:pt x="61" y="25"/>
                  </a:cubicBezTo>
                  <a:close/>
                  <a:moveTo>
                    <a:pt x="35" y="56"/>
                  </a:moveTo>
                  <a:cubicBezTo>
                    <a:pt x="19" y="60"/>
                    <a:pt x="6" y="52"/>
                    <a:pt x="7" y="35"/>
                  </a:cubicBezTo>
                  <a:cubicBezTo>
                    <a:pt x="7" y="22"/>
                    <a:pt x="15" y="14"/>
                    <a:pt x="25" y="8"/>
                  </a:cubicBezTo>
                  <a:cubicBezTo>
                    <a:pt x="26" y="9"/>
                    <a:pt x="27" y="9"/>
                    <a:pt x="28" y="9"/>
                  </a:cubicBezTo>
                  <a:cubicBezTo>
                    <a:pt x="40" y="6"/>
                    <a:pt x="53" y="13"/>
                    <a:pt x="55" y="26"/>
                  </a:cubicBezTo>
                  <a:cubicBezTo>
                    <a:pt x="58" y="40"/>
                    <a:pt x="47" y="52"/>
                    <a:pt x="35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3" name="组合 1042"/>
          <p:cNvGrpSpPr/>
          <p:nvPr/>
        </p:nvGrpSpPr>
        <p:grpSpPr>
          <a:xfrm>
            <a:off x="8960274" y="1418168"/>
            <a:ext cx="1818217" cy="1858433"/>
            <a:chOff x="6784975" y="153988"/>
            <a:chExt cx="1363663" cy="1393825"/>
          </a:xfrm>
        </p:grpSpPr>
        <p:sp>
          <p:nvSpPr>
            <p:cNvPr id="1029" name="Freeform 36"/>
            <p:cNvSpPr>
              <a:spLocks noEditPoints="1"/>
            </p:cNvSpPr>
            <p:nvPr/>
          </p:nvSpPr>
          <p:spPr bwMode="auto">
            <a:xfrm>
              <a:off x="6784975" y="153988"/>
              <a:ext cx="1363663" cy="1393825"/>
            </a:xfrm>
            <a:custGeom>
              <a:avLst/>
              <a:gdLst>
                <a:gd name="T0" fmla="*/ 378 w 429"/>
                <a:gd name="T1" fmla="*/ 301 h 438"/>
                <a:gd name="T2" fmla="*/ 425 w 429"/>
                <a:gd name="T3" fmla="*/ 214 h 438"/>
                <a:gd name="T4" fmla="*/ 344 w 429"/>
                <a:gd name="T5" fmla="*/ 140 h 438"/>
                <a:gd name="T6" fmla="*/ 137 w 429"/>
                <a:gd name="T7" fmla="*/ 29 h 438"/>
                <a:gd name="T8" fmla="*/ 50 w 429"/>
                <a:gd name="T9" fmla="*/ 141 h 438"/>
                <a:gd name="T10" fmla="*/ 6 w 429"/>
                <a:gd name="T11" fmla="*/ 219 h 438"/>
                <a:gd name="T12" fmla="*/ 100 w 429"/>
                <a:gd name="T13" fmla="*/ 290 h 438"/>
                <a:gd name="T14" fmla="*/ 29 w 429"/>
                <a:gd name="T15" fmla="*/ 325 h 438"/>
                <a:gd name="T16" fmla="*/ 44 w 429"/>
                <a:gd name="T17" fmla="*/ 358 h 438"/>
                <a:gd name="T18" fmla="*/ 115 w 429"/>
                <a:gd name="T19" fmla="*/ 411 h 438"/>
                <a:gd name="T20" fmla="*/ 163 w 429"/>
                <a:gd name="T21" fmla="*/ 430 h 438"/>
                <a:gd name="T22" fmla="*/ 156 w 429"/>
                <a:gd name="T23" fmla="*/ 387 h 438"/>
                <a:gd name="T24" fmla="*/ 225 w 429"/>
                <a:gd name="T25" fmla="*/ 382 h 438"/>
                <a:gd name="T26" fmla="*/ 335 w 429"/>
                <a:gd name="T27" fmla="*/ 360 h 438"/>
                <a:gd name="T28" fmla="*/ 157 w 429"/>
                <a:gd name="T29" fmla="*/ 426 h 438"/>
                <a:gd name="T30" fmla="*/ 119 w 429"/>
                <a:gd name="T31" fmla="*/ 406 h 438"/>
                <a:gd name="T32" fmla="*/ 54 w 429"/>
                <a:gd name="T33" fmla="*/ 357 h 438"/>
                <a:gd name="T34" fmla="*/ 30 w 429"/>
                <a:gd name="T35" fmla="*/ 330 h 438"/>
                <a:gd name="T36" fmla="*/ 155 w 429"/>
                <a:gd name="T37" fmla="*/ 422 h 438"/>
                <a:gd name="T38" fmla="*/ 150 w 429"/>
                <a:gd name="T39" fmla="*/ 411 h 438"/>
                <a:gd name="T40" fmla="*/ 71 w 429"/>
                <a:gd name="T41" fmla="*/ 330 h 438"/>
                <a:gd name="T42" fmla="*/ 110 w 429"/>
                <a:gd name="T43" fmla="*/ 298 h 438"/>
                <a:gd name="T44" fmla="*/ 150 w 429"/>
                <a:gd name="T45" fmla="*/ 411 h 438"/>
                <a:gd name="T46" fmla="*/ 267 w 429"/>
                <a:gd name="T47" fmla="*/ 400 h 438"/>
                <a:gd name="T48" fmla="*/ 205 w 429"/>
                <a:gd name="T49" fmla="*/ 356 h 438"/>
                <a:gd name="T50" fmla="*/ 13 w 429"/>
                <a:gd name="T51" fmla="*/ 201 h 438"/>
                <a:gd name="T52" fmla="*/ 50 w 429"/>
                <a:gd name="T53" fmla="*/ 154 h 438"/>
                <a:gd name="T54" fmla="*/ 321 w 429"/>
                <a:gd name="T55" fmla="*/ 359 h 438"/>
                <a:gd name="T56" fmla="*/ 189 w 429"/>
                <a:gd name="T57" fmla="*/ 252 h 438"/>
                <a:gd name="T58" fmla="*/ 68 w 429"/>
                <a:gd name="T59" fmla="*/ 130 h 438"/>
                <a:gd name="T60" fmla="*/ 142 w 429"/>
                <a:gd name="T61" fmla="*/ 35 h 438"/>
                <a:gd name="T62" fmla="*/ 246 w 429"/>
                <a:gd name="T63" fmla="*/ 79 h 438"/>
                <a:gd name="T64" fmla="*/ 373 w 429"/>
                <a:gd name="T65" fmla="*/ 174 h 438"/>
                <a:gd name="T66" fmla="*/ 394 w 429"/>
                <a:gd name="T67" fmla="*/ 265 h 438"/>
                <a:gd name="T68" fmla="*/ 302 w 429"/>
                <a:gd name="T69" fmla="*/ 38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9" h="438">
                  <a:moveTo>
                    <a:pt x="335" y="360"/>
                  </a:moveTo>
                  <a:cubicBezTo>
                    <a:pt x="349" y="341"/>
                    <a:pt x="364" y="321"/>
                    <a:pt x="378" y="301"/>
                  </a:cubicBezTo>
                  <a:cubicBezTo>
                    <a:pt x="391" y="284"/>
                    <a:pt x="404" y="268"/>
                    <a:pt x="415" y="251"/>
                  </a:cubicBezTo>
                  <a:cubicBezTo>
                    <a:pt x="422" y="240"/>
                    <a:pt x="429" y="227"/>
                    <a:pt x="425" y="214"/>
                  </a:cubicBezTo>
                  <a:cubicBezTo>
                    <a:pt x="422" y="202"/>
                    <a:pt x="412" y="194"/>
                    <a:pt x="403" y="187"/>
                  </a:cubicBezTo>
                  <a:cubicBezTo>
                    <a:pt x="384" y="171"/>
                    <a:pt x="364" y="155"/>
                    <a:pt x="344" y="140"/>
                  </a:cubicBezTo>
                  <a:cubicBezTo>
                    <a:pt x="302" y="108"/>
                    <a:pt x="258" y="77"/>
                    <a:pt x="214" y="49"/>
                  </a:cubicBezTo>
                  <a:cubicBezTo>
                    <a:pt x="198" y="39"/>
                    <a:pt x="152" y="0"/>
                    <a:pt x="137" y="29"/>
                  </a:cubicBezTo>
                  <a:cubicBezTo>
                    <a:pt x="137" y="29"/>
                    <a:pt x="137" y="30"/>
                    <a:pt x="137" y="30"/>
                  </a:cubicBezTo>
                  <a:cubicBezTo>
                    <a:pt x="106" y="66"/>
                    <a:pt x="79" y="104"/>
                    <a:pt x="50" y="141"/>
                  </a:cubicBezTo>
                  <a:cubicBezTo>
                    <a:pt x="36" y="159"/>
                    <a:pt x="21" y="177"/>
                    <a:pt x="8" y="197"/>
                  </a:cubicBezTo>
                  <a:cubicBezTo>
                    <a:pt x="2" y="205"/>
                    <a:pt x="0" y="211"/>
                    <a:pt x="6" y="219"/>
                  </a:cubicBezTo>
                  <a:cubicBezTo>
                    <a:pt x="16" y="233"/>
                    <a:pt x="37" y="243"/>
                    <a:pt x="50" y="253"/>
                  </a:cubicBezTo>
                  <a:cubicBezTo>
                    <a:pt x="66" y="265"/>
                    <a:pt x="83" y="277"/>
                    <a:pt x="100" y="290"/>
                  </a:cubicBezTo>
                  <a:cubicBezTo>
                    <a:pt x="82" y="314"/>
                    <a:pt x="65" y="334"/>
                    <a:pt x="32" y="324"/>
                  </a:cubicBezTo>
                  <a:cubicBezTo>
                    <a:pt x="31" y="324"/>
                    <a:pt x="30" y="324"/>
                    <a:pt x="29" y="325"/>
                  </a:cubicBezTo>
                  <a:cubicBezTo>
                    <a:pt x="22" y="325"/>
                    <a:pt x="17" y="329"/>
                    <a:pt x="20" y="338"/>
                  </a:cubicBezTo>
                  <a:cubicBezTo>
                    <a:pt x="24" y="346"/>
                    <a:pt x="37" y="353"/>
                    <a:pt x="44" y="358"/>
                  </a:cubicBezTo>
                  <a:cubicBezTo>
                    <a:pt x="56" y="367"/>
                    <a:pt x="68" y="376"/>
                    <a:pt x="80" y="385"/>
                  </a:cubicBezTo>
                  <a:cubicBezTo>
                    <a:pt x="92" y="394"/>
                    <a:pt x="103" y="403"/>
                    <a:pt x="115" y="411"/>
                  </a:cubicBezTo>
                  <a:cubicBezTo>
                    <a:pt x="125" y="419"/>
                    <a:pt x="136" y="431"/>
                    <a:pt x="147" y="435"/>
                  </a:cubicBezTo>
                  <a:cubicBezTo>
                    <a:pt x="155" y="438"/>
                    <a:pt x="162" y="437"/>
                    <a:pt x="163" y="430"/>
                  </a:cubicBezTo>
                  <a:cubicBezTo>
                    <a:pt x="165" y="430"/>
                    <a:pt x="168" y="429"/>
                    <a:pt x="166" y="426"/>
                  </a:cubicBezTo>
                  <a:cubicBezTo>
                    <a:pt x="160" y="413"/>
                    <a:pt x="154" y="402"/>
                    <a:pt x="156" y="387"/>
                  </a:cubicBezTo>
                  <a:cubicBezTo>
                    <a:pt x="157" y="371"/>
                    <a:pt x="166" y="358"/>
                    <a:pt x="179" y="348"/>
                  </a:cubicBezTo>
                  <a:cubicBezTo>
                    <a:pt x="194" y="359"/>
                    <a:pt x="210" y="371"/>
                    <a:pt x="225" y="382"/>
                  </a:cubicBezTo>
                  <a:cubicBezTo>
                    <a:pt x="246" y="397"/>
                    <a:pt x="276" y="428"/>
                    <a:pt x="302" y="404"/>
                  </a:cubicBezTo>
                  <a:cubicBezTo>
                    <a:pt x="314" y="392"/>
                    <a:pt x="324" y="374"/>
                    <a:pt x="335" y="360"/>
                  </a:cubicBezTo>
                  <a:close/>
                  <a:moveTo>
                    <a:pt x="158" y="425"/>
                  </a:moveTo>
                  <a:cubicBezTo>
                    <a:pt x="157" y="426"/>
                    <a:pt x="157" y="426"/>
                    <a:pt x="157" y="426"/>
                  </a:cubicBezTo>
                  <a:cubicBezTo>
                    <a:pt x="157" y="436"/>
                    <a:pt x="136" y="419"/>
                    <a:pt x="136" y="419"/>
                  </a:cubicBezTo>
                  <a:cubicBezTo>
                    <a:pt x="130" y="415"/>
                    <a:pt x="124" y="410"/>
                    <a:pt x="119" y="406"/>
                  </a:cubicBezTo>
                  <a:cubicBezTo>
                    <a:pt x="108" y="398"/>
                    <a:pt x="98" y="390"/>
                    <a:pt x="87" y="382"/>
                  </a:cubicBezTo>
                  <a:cubicBezTo>
                    <a:pt x="76" y="374"/>
                    <a:pt x="65" y="366"/>
                    <a:pt x="54" y="357"/>
                  </a:cubicBezTo>
                  <a:cubicBezTo>
                    <a:pt x="48" y="353"/>
                    <a:pt x="41" y="349"/>
                    <a:pt x="36" y="344"/>
                  </a:cubicBezTo>
                  <a:cubicBezTo>
                    <a:pt x="33" y="341"/>
                    <a:pt x="24" y="332"/>
                    <a:pt x="30" y="330"/>
                  </a:cubicBezTo>
                  <a:cubicBezTo>
                    <a:pt x="32" y="332"/>
                    <a:pt x="34" y="333"/>
                    <a:pt x="36" y="334"/>
                  </a:cubicBezTo>
                  <a:cubicBezTo>
                    <a:pt x="72" y="368"/>
                    <a:pt x="114" y="396"/>
                    <a:pt x="155" y="422"/>
                  </a:cubicBezTo>
                  <a:cubicBezTo>
                    <a:pt x="156" y="423"/>
                    <a:pt x="157" y="424"/>
                    <a:pt x="158" y="425"/>
                  </a:cubicBezTo>
                  <a:close/>
                  <a:moveTo>
                    <a:pt x="150" y="411"/>
                  </a:moveTo>
                  <a:cubicBezTo>
                    <a:pt x="114" y="388"/>
                    <a:pt x="81" y="362"/>
                    <a:pt x="47" y="336"/>
                  </a:cubicBezTo>
                  <a:cubicBezTo>
                    <a:pt x="55" y="336"/>
                    <a:pt x="64" y="334"/>
                    <a:pt x="71" y="330"/>
                  </a:cubicBezTo>
                  <a:cubicBezTo>
                    <a:pt x="87" y="322"/>
                    <a:pt x="96" y="308"/>
                    <a:pt x="104" y="293"/>
                  </a:cubicBezTo>
                  <a:cubicBezTo>
                    <a:pt x="106" y="294"/>
                    <a:pt x="108" y="296"/>
                    <a:pt x="110" y="298"/>
                  </a:cubicBezTo>
                  <a:cubicBezTo>
                    <a:pt x="132" y="313"/>
                    <a:pt x="153" y="329"/>
                    <a:pt x="174" y="345"/>
                  </a:cubicBezTo>
                  <a:cubicBezTo>
                    <a:pt x="153" y="359"/>
                    <a:pt x="142" y="388"/>
                    <a:pt x="150" y="411"/>
                  </a:cubicBezTo>
                  <a:close/>
                  <a:moveTo>
                    <a:pt x="302" y="389"/>
                  </a:moveTo>
                  <a:cubicBezTo>
                    <a:pt x="291" y="402"/>
                    <a:pt x="282" y="406"/>
                    <a:pt x="267" y="400"/>
                  </a:cubicBezTo>
                  <a:cubicBezTo>
                    <a:pt x="260" y="397"/>
                    <a:pt x="255" y="393"/>
                    <a:pt x="250" y="389"/>
                  </a:cubicBezTo>
                  <a:cubicBezTo>
                    <a:pt x="235" y="378"/>
                    <a:pt x="220" y="367"/>
                    <a:pt x="205" y="356"/>
                  </a:cubicBezTo>
                  <a:cubicBezTo>
                    <a:pt x="147" y="314"/>
                    <a:pt x="90" y="272"/>
                    <a:pt x="32" y="230"/>
                  </a:cubicBezTo>
                  <a:cubicBezTo>
                    <a:pt x="22" y="223"/>
                    <a:pt x="10" y="217"/>
                    <a:pt x="13" y="201"/>
                  </a:cubicBezTo>
                  <a:cubicBezTo>
                    <a:pt x="15" y="193"/>
                    <a:pt x="27" y="183"/>
                    <a:pt x="32" y="176"/>
                  </a:cubicBezTo>
                  <a:cubicBezTo>
                    <a:pt x="38" y="169"/>
                    <a:pt x="44" y="161"/>
                    <a:pt x="50" y="154"/>
                  </a:cubicBezTo>
                  <a:cubicBezTo>
                    <a:pt x="91" y="192"/>
                    <a:pt x="139" y="224"/>
                    <a:pt x="184" y="258"/>
                  </a:cubicBezTo>
                  <a:cubicBezTo>
                    <a:pt x="230" y="291"/>
                    <a:pt x="274" y="328"/>
                    <a:pt x="321" y="359"/>
                  </a:cubicBezTo>
                  <a:cubicBezTo>
                    <a:pt x="324" y="361"/>
                    <a:pt x="328" y="357"/>
                    <a:pt x="324" y="354"/>
                  </a:cubicBezTo>
                  <a:cubicBezTo>
                    <a:pt x="281" y="318"/>
                    <a:pt x="234" y="286"/>
                    <a:pt x="189" y="252"/>
                  </a:cubicBezTo>
                  <a:cubicBezTo>
                    <a:pt x="144" y="218"/>
                    <a:pt x="100" y="180"/>
                    <a:pt x="51" y="152"/>
                  </a:cubicBezTo>
                  <a:cubicBezTo>
                    <a:pt x="57" y="144"/>
                    <a:pt x="62" y="137"/>
                    <a:pt x="68" y="130"/>
                  </a:cubicBezTo>
                  <a:cubicBezTo>
                    <a:pt x="92" y="99"/>
                    <a:pt x="116" y="69"/>
                    <a:pt x="138" y="37"/>
                  </a:cubicBezTo>
                  <a:cubicBezTo>
                    <a:pt x="140" y="37"/>
                    <a:pt x="141" y="37"/>
                    <a:pt x="142" y="35"/>
                  </a:cubicBezTo>
                  <a:cubicBezTo>
                    <a:pt x="151" y="12"/>
                    <a:pt x="187" y="41"/>
                    <a:pt x="199" y="48"/>
                  </a:cubicBezTo>
                  <a:cubicBezTo>
                    <a:pt x="215" y="58"/>
                    <a:pt x="230" y="69"/>
                    <a:pt x="246" y="79"/>
                  </a:cubicBezTo>
                  <a:cubicBezTo>
                    <a:pt x="275" y="99"/>
                    <a:pt x="304" y="120"/>
                    <a:pt x="333" y="142"/>
                  </a:cubicBezTo>
                  <a:cubicBezTo>
                    <a:pt x="346" y="152"/>
                    <a:pt x="360" y="163"/>
                    <a:pt x="373" y="174"/>
                  </a:cubicBezTo>
                  <a:cubicBezTo>
                    <a:pt x="388" y="185"/>
                    <a:pt x="409" y="198"/>
                    <a:pt x="415" y="216"/>
                  </a:cubicBezTo>
                  <a:cubicBezTo>
                    <a:pt x="420" y="235"/>
                    <a:pt x="405" y="250"/>
                    <a:pt x="394" y="265"/>
                  </a:cubicBezTo>
                  <a:cubicBezTo>
                    <a:pt x="383" y="279"/>
                    <a:pt x="373" y="294"/>
                    <a:pt x="362" y="308"/>
                  </a:cubicBezTo>
                  <a:cubicBezTo>
                    <a:pt x="342" y="335"/>
                    <a:pt x="323" y="363"/>
                    <a:pt x="302" y="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0" name="Freeform 37"/>
            <p:cNvSpPr>
              <a:spLocks/>
            </p:cNvSpPr>
            <p:nvPr/>
          </p:nvSpPr>
          <p:spPr bwMode="auto">
            <a:xfrm>
              <a:off x="7035800" y="293688"/>
              <a:ext cx="1030288" cy="903288"/>
            </a:xfrm>
            <a:custGeom>
              <a:avLst/>
              <a:gdLst>
                <a:gd name="T0" fmla="*/ 323 w 324"/>
                <a:gd name="T1" fmla="*/ 173 h 284"/>
                <a:gd name="T2" fmla="*/ 319 w 324"/>
                <a:gd name="T3" fmla="*/ 171 h 284"/>
                <a:gd name="T4" fmla="*/ 241 w 324"/>
                <a:gd name="T5" fmla="*/ 278 h 284"/>
                <a:gd name="T6" fmla="*/ 240 w 324"/>
                <a:gd name="T7" fmla="*/ 280 h 284"/>
                <a:gd name="T8" fmla="*/ 238 w 324"/>
                <a:gd name="T9" fmla="*/ 279 h 284"/>
                <a:gd name="T10" fmla="*/ 238 w 324"/>
                <a:gd name="T11" fmla="*/ 276 h 284"/>
                <a:gd name="T12" fmla="*/ 122 w 324"/>
                <a:gd name="T13" fmla="*/ 186 h 284"/>
                <a:gd name="T14" fmla="*/ 5 w 324"/>
                <a:gd name="T15" fmla="*/ 97 h 284"/>
                <a:gd name="T16" fmla="*/ 78 w 324"/>
                <a:gd name="T17" fmla="*/ 6 h 284"/>
                <a:gd name="T18" fmla="*/ 79 w 324"/>
                <a:gd name="T19" fmla="*/ 4 h 284"/>
                <a:gd name="T20" fmla="*/ 198 w 324"/>
                <a:gd name="T21" fmla="*/ 85 h 284"/>
                <a:gd name="T22" fmla="*/ 314 w 324"/>
                <a:gd name="T23" fmla="*/ 173 h 284"/>
                <a:gd name="T24" fmla="*/ 317 w 324"/>
                <a:gd name="T25" fmla="*/ 169 h 284"/>
                <a:gd name="T26" fmla="*/ 81 w 324"/>
                <a:gd name="T27" fmla="*/ 1 h 284"/>
                <a:gd name="T28" fmla="*/ 78 w 324"/>
                <a:gd name="T29" fmla="*/ 3 h 284"/>
                <a:gd name="T30" fmla="*/ 74 w 324"/>
                <a:gd name="T31" fmla="*/ 3 h 284"/>
                <a:gd name="T32" fmla="*/ 1 w 324"/>
                <a:gd name="T33" fmla="*/ 95 h 284"/>
                <a:gd name="T34" fmla="*/ 1 w 324"/>
                <a:gd name="T35" fmla="*/ 99 h 284"/>
                <a:gd name="T36" fmla="*/ 2 w 324"/>
                <a:gd name="T37" fmla="*/ 101 h 284"/>
                <a:gd name="T38" fmla="*/ 118 w 324"/>
                <a:gd name="T39" fmla="*/ 191 h 284"/>
                <a:gd name="T40" fmla="*/ 236 w 324"/>
                <a:gd name="T41" fmla="*/ 279 h 284"/>
                <a:gd name="T42" fmla="*/ 236 w 324"/>
                <a:gd name="T43" fmla="*/ 280 h 284"/>
                <a:gd name="T44" fmla="*/ 241 w 324"/>
                <a:gd name="T45" fmla="*/ 283 h 284"/>
                <a:gd name="T46" fmla="*/ 241 w 324"/>
                <a:gd name="T47" fmla="*/ 283 h 284"/>
                <a:gd name="T48" fmla="*/ 245 w 324"/>
                <a:gd name="T49" fmla="*/ 283 h 284"/>
                <a:gd name="T50" fmla="*/ 323 w 324"/>
                <a:gd name="T51" fmla="*/ 17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4" h="284">
                  <a:moveTo>
                    <a:pt x="323" y="173"/>
                  </a:moveTo>
                  <a:cubicBezTo>
                    <a:pt x="324" y="171"/>
                    <a:pt x="321" y="169"/>
                    <a:pt x="319" y="171"/>
                  </a:cubicBezTo>
                  <a:cubicBezTo>
                    <a:pt x="297" y="211"/>
                    <a:pt x="275" y="247"/>
                    <a:pt x="241" y="278"/>
                  </a:cubicBezTo>
                  <a:cubicBezTo>
                    <a:pt x="240" y="279"/>
                    <a:pt x="240" y="280"/>
                    <a:pt x="240" y="280"/>
                  </a:cubicBezTo>
                  <a:cubicBezTo>
                    <a:pt x="239" y="280"/>
                    <a:pt x="239" y="280"/>
                    <a:pt x="238" y="279"/>
                  </a:cubicBezTo>
                  <a:cubicBezTo>
                    <a:pt x="239" y="278"/>
                    <a:pt x="239" y="277"/>
                    <a:pt x="238" y="276"/>
                  </a:cubicBezTo>
                  <a:cubicBezTo>
                    <a:pt x="202" y="243"/>
                    <a:pt x="160" y="216"/>
                    <a:pt x="122" y="186"/>
                  </a:cubicBezTo>
                  <a:cubicBezTo>
                    <a:pt x="83" y="157"/>
                    <a:pt x="45" y="126"/>
                    <a:pt x="5" y="97"/>
                  </a:cubicBezTo>
                  <a:cubicBezTo>
                    <a:pt x="29" y="66"/>
                    <a:pt x="53" y="36"/>
                    <a:pt x="78" y="6"/>
                  </a:cubicBezTo>
                  <a:cubicBezTo>
                    <a:pt x="79" y="5"/>
                    <a:pt x="79" y="5"/>
                    <a:pt x="79" y="4"/>
                  </a:cubicBezTo>
                  <a:cubicBezTo>
                    <a:pt x="118" y="32"/>
                    <a:pt x="159" y="57"/>
                    <a:pt x="198" y="85"/>
                  </a:cubicBezTo>
                  <a:cubicBezTo>
                    <a:pt x="238" y="114"/>
                    <a:pt x="276" y="143"/>
                    <a:pt x="314" y="173"/>
                  </a:cubicBezTo>
                  <a:cubicBezTo>
                    <a:pt x="317" y="176"/>
                    <a:pt x="320" y="171"/>
                    <a:pt x="317" y="169"/>
                  </a:cubicBezTo>
                  <a:cubicBezTo>
                    <a:pt x="241" y="110"/>
                    <a:pt x="164" y="48"/>
                    <a:pt x="81" y="1"/>
                  </a:cubicBezTo>
                  <a:cubicBezTo>
                    <a:pt x="79" y="0"/>
                    <a:pt x="77" y="1"/>
                    <a:pt x="78" y="3"/>
                  </a:cubicBezTo>
                  <a:cubicBezTo>
                    <a:pt x="77" y="2"/>
                    <a:pt x="75" y="2"/>
                    <a:pt x="74" y="3"/>
                  </a:cubicBezTo>
                  <a:cubicBezTo>
                    <a:pt x="47" y="31"/>
                    <a:pt x="22" y="63"/>
                    <a:pt x="1" y="95"/>
                  </a:cubicBezTo>
                  <a:cubicBezTo>
                    <a:pt x="0" y="97"/>
                    <a:pt x="0" y="98"/>
                    <a:pt x="1" y="99"/>
                  </a:cubicBezTo>
                  <a:cubicBezTo>
                    <a:pt x="1" y="99"/>
                    <a:pt x="1" y="100"/>
                    <a:pt x="2" y="101"/>
                  </a:cubicBezTo>
                  <a:cubicBezTo>
                    <a:pt x="39" y="133"/>
                    <a:pt x="79" y="162"/>
                    <a:pt x="118" y="191"/>
                  </a:cubicBezTo>
                  <a:cubicBezTo>
                    <a:pt x="157" y="221"/>
                    <a:pt x="194" y="254"/>
                    <a:pt x="236" y="279"/>
                  </a:cubicBezTo>
                  <a:cubicBezTo>
                    <a:pt x="236" y="280"/>
                    <a:pt x="236" y="280"/>
                    <a:pt x="236" y="280"/>
                  </a:cubicBezTo>
                  <a:cubicBezTo>
                    <a:pt x="238" y="281"/>
                    <a:pt x="239" y="282"/>
                    <a:pt x="241" y="283"/>
                  </a:cubicBezTo>
                  <a:cubicBezTo>
                    <a:pt x="241" y="283"/>
                    <a:pt x="241" y="283"/>
                    <a:pt x="241" y="283"/>
                  </a:cubicBezTo>
                  <a:cubicBezTo>
                    <a:pt x="242" y="284"/>
                    <a:pt x="243" y="284"/>
                    <a:pt x="245" y="283"/>
                  </a:cubicBezTo>
                  <a:cubicBezTo>
                    <a:pt x="277" y="253"/>
                    <a:pt x="308" y="216"/>
                    <a:pt x="323" y="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5" name="组合 1044"/>
          <p:cNvGrpSpPr/>
          <p:nvPr/>
        </p:nvGrpSpPr>
        <p:grpSpPr>
          <a:xfrm>
            <a:off x="9737091" y="4722283"/>
            <a:ext cx="465667" cy="1145117"/>
            <a:chOff x="7367588" y="2632075"/>
            <a:chExt cx="349250" cy="858838"/>
          </a:xfrm>
        </p:grpSpPr>
        <p:sp>
          <p:nvSpPr>
            <p:cNvPr id="1031" name="Freeform 38"/>
            <p:cNvSpPr>
              <a:spLocks noEditPoints="1"/>
            </p:cNvSpPr>
            <p:nvPr/>
          </p:nvSpPr>
          <p:spPr bwMode="auto">
            <a:xfrm>
              <a:off x="7367588" y="2632075"/>
              <a:ext cx="349250" cy="858838"/>
            </a:xfrm>
            <a:custGeom>
              <a:avLst/>
              <a:gdLst>
                <a:gd name="T0" fmla="*/ 48 w 110"/>
                <a:gd name="T1" fmla="*/ 23 h 270"/>
                <a:gd name="T2" fmla="*/ 45 w 110"/>
                <a:gd name="T3" fmla="*/ 23 h 270"/>
                <a:gd name="T4" fmla="*/ 41 w 110"/>
                <a:gd name="T5" fmla="*/ 113 h 270"/>
                <a:gd name="T6" fmla="*/ 66 w 110"/>
                <a:gd name="T7" fmla="*/ 137 h 270"/>
                <a:gd name="T8" fmla="*/ 67 w 110"/>
                <a:gd name="T9" fmla="*/ 162 h 270"/>
                <a:gd name="T10" fmla="*/ 80 w 110"/>
                <a:gd name="T11" fmla="*/ 184 h 270"/>
                <a:gd name="T12" fmla="*/ 40 w 110"/>
                <a:gd name="T13" fmla="*/ 224 h 270"/>
                <a:gd name="T14" fmla="*/ 10 w 110"/>
                <a:gd name="T15" fmla="*/ 226 h 270"/>
                <a:gd name="T16" fmla="*/ 10 w 110"/>
                <a:gd name="T17" fmla="*/ 267 h 270"/>
                <a:gd name="T18" fmla="*/ 15 w 110"/>
                <a:gd name="T19" fmla="*/ 266 h 270"/>
                <a:gd name="T20" fmla="*/ 11 w 110"/>
                <a:gd name="T21" fmla="*/ 248 h 270"/>
                <a:gd name="T22" fmla="*/ 20 w 110"/>
                <a:gd name="T23" fmla="*/ 235 h 270"/>
                <a:gd name="T24" fmla="*/ 32 w 110"/>
                <a:gd name="T25" fmla="*/ 229 h 270"/>
                <a:gd name="T26" fmla="*/ 53 w 110"/>
                <a:gd name="T27" fmla="*/ 235 h 270"/>
                <a:gd name="T28" fmla="*/ 84 w 110"/>
                <a:gd name="T29" fmla="*/ 220 h 270"/>
                <a:gd name="T30" fmla="*/ 91 w 110"/>
                <a:gd name="T31" fmla="*/ 192 h 270"/>
                <a:gd name="T32" fmla="*/ 72 w 110"/>
                <a:gd name="T33" fmla="*/ 136 h 270"/>
                <a:gd name="T34" fmla="*/ 93 w 110"/>
                <a:gd name="T35" fmla="*/ 119 h 270"/>
                <a:gd name="T36" fmla="*/ 97 w 110"/>
                <a:gd name="T37" fmla="*/ 39 h 270"/>
                <a:gd name="T38" fmla="*/ 48 w 110"/>
                <a:gd name="T39" fmla="*/ 23 h 270"/>
                <a:gd name="T40" fmla="*/ 94 w 110"/>
                <a:gd name="T41" fmla="*/ 50 h 270"/>
                <a:gd name="T42" fmla="*/ 98 w 110"/>
                <a:gd name="T43" fmla="*/ 76 h 270"/>
                <a:gd name="T44" fmla="*/ 81 w 110"/>
                <a:gd name="T45" fmla="*/ 124 h 270"/>
                <a:gd name="T46" fmla="*/ 41 w 110"/>
                <a:gd name="T47" fmla="*/ 76 h 270"/>
                <a:gd name="T48" fmla="*/ 46 w 110"/>
                <a:gd name="T49" fmla="*/ 34 h 270"/>
                <a:gd name="T50" fmla="*/ 49 w 110"/>
                <a:gd name="T51" fmla="*/ 32 h 270"/>
                <a:gd name="T52" fmla="*/ 94 w 110"/>
                <a:gd name="T53" fmla="*/ 5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270">
                  <a:moveTo>
                    <a:pt x="48" y="23"/>
                  </a:moveTo>
                  <a:cubicBezTo>
                    <a:pt x="47" y="22"/>
                    <a:pt x="46" y="22"/>
                    <a:pt x="45" y="23"/>
                  </a:cubicBezTo>
                  <a:cubicBezTo>
                    <a:pt x="31" y="51"/>
                    <a:pt x="29" y="84"/>
                    <a:pt x="41" y="113"/>
                  </a:cubicBezTo>
                  <a:cubicBezTo>
                    <a:pt x="47" y="128"/>
                    <a:pt x="56" y="136"/>
                    <a:pt x="66" y="137"/>
                  </a:cubicBezTo>
                  <a:cubicBezTo>
                    <a:pt x="62" y="144"/>
                    <a:pt x="63" y="153"/>
                    <a:pt x="67" y="162"/>
                  </a:cubicBezTo>
                  <a:cubicBezTo>
                    <a:pt x="70" y="169"/>
                    <a:pt x="77" y="176"/>
                    <a:pt x="80" y="184"/>
                  </a:cubicBezTo>
                  <a:cubicBezTo>
                    <a:pt x="93" y="213"/>
                    <a:pt x="65" y="232"/>
                    <a:pt x="40" y="224"/>
                  </a:cubicBezTo>
                  <a:cubicBezTo>
                    <a:pt x="30" y="220"/>
                    <a:pt x="18" y="217"/>
                    <a:pt x="10" y="226"/>
                  </a:cubicBezTo>
                  <a:cubicBezTo>
                    <a:pt x="0" y="236"/>
                    <a:pt x="6" y="256"/>
                    <a:pt x="10" y="267"/>
                  </a:cubicBezTo>
                  <a:cubicBezTo>
                    <a:pt x="11" y="270"/>
                    <a:pt x="15" y="269"/>
                    <a:pt x="15" y="266"/>
                  </a:cubicBezTo>
                  <a:cubicBezTo>
                    <a:pt x="13" y="261"/>
                    <a:pt x="11" y="254"/>
                    <a:pt x="11" y="248"/>
                  </a:cubicBezTo>
                  <a:cubicBezTo>
                    <a:pt x="9" y="241"/>
                    <a:pt x="12" y="237"/>
                    <a:pt x="20" y="235"/>
                  </a:cubicBezTo>
                  <a:cubicBezTo>
                    <a:pt x="23" y="228"/>
                    <a:pt x="27" y="226"/>
                    <a:pt x="32" y="229"/>
                  </a:cubicBezTo>
                  <a:cubicBezTo>
                    <a:pt x="39" y="229"/>
                    <a:pt x="46" y="234"/>
                    <a:pt x="53" y="235"/>
                  </a:cubicBezTo>
                  <a:cubicBezTo>
                    <a:pt x="65" y="235"/>
                    <a:pt x="77" y="230"/>
                    <a:pt x="84" y="220"/>
                  </a:cubicBezTo>
                  <a:cubicBezTo>
                    <a:pt x="90" y="212"/>
                    <a:pt x="93" y="202"/>
                    <a:pt x="91" y="192"/>
                  </a:cubicBezTo>
                  <a:cubicBezTo>
                    <a:pt x="88" y="173"/>
                    <a:pt x="63" y="156"/>
                    <a:pt x="72" y="136"/>
                  </a:cubicBezTo>
                  <a:cubicBezTo>
                    <a:pt x="79" y="135"/>
                    <a:pt x="87" y="129"/>
                    <a:pt x="93" y="119"/>
                  </a:cubicBezTo>
                  <a:cubicBezTo>
                    <a:pt x="108" y="96"/>
                    <a:pt x="110" y="64"/>
                    <a:pt x="97" y="39"/>
                  </a:cubicBezTo>
                  <a:cubicBezTo>
                    <a:pt x="88" y="22"/>
                    <a:pt x="61" y="5"/>
                    <a:pt x="48" y="23"/>
                  </a:cubicBezTo>
                  <a:close/>
                  <a:moveTo>
                    <a:pt x="94" y="50"/>
                  </a:moveTo>
                  <a:cubicBezTo>
                    <a:pt x="97" y="58"/>
                    <a:pt x="98" y="67"/>
                    <a:pt x="98" y="76"/>
                  </a:cubicBezTo>
                  <a:cubicBezTo>
                    <a:pt x="98" y="91"/>
                    <a:pt x="94" y="113"/>
                    <a:pt x="81" y="124"/>
                  </a:cubicBezTo>
                  <a:cubicBezTo>
                    <a:pt x="51" y="149"/>
                    <a:pt x="43" y="93"/>
                    <a:pt x="41" y="76"/>
                  </a:cubicBezTo>
                  <a:cubicBezTo>
                    <a:pt x="41" y="62"/>
                    <a:pt x="42" y="48"/>
                    <a:pt x="46" y="34"/>
                  </a:cubicBezTo>
                  <a:cubicBezTo>
                    <a:pt x="47" y="34"/>
                    <a:pt x="48" y="34"/>
                    <a:pt x="49" y="32"/>
                  </a:cubicBezTo>
                  <a:cubicBezTo>
                    <a:pt x="64" y="0"/>
                    <a:pt x="89" y="37"/>
                    <a:pt x="9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2" name="Freeform 39"/>
            <p:cNvSpPr>
              <a:spLocks noEditPoints="1"/>
            </p:cNvSpPr>
            <p:nvPr/>
          </p:nvSpPr>
          <p:spPr bwMode="auto">
            <a:xfrm>
              <a:off x="7551738" y="2759075"/>
              <a:ext cx="73025" cy="66675"/>
            </a:xfrm>
            <a:custGeom>
              <a:avLst/>
              <a:gdLst>
                <a:gd name="T0" fmla="*/ 16 w 23"/>
                <a:gd name="T1" fmla="*/ 2 h 21"/>
                <a:gd name="T2" fmla="*/ 9 w 23"/>
                <a:gd name="T3" fmla="*/ 2 h 21"/>
                <a:gd name="T4" fmla="*/ 7 w 23"/>
                <a:gd name="T5" fmla="*/ 0 h 21"/>
                <a:gd name="T6" fmla="*/ 4 w 23"/>
                <a:gd name="T7" fmla="*/ 16 h 21"/>
                <a:gd name="T8" fmla="*/ 19 w 23"/>
                <a:gd name="T9" fmla="*/ 16 h 21"/>
                <a:gd name="T10" fmla="*/ 16 w 23"/>
                <a:gd name="T11" fmla="*/ 2 h 21"/>
                <a:gd name="T12" fmla="*/ 15 w 23"/>
                <a:gd name="T13" fmla="*/ 12 h 21"/>
                <a:gd name="T14" fmla="*/ 8 w 23"/>
                <a:gd name="T15" fmla="*/ 13 h 21"/>
                <a:gd name="T16" fmla="*/ 6 w 23"/>
                <a:gd name="T17" fmla="*/ 9 h 21"/>
                <a:gd name="T18" fmla="*/ 7 w 23"/>
                <a:gd name="T19" fmla="*/ 9 h 21"/>
                <a:gd name="T20" fmla="*/ 10 w 23"/>
                <a:gd name="T21" fmla="*/ 6 h 21"/>
                <a:gd name="T22" fmla="*/ 14 w 23"/>
                <a:gd name="T23" fmla="*/ 6 h 21"/>
                <a:gd name="T24" fmla="*/ 15 w 23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1">
                  <a:moveTo>
                    <a:pt x="16" y="2"/>
                  </a:moveTo>
                  <a:cubicBezTo>
                    <a:pt x="14" y="1"/>
                    <a:pt x="11" y="1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2" y="3"/>
                    <a:pt x="0" y="11"/>
                    <a:pt x="4" y="16"/>
                  </a:cubicBezTo>
                  <a:cubicBezTo>
                    <a:pt x="8" y="21"/>
                    <a:pt x="15" y="20"/>
                    <a:pt x="19" y="16"/>
                  </a:cubicBezTo>
                  <a:cubicBezTo>
                    <a:pt x="23" y="11"/>
                    <a:pt x="22" y="4"/>
                    <a:pt x="16" y="2"/>
                  </a:cubicBezTo>
                  <a:close/>
                  <a:moveTo>
                    <a:pt x="15" y="12"/>
                  </a:moveTo>
                  <a:cubicBezTo>
                    <a:pt x="13" y="14"/>
                    <a:pt x="10" y="15"/>
                    <a:pt x="8" y="13"/>
                  </a:cubicBezTo>
                  <a:cubicBezTo>
                    <a:pt x="7" y="11"/>
                    <a:pt x="7" y="10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1" y="6"/>
                    <a:pt x="13" y="6"/>
                    <a:pt x="14" y="6"/>
                  </a:cubicBezTo>
                  <a:cubicBezTo>
                    <a:pt x="17" y="7"/>
                    <a:pt x="17" y="10"/>
                    <a:pt x="15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4" name="组合 1043"/>
          <p:cNvGrpSpPr/>
          <p:nvPr/>
        </p:nvGrpSpPr>
        <p:grpSpPr>
          <a:xfrm>
            <a:off x="9491557" y="3268133"/>
            <a:ext cx="1380067" cy="1339851"/>
            <a:chOff x="7183438" y="1541463"/>
            <a:chExt cx="1035050" cy="1004888"/>
          </a:xfrm>
        </p:grpSpPr>
        <p:sp>
          <p:nvSpPr>
            <p:cNvPr id="1033" name="Freeform 40"/>
            <p:cNvSpPr>
              <a:spLocks noEditPoints="1"/>
            </p:cNvSpPr>
            <p:nvPr/>
          </p:nvSpPr>
          <p:spPr bwMode="auto">
            <a:xfrm>
              <a:off x="7183438" y="1541463"/>
              <a:ext cx="1035050" cy="1004888"/>
            </a:xfrm>
            <a:custGeom>
              <a:avLst/>
              <a:gdLst>
                <a:gd name="T0" fmla="*/ 326 w 326"/>
                <a:gd name="T1" fmla="*/ 77 h 316"/>
                <a:gd name="T2" fmla="*/ 258 w 326"/>
                <a:gd name="T3" fmla="*/ 2 h 316"/>
                <a:gd name="T4" fmla="*/ 255 w 326"/>
                <a:gd name="T5" fmla="*/ 1 h 316"/>
                <a:gd name="T6" fmla="*/ 251 w 326"/>
                <a:gd name="T7" fmla="*/ 1 h 316"/>
                <a:gd name="T8" fmla="*/ 126 w 326"/>
                <a:gd name="T9" fmla="*/ 117 h 316"/>
                <a:gd name="T10" fmla="*/ 7 w 326"/>
                <a:gd name="T11" fmla="*/ 230 h 316"/>
                <a:gd name="T12" fmla="*/ 3 w 326"/>
                <a:gd name="T13" fmla="*/ 231 h 316"/>
                <a:gd name="T14" fmla="*/ 3 w 326"/>
                <a:gd name="T15" fmla="*/ 233 h 316"/>
                <a:gd name="T16" fmla="*/ 1 w 326"/>
                <a:gd name="T17" fmla="*/ 235 h 316"/>
                <a:gd name="T18" fmla="*/ 3 w 326"/>
                <a:gd name="T19" fmla="*/ 237 h 316"/>
                <a:gd name="T20" fmla="*/ 4 w 326"/>
                <a:gd name="T21" fmla="*/ 236 h 316"/>
                <a:gd name="T22" fmla="*/ 27 w 326"/>
                <a:gd name="T23" fmla="*/ 266 h 316"/>
                <a:gd name="T24" fmla="*/ 75 w 326"/>
                <a:gd name="T25" fmla="*/ 314 h 316"/>
                <a:gd name="T26" fmla="*/ 80 w 326"/>
                <a:gd name="T27" fmla="*/ 314 h 316"/>
                <a:gd name="T28" fmla="*/ 83 w 326"/>
                <a:gd name="T29" fmla="*/ 314 h 316"/>
                <a:gd name="T30" fmla="*/ 210 w 326"/>
                <a:gd name="T31" fmla="*/ 204 h 316"/>
                <a:gd name="T32" fmla="*/ 271 w 326"/>
                <a:gd name="T33" fmla="*/ 141 h 316"/>
                <a:gd name="T34" fmla="*/ 323 w 326"/>
                <a:gd name="T35" fmla="*/ 81 h 316"/>
                <a:gd name="T36" fmla="*/ 326 w 326"/>
                <a:gd name="T37" fmla="*/ 77 h 316"/>
                <a:gd name="T38" fmla="*/ 263 w 326"/>
                <a:gd name="T39" fmla="*/ 139 h 316"/>
                <a:gd name="T40" fmla="*/ 204 w 326"/>
                <a:gd name="T41" fmla="*/ 198 h 316"/>
                <a:gd name="T42" fmla="*/ 80 w 326"/>
                <a:gd name="T43" fmla="*/ 310 h 316"/>
                <a:gd name="T44" fmla="*/ 80 w 326"/>
                <a:gd name="T45" fmla="*/ 309 h 316"/>
                <a:gd name="T46" fmla="*/ 43 w 326"/>
                <a:gd name="T47" fmla="*/ 272 h 316"/>
                <a:gd name="T48" fmla="*/ 8 w 326"/>
                <a:gd name="T49" fmla="*/ 233 h 316"/>
                <a:gd name="T50" fmla="*/ 130 w 326"/>
                <a:gd name="T51" fmla="*/ 122 h 316"/>
                <a:gd name="T52" fmla="*/ 254 w 326"/>
                <a:gd name="T53" fmla="*/ 6 h 316"/>
                <a:gd name="T54" fmla="*/ 292 w 326"/>
                <a:gd name="T55" fmla="*/ 40 h 316"/>
                <a:gd name="T56" fmla="*/ 319 w 326"/>
                <a:gd name="T57" fmla="*/ 77 h 316"/>
                <a:gd name="T58" fmla="*/ 263 w 326"/>
                <a:gd name="T59" fmla="*/ 13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6" h="316">
                  <a:moveTo>
                    <a:pt x="326" y="77"/>
                  </a:moveTo>
                  <a:cubicBezTo>
                    <a:pt x="321" y="43"/>
                    <a:pt x="282" y="21"/>
                    <a:pt x="258" y="2"/>
                  </a:cubicBezTo>
                  <a:cubicBezTo>
                    <a:pt x="257" y="1"/>
                    <a:pt x="256" y="1"/>
                    <a:pt x="255" y="1"/>
                  </a:cubicBezTo>
                  <a:cubicBezTo>
                    <a:pt x="254" y="0"/>
                    <a:pt x="253" y="0"/>
                    <a:pt x="251" y="1"/>
                  </a:cubicBezTo>
                  <a:cubicBezTo>
                    <a:pt x="208" y="38"/>
                    <a:pt x="167" y="79"/>
                    <a:pt x="126" y="117"/>
                  </a:cubicBezTo>
                  <a:cubicBezTo>
                    <a:pt x="86" y="154"/>
                    <a:pt x="45" y="191"/>
                    <a:pt x="7" y="230"/>
                  </a:cubicBezTo>
                  <a:cubicBezTo>
                    <a:pt x="6" y="229"/>
                    <a:pt x="3" y="230"/>
                    <a:pt x="3" y="231"/>
                  </a:cubicBezTo>
                  <a:cubicBezTo>
                    <a:pt x="3" y="232"/>
                    <a:pt x="3" y="232"/>
                    <a:pt x="3" y="233"/>
                  </a:cubicBezTo>
                  <a:cubicBezTo>
                    <a:pt x="3" y="234"/>
                    <a:pt x="2" y="234"/>
                    <a:pt x="1" y="235"/>
                  </a:cubicBezTo>
                  <a:cubicBezTo>
                    <a:pt x="0" y="236"/>
                    <a:pt x="2" y="238"/>
                    <a:pt x="3" y="237"/>
                  </a:cubicBezTo>
                  <a:cubicBezTo>
                    <a:pt x="3" y="237"/>
                    <a:pt x="4" y="237"/>
                    <a:pt x="4" y="236"/>
                  </a:cubicBezTo>
                  <a:cubicBezTo>
                    <a:pt x="6" y="249"/>
                    <a:pt x="18" y="257"/>
                    <a:pt x="27" y="266"/>
                  </a:cubicBezTo>
                  <a:cubicBezTo>
                    <a:pt x="43" y="282"/>
                    <a:pt x="59" y="298"/>
                    <a:pt x="75" y="314"/>
                  </a:cubicBezTo>
                  <a:cubicBezTo>
                    <a:pt x="77" y="316"/>
                    <a:pt x="79" y="315"/>
                    <a:pt x="80" y="314"/>
                  </a:cubicBezTo>
                  <a:cubicBezTo>
                    <a:pt x="81" y="314"/>
                    <a:pt x="82" y="315"/>
                    <a:pt x="83" y="314"/>
                  </a:cubicBezTo>
                  <a:cubicBezTo>
                    <a:pt x="129" y="282"/>
                    <a:pt x="170" y="243"/>
                    <a:pt x="210" y="204"/>
                  </a:cubicBezTo>
                  <a:cubicBezTo>
                    <a:pt x="231" y="184"/>
                    <a:pt x="251" y="163"/>
                    <a:pt x="271" y="141"/>
                  </a:cubicBezTo>
                  <a:cubicBezTo>
                    <a:pt x="288" y="122"/>
                    <a:pt x="309" y="103"/>
                    <a:pt x="323" y="81"/>
                  </a:cubicBezTo>
                  <a:cubicBezTo>
                    <a:pt x="325" y="80"/>
                    <a:pt x="326" y="79"/>
                    <a:pt x="326" y="77"/>
                  </a:cubicBezTo>
                  <a:close/>
                  <a:moveTo>
                    <a:pt x="263" y="139"/>
                  </a:moveTo>
                  <a:cubicBezTo>
                    <a:pt x="244" y="159"/>
                    <a:pt x="224" y="179"/>
                    <a:pt x="204" y="198"/>
                  </a:cubicBezTo>
                  <a:cubicBezTo>
                    <a:pt x="164" y="237"/>
                    <a:pt x="121" y="272"/>
                    <a:pt x="80" y="310"/>
                  </a:cubicBezTo>
                  <a:cubicBezTo>
                    <a:pt x="80" y="310"/>
                    <a:pt x="80" y="310"/>
                    <a:pt x="80" y="309"/>
                  </a:cubicBezTo>
                  <a:cubicBezTo>
                    <a:pt x="68" y="297"/>
                    <a:pt x="55" y="284"/>
                    <a:pt x="43" y="272"/>
                  </a:cubicBezTo>
                  <a:cubicBezTo>
                    <a:pt x="32" y="261"/>
                    <a:pt x="13" y="248"/>
                    <a:pt x="8" y="233"/>
                  </a:cubicBezTo>
                  <a:cubicBezTo>
                    <a:pt x="50" y="197"/>
                    <a:pt x="90" y="159"/>
                    <a:pt x="130" y="122"/>
                  </a:cubicBezTo>
                  <a:cubicBezTo>
                    <a:pt x="171" y="83"/>
                    <a:pt x="214" y="47"/>
                    <a:pt x="254" y="6"/>
                  </a:cubicBezTo>
                  <a:cubicBezTo>
                    <a:pt x="266" y="18"/>
                    <a:pt x="279" y="29"/>
                    <a:pt x="292" y="40"/>
                  </a:cubicBezTo>
                  <a:cubicBezTo>
                    <a:pt x="304" y="50"/>
                    <a:pt x="315" y="61"/>
                    <a:pt x="319" y="77"/>
                  </a:cubicBezTo>
                  <a:cubicBezTo>
                    <a:pt x="298" y="96"/>
                    <a:pt x="281" y="119"/>
                    <a:pt x="263" y="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4" name="Freeform 41"/>
            <p:cNvSpPr>
              <a:spLocks noEditPoints="1"/>
            </p:cNvSpPr>
            <p:nvPr/>
          </p:nvSpPr>
          <p:spPr bwMode="auto">
            <a:xfrm>
              <a:off x="7250113" y="1614488"/>
              <a:ext cx="781050" cy="871538"/>
            </a:xfrm>
            <a:custGeom>
              <a:avLst/>
              <a:gdLst>
                <a:gd name="T0" fmla="*/ 233 w 246"/>
                <a:gd name="T1" fmla="*/ 83 h 274"/>
                <a:gd name="T2" fmla="*/ 201 w 246"/>
                <a:gd name="T3" fmla="*/ 58 h 274"/>
                <a:gd name="T4" fmla="*/ 240 w 246"/>
                <a:gd name="T5" fmla="*/ 22 h 274"/>
                <a:gd name="T6" fmla="*/ 229 w 246"/>
                <a:gd name="T7" fmla="*/ 6 h 274"/>
                <a:gd name="T8" fmla="*/ 192 w 246"/>
                <a:gd name="T9" fmla="*/ 34 h 274"/>
                <a:gd name="T10" fmla="*/ 2 w 246"/>
                <a:gd name="T11" fmla="*/ 211 h 274"/>
                <a:gd name="T12" fmla="*/ 67 w 246"/>
                <a:gd name="T13" fmla="*/ 272 h 274"/>
                <a:gd name="T14" fmla="*/ 113 w 246"/>
                <a:gd name="T15" fmla="*/ 224 h 274"/>
                <a:gd name="T16" fmla="*/ 241 w 246"/>
                <a:gd name="T17" fmla="*/ 93 h 274"/>
                <a:gd name="T18" fmla="*/ 113 w 246"/>
                <a:gd name="T19" fmla="*/ 165 h 274"/>
                <a:gd name="T20" fmla="*/ 100 w 246"/>
                <a:gd name="T21" fmla="*/ 184 h 274"/>
                <a:gd name="T22" fmla="*/ 148 w 246"/>
                <a:gd name="T23" fmla="*/ 142 h 274"/>
                <a:gd name="T24" fmla="*/ 159 w 246"/>
                <a:gd name="T25" fmla="*/ 122 h 274"/>
                <a:gd name="T26" fmla="*/ 184 w 246"/>
                <a:gd name="T27" fmla="*/ 109 h 274"/>
                <a:gd name="T28" fmla="*/ 187 w 246"/>
                <a:gd name="T29" fmla="*/ 106 h 274"/>
                <a:gd name="T30" fmla="*/ 177 w 246"/>
                <a:gd name="T31" fmla="*/ 97 h 274"/>
                <a:gd name="T32" fmla="*/ 154 w 246"/>
                <a:gd name="T33" fmla="*/ 118 h 274"/>
                <a:gd name="T34" fmla="*/ 126 w 246"/>
                <a:gd name="T35" fmla="*/ 144 h 274"/>
                <a:gd name="T36" fmla="*/ 100 w 246"/>
                <a:gd name="T37" fmla="*/ 154 h 274"/>
                <a:gd name="T38" fmla="*/ 96 w 246"/>
                <a:gd name="T39" fmla="*/ 157 h 274"/>
                <a:gd name="T40" fmla="*/ 80 w 246"/>
                <a:gd name="T41" fmla="*/ 193 h 274"/>
                <a:gd name="T42" fmla="*/ 88 w 246"/>
                <a:gd name="T43" fmla="*/ 179 h 274"/>
                <a:gd name="T44" fmla="*/ 61 w 246"/>
                <a:gd name="T45" fmla="*/ 205 h 274"/>
                <a:gd name="T46" fmla="*/ 34 w 246"/>
                <a:gd name="T47" fmla="*/ 208 h 274"/>
                <a:gd name="T48" fmla="*/ 49 w 246"/>
                <a:gd name="T49" fmla="*/ 221 h 274"/>
                <a:gd name="T50" fmla="*/ 70 w 246"/>
                <a:gd name="T51" fmla="*/ 221 h 274"/>
                <a:gd name="T52" fmla="*/ 90 w 246"/>
                <a:gd name="T53" fmla="*/ 203 h 274"/>
                <a:gd name="T54" fmla="*/ 118 w 246"/>
                <a:gd name="T55" fmla="*/ 177 h 274"/>
                <a:gd name="T56" fmla="*/ 135 w 246"/>
                <a:gd name="T57" fmla="*/ 160 h 274"/>
                <a:gd name="T58" fmla="*/ 161 w 246"/>
                <a:gd name="T59" fmla="*/ 153 h 274"/>
                <a:gd name="T60" fmla="*/ 163 w 246"/>
                <a:gd name="T61" fmla="*/ 150 h 274"/>
                <a:gd name="T62" fmla="*/ 172 w 246"/>
                <a:gd name="T63" fmla="*/ 126 h 274"/>
                <a:gd name="T64" fmla="*/ 217 w 246"/>
                <a:gd name="T65" fmla="*/ 82 h 274"/>
                <a:gd name="T66" fmla="*/ 193 w 246"/>
                <a:gd name="T67" fmla="*/ 83 h 274"/>
                <a:gd name="T68" fmla="*/ 222 w 246"/>
                <a:gd name="T69" fmla="*/ 28 h 274"/>
                <a:gd name="T70" fmla="*/ 198 w 246"/>
                <a:gd name="T71" fmla="*/ 37 h 274"/>
                <a:gd name="T72" fmla="*/ 196 w 246"/>
                <a:gd name="T73" fmla="*/ 39 h 274"/>
                <a:gd name="T74" fmla="*/ 186 w 246"/>
                <a:gd name="T75" fmla="*/ 49 h 274"/>
                <a:gd name="T76" fmla="*/ 155 w 246"/>
                <a:gd name="T77" fmla="*/ 80 h 274"/>
                <a:gd name="T78" fmla="*/ 142 w 246"/>
                <a:gd name="T79" fmla="*/ 106 h 274"/>
                <a:gd name="T80" fmla="*/ 126 w 246"/>
                <a:gd name="T81" fmla="*/ 121 h 274"/>
                <a:gd name="T82" fmla="*/ 94 w 246"/>
                <a:gd name="T83" fmla="*/ 149 h 274"/>
                <a:gd name="T84" fmla="*/ 74 w 246"/>
                <a:gd name="T85" fmla="*/ 159 h 274"/>
                <a:gd name="T86" fmla="*/ 55 w 246"/>
                <a:gd name="T87" fmla="*/ 171 h 274"/>
                <a:gd name="T88" fmla="*/ 36 w 246"/>
                <a:gd name="T89" fmla="*/ 187 h 274"/>
                <a:gd name="T90" fmla="*/ 20 w 246"/>
                <a:gd name="T91" fmla="*/ 199 h 274"/>
                <a:gd name="T92" fmla="*/ 31 w 246"/>
                <a:gd name="T93" fmla="*/ 210 h 274"/>
                <a:gd name="T94" fmla="*/ 51 w 246"/>
                <a:gd name="T95" fmla="*/ 231 h 274"/>
                <a:gd name="T96" fmla="*/ 35 w 246"/>
                <a:gd name="T97" fmla="*/ 234 h 274"/>
                <a:gd name="T98" fmla="*/ 78 w 246"/>
                <a:gd name="T99" fmla="*/ 251 h 274"/>
                <a:gd name="T100" fmla="*/ 98 w 246"/>
                <a:gd name="T101" fmla="*/ 217 h 274"/>
                <a:gd name="T102" fmla="*/ 119 w 246"/>
                <a:gd name="T103" fmla="*/ 210 h 274"/>
                <a:gd name="T104" fmla="*/ 130 w 246"/>
                <a:gd name="T105" fmla="*/ 188 h 274"/>
                <a:gd name="T106" fmla="*/ 148 w 246"/>
                <a:gd name="T107" fmla="*/ 171 h 274"/>
                <a:gd name="T108" fmla="*/ 166 w 246"/>
                <a:gd name="T109" fmla="*/ 154 h 274"/>
                <a:gd name="T110" fmla="*/ 188 w 246"/>
                <a:gd name="T111" fmla="*/ 141 h 274"/>
                <a:gd name="T112" fmla="*/ 214 w 246"/>
                <a:gd name="T113" fmla="*/ 108 h 274"/>
                <a:gd name="T114" fmla="*/ 235 w 246"/>
                <a:gd name="T115" fmla="*/ 9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6" h="274">
                  <a:moveTo>
                    <a:pt x="241" y="93"/>
                  </a:moveTo>
                  <a:cubicBezTo>
                    <a:pt x="240" y="94"/>
                    <a:pt x="239" y="95"/>
                    <a:pt x="238" y="95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36" y="93"/>
                    <a:pt x="235" y="91"/>
                    <a:pt x="233" y="89"/>
                  </a:cubicBezTo>
                  <a:cubicBezTo>
                    <a:pt x="234" y="88"/>
                    <a:pt x="235" y="87"/>
                    <a:pt x="236" y="86"/>
                  </a:cubicBezTo>
                  <a:cubicBezTo>
                    <a:pt x="237" y="84"/>
                    <a:pt x="235" y="81"/>
                    <a:pt x="233" y="83"/>
                  </a:cubicBezTo>
                  <a:cubicBezTo>
                    <a:pt x="232" y="84"/>
                    <a:pt x="231" y="85"/>
                    <a:pt x="230" y="86"/>
                  </a:cubicBezTo>
                  <a:cubicBezTo>
                    <a:pt x="225" y="80"/>
                    <a:pt x="220" y="75"/>
                    <a:pt x="214" y="70"/>
                  </a:cubicBezTo>
                  <a:cubicBezTo>
                    <a:pt x="217" y="67"/>
                    <a:pt x="220" y="65"/>
                    <a:pt x="222" y="62"/>
                  </a:cubicBezTo>
                  <a:cubicBezTo>
                    <a:pt x="224" y="60"/>
                    <a:pt x="221" y="58"/>
                    <a:pt x="220" y="60"/>
                  </a:cubicBezTo>
                  <a:cubicBezTo>
                    <a:pt x="217" y="62"/>
                    <a:pt x="214" y="65"/>
                    <a:pt x="211" y="67"/>
                  </a:cubicBezTo>
                  <a:cubicBezTo>
                    <a:pt x="208" y="64"/>
                    <a:pt x="204" y="61"/>
                    <a:pt x="201" y="58"/>
                  </a:cubicBezTo>
                  <a:cubicBezTo>
                    <a:pt x="204" y="54"/>
                    <a:pt x="207" y="51"/>
                    <a:pt x="210" y="48"/>
                  </a:cubicBezTo>
                  <a:cubicBezTo>
                    <a:pt x="212" y="48"/>
                    <a:pt x="212" y="47"/>
                    <a:pt x="212" y="46"/>
                  </a:cubicBezTo>
                  <a:cubicBezTo>
                    <a:pt x="216" y="42"/>
                    <a:pt x="220" y="38"/>
                    <a:pt x="224" y="34"/>
                  </a:cubicBezTo>
                  <a:cubicBezTo>
                    <a:pt x="225" y="34"/>
                    <a:pt x="227" y="33"/>
                    <a:pt x="226" y="32"/>
                  </a:cubicBezTo>
                  <a:cubicBezTo>
                    <a:pt x="229" y="28"/>
                    <a:pt x="233" y="24"/>
                    <a:pt x="237" y="20"/>
                  </a:cubicBezTo>
                  <a:cubicBezTo>
                    <a:pt x="238" y="21"/>
                    <a:pt x="239" y="21"/>
                    <a:pt x="240" y="22"/>
                  </a:cubicBezTo>
                  <a:cubicBezTo>
                    <a:pt x="242" y="23"/>
                    <a:pt x="243" y="20"/>
                    <a:pt x="242" y="19"/>
                  </a:cubicBezTo>
                  <a:cubicBezTo>
                    <a:pt x="241" y="18"/>
                    <a:pt x="240" y="18"/>
                    <a:pt x="239" y="17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42" y="15"/>
                    <a:pt x="238" y="11"/>
                    <a:pt x="236" y="14"/>
                  </a:cubicBezTo>
                  <a:cubicBezTo>
                    <a:pt x="236" y="14"/>
                    <a:pt x="236" y="14"/>
                    <a:pt x="235" y="14"/>
                  </a:cubicBezTo>
                  <a:cubicBezTo>
                    <a:pt x="233" y="12"/>
                    <a:pt x="231" y="9"/>
                    <a:pt x="229" y="6"/>
                  </a:cubicBezTo>
                  <a:cubicBezTo>
                    <a:pt x="230" y="5"/>
                    <a:pt x="231" y="4"/>
                    <a:pt x="233" y="2"/>
                  </a:cubicBezTo>
                  <a:cubicBezTo>
                    <a:pt x="234" y="1"/>
                    <a:pt x="232" y="0"/>
                    <a:pt x="231" y="1"/>
                  </a:cubicBezTo>
                  <a:cubicBezTo>
                    <a:pt x="218" y="11"/>
                    <a:pt x="206" y="22"/>
                    <a:pt x="194" y="33"/>
                  </a:cubicBezTo>
                  <a:cubicBezTo>
                    <a:pt x="193" y="33"/>
                    <a:pt x="193" y="32"/>
                    <a:pt x="193" y="32"/>
                  </a:cubicBezTo>
                  <a:cubicBezTo>
                    <a:pt x="192" y="31"/>
                    <a:pt x="191" y="33"/>
                    <a:pt x="191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29" y="91"/>
                    <a:pt x="71" y="153"/>
                    <a:pt x="5" y="206"/>
                  </a:cubicBezTo>
                  <a:cubicBezTo>
                    <a:pt x="5" y="206"/>
                    <a:pt x="5" y="206"/>
                    <a:pt x="5" y="206"/>
                  </a:cubicBezTo>
                  <a:cubicBezTo>
                    <a:pt x="4" y="205"/>
                    <a:pt x="2" y="207"/>
                    <a:pt x="3" y="208"/>
                  </a:cubicBezTo>
                  <a:cubicBezTo>
                    <a:pt x="3" y="208"/>
                    <a:pt x="3" y="208"/>
                    <a:pt x="3" y="208"/>
                  </a:cubicBezTo>
                  <a:cubicBezTo>
                    <a:pt x="2" y="209"/>
                    <a:pt x="2" y="209"/>
                    <a:pt x="1" y="210"/>
                  </a:cubicBezTo>
                  <a:cubicBezTo>
                    <a:pt x="0" y="210"/>
                    <a:pt x="1" y="212"/>
                    <a:pt x="2" y="211"/>
                  </a:cubicBezTo>
                  <a:cubicBezTo>
                    <a:pt x="3" y="211"/>
                    <a:pt x="4" y="210"/>
                    <a:pt x="4" y="210"/>
                  </a:cubicBezTo>
                  <a:cubicBezTo>
                    <a:pt x="8" y="213"/>
                    <a:pt x="11" y="216"/>
                    <a:pt x="14" y="219"/>
                  </a:cubicBezTo>
                  <a:cubicBezTo>
                    <a:pt x="14" y="219"/>
                    <a:pt x="14" y="219"/>
                    <a:pt x="14" y="219"/>
                  </a:cubicBezTo>
                  <a:cubicBezTo>
                    <a:pt x="12" y="221"/>
                    <a:pt x="14" y="223"/>
                    <a:pt x="16" y="222"/>
                  </a:cubicBezTo>
                  <a:cubicBezTo>
                    <a:pt x="16" y="222"/>
                    <a:pt x="16" y="222"/>
                    <a:pt x="16" y="222"/>
                  </a:cubicBezTo>
                  <a:cubicBezTo>
                    <a:pt x="32" y="239"/>
                    <a:pt x="49" y="257"/>
                    <a:pt x="67" y="272"/>
                  </a:cubicBezTo>
                  <a:cubicBezTo>
                    <a:pt x="69" y="274"/>
                    <a:pt x="72" y="271"/>
                    <a:pt x="70" y="269"/>
                  </a:cubicBezTo>
                  <a:cubicBezTo>
                    <a:pt x="69" y="268"/>
                    <a:pt x="68" y="268"/>
                    <a:pt x="68" y="267"/>
                  </a:cubicBezTo>
                  <a:cubicBezTo>
                    <a:pt x="71" y="263"/>
                    <a:pt x="75" y="260"/>
                    <a:pt x="79" y="256"/>
                  </a:cubicBezTo>
                  <a:cubicBezTo>
                    <a:pt x="80" y="256"/>
                    <a:pt x="80" y="256"/>
                    <a:pt x="80" y="255"/>
                  </a:cubicBezTo>
                  <a:cubicBezTo>
                    <a:pt x="90" y="246"/>
                    <a:pt x="100" y="236"/>
                    <a:pt x="110" y="226"/>
                  </a:cubicBezTo>
                  <a:cubicBezTo>
                    <a:pt x="112" y="227"/>
                    <a:pt x="113" y="226"/>
                    <a:pt x="113" y="224"/>
                  </a:cubicBezTo>
                  <a:cubicBezTo>
                    <a:pt x="122" y="215"/>
                    <a:pt x="132" y="206"/>
                    <a:pt x="141" y="196"/>
                  </a:cubicBezTo>
                  <a:cubicBezTo>
                    <a:pt x="141" y="196"/>
                    <a:pt x="142" y="196"/>
                    <a:pt x="142" y="196"/>
                  </a:cubicBezTo>
                  <a:cubicBezTo>
                    <a:pt x="143" y="197"/>
                    <a:pt x="145" y="195"/>
                    <a:pt x="144" y="194"/>
                  </a:cubicBezTo>
                  <a:cubicBezTo>
                    <a:pt x="148" y="190"/>
                    <a:pt x="152" y="186"/>
                    <a:pt x="156" y="182"/>
                  </a:cubicBezTo>
                  <a:cubicBezTo>
                    <a:pt x="185" y="153"/>
                    <a:pt x="217" y="126"/>
                    <a:pt x="244" y="96"/>
                  </a:cubicBezTo>
                  <a:cubicBezTo>
                    <a:pt x="246" y="94"/>
                    <a:pt x="243" y="91"/>
                    <a:pt x="241" y="93"/>
                  </a:cubicBezTo>
                  <a:close/>
                  <a:moveTo>
                    <a:pt x="226" y="90"/>
                  </a:moveTo>
                  <a:cubicBezTo>
                    <a:pt x="222" y="94"/>
                    <a:pt x="218" y="97"/>
                    <a:pt x="215" y="101"/>
                  </a:cubicBezTo>
                  <a:cubicBezTo>
                    <a:pt x="212" y="99"/>
                    <a:pt x="210" y="97"/>
                    <a:pt x="208" y="95"/>
                  </a:cubicBezTo>
                  <a:cubicBezTo>
                    <a:pt x="212" y="92"/>
                    <a:pt x="216" y="89"/>
                    <a:pt x="221" y="85"/>
                  </a:cubicBezTo>
                  <a:cubicBezTo>
                    <a:pt x="222" y="87"/>
                    <a:pt x="224" y="89"/>
                    <a:pt x="226" y="90"/>
                  </a:cubicBezTo>
                  <a:close/>
                  <a:moveTo>
                    <a:pt x="113" y="165"/>
                  </a:moveTo>
                  <a:cubicBezTo>
                    <a:pt x="117" y="160"/>
                    <a:pt x="122" y="156"/>
                    <a:pt x="127" y="152"/>
                  </a:cubicBezTo>
                  <a:cubicBezTo>
                    <a:pt x="128" y="153"/>
                    <a:pt x="130" y="155"/>
                    <a:pt x="131" y="156"/>
                  </a:cubicBezTo>
                  <a:cubicBezTo>
                    <a:pt x="127" y="161"/>
                    <a:pt x="122" y="165"/>
                    <a:pt x="117" y="169"/>
                  </a:cubicBezTo>
                  <a:cubicBezTo>
                    <a:pt x="116" y="167"/>
                    <a:pt x="114" y="166"/>
                    <a:pt x="113" y="165"/>
                  </a:cubicBezTo>
                  <a:close/>
                  <a:moveTo>
                    <a:pt x="113" y="173"/>
                  </a:moveTo>
                  <a:cubicBezTo>
                    <a:pt x="109" y="176"/>
                    <a:pt x="104" y="180"/>
                    <a:pt x="100" y="184"/>
                  </a:cubicBezTo>
                  <a:cubicBezTo>
                    <a:pt x="99" y="182"/>
                    <a:pt x="97" y="181"/>
                    <a:pt x="96" y="180"/>
                  </a:cubicBezTo>
                  <a:cubicBezTo>
                    <a:pt x="100" y="176"/>
                    <a:pt x="104" y="172"/>
                    <a:pt x="109" y="168"/>
                  </a:cubicBezTo>
                  <a:cubicBezTo>
                    <a:pt x="110" y="170"/>
                    <a:pt x="112" y="171"/>
                    <a:pt x="113" y="173"/>
                  </a:cubicBezTo>
                  <a:close/>
                  <a:moveTo>
                    <a:pt x="130" y="148"/>
                  </a:moveTo>
                  <a:cubicBezTo>
                    <a:pt x="135" y="145"/>
                    <a:pt x="139" y="141"/>
                    <a:pt x="143" y="137"/>
                  </a:cubicBezTo>
                  <a:cubicBezTo>
                    <a:pt x="145" y="139"/>
                    <a:pt x="146" y="140"/>
                    <a:pt x="148" y="142"/>
                  </a:cubicBezTo>
                  <a:cubicBezTo>
                    <a:pt x="144" y="145"/>
                    <a:pt x="140" y="149"/>
                    <a:pt x="136" y="153"/>
                  </a:cubicBezTo>
                  <a:cubicBezTo>
                    <a:pt x="136" y="153"/>
                    <a:pt x="136" y="153"/>
                    <a:pt x="135" y="153"/>
                  </a:cubicBezTo>
                  <a:cubicBezTo>
                    <a:pt x="134" y="152"/>
                    <a:pt x="133" y="151"/>
                    <a:pt x="132" y="150"/>
                  </a:cubicBezTo>
                  <a:cubicBezTo>
                    <a:pt x="132" y="149"/>
                    <a:pt x="131" y="149"/>
                    <a:pt x="130" y="148"/>
                  </a:cubicBezTo>
                  <a:close/>
                  <a:moveTo>
                    <a:pt x="146" y="134"/>
                  </a:moveTo>
                  <a:cubicBezTo>
                    <a:pt x="150" y="130"/>
                    <a:pt x="155" y="126"/>
                    <a:pt x="159" y="122"/>
                  </a:cubicBezTo>
                  <a:cubicBezTo>
                    <a:pt x="161" y="124"/>
                    <a:pt x="162" y="125"/>
                    <a:pt x="164" y="127"/>
                  </a:cubicBezTo>
                  <a:cubicBezTo>
                    <a:pt x="160" y="131"/>
                    <a:pt x="155" y="135"/>
                    <a:pt x="151" y="139"/>
                  </a:cubicBezTo>
                  <a:cubicBezTo>
                    <a:pt x="149" y="137"/>
                    <a:pt x="148" y="136"/>
                    <a:pt x="146" y="134"/>
                  </a:cubicBezTo>
                  <a:close/>
                  <a:moveTo>
                    <a:pt x="163" y="119"/>
                  </a:moveTo>
                  <a:cubicBezTo>
                    <a:pt x="168" y="114"/>
                    <a:pt x="173" y="109"/>
                    <a:pt x="178" y="104"/>
                  </a:cubicBezTo>
                  <a:cubicBezTo>
                    <a:pt x="180" y="106"/>
                    <a:pt x="182" y="107"/>
                    <a:pt x="184" y="109"/>
                  </a:cubicBezTo>
                  <a:cubicBezTo>
                    <a:pt x="179" y="114"/>
                    <a:pt x="173" y="118"/>
                    <a:pt x="168" y="123"/>
                  </a:cubicBezTo>
                  <a:cubicBezTo>
                    <a:pt x="166" y="122"/>
                    <a:pt x="165" y="120"/>
                    <a:pt x="163" y="119"/>
                  </a:cubicBezTo>
                  <a:close/>
                  <a:moveTo>
                    <a:pt x="182" y="101"/>
                  </a:moveTo>
                  <a:cubicBezTo>
                    <a:pt x="185" y="98"/>
                    <a:pt x="189" y="94"/>
                    <a:pt x="193" y="90"/>
                  </a:cubicBezTo>
                  <a:cubicBezTo>
                    <a:pt x="195" y="92"/>
                    <a:pt x="197" y="94"/>
                    <a:pt x="199" y="96"/>
                  </a:cubicBezTo>
                  <a:cubicBezTo>
                    <a:pt x="195" y="99"/>
                    <a:pt x="191" y="102"/>
                    <a:pt x="187" y="106"/>
                  </a:cubicBezTo>
                  <a:cubicBezTo>
                    <a:pt x="185" y="104"/>
                    <a:pt x="183" y="103"/>
                    <a:pt x="182" y="101"/>
                  </a:cubicBezTo>
                  <a:close/>
                  <a:moveTo>
                    <a:pt x="177" y="97"/>
                  </a:moveTo>
                  <a:cubicBezTo>
                    <a:pt x="174" y="95"/>
                    <a:pt x="171" y="93"/>
                    <a:pt x="168" y="90"/>
                  </a:cubicBezTo>
                  <a:cubicBezTo>
                    <a:pt x="172" y="86"/>
                    <a:pt x="176" y="82"/>
                    <a:pt x="180" y="79"/>
                  </a:cubicBezTo>
                  <a:cubicBezTo>
                    <a:pt x="183" y="81"/>
                    <a:pt x="186" y="84"/>
                    <a:pt x="189" y="87"/>
                  </a:cubicBezTo>
                  <a:cubicBezTo>
                    <a:pt x="185" y="90"/>
                    <a:pt x="181" y="94"/>
                    <a:pt x="177" y="97"/>
                  </a:cubicBezTo>
                  <a:close/>
                  <a:moveTo>
                    <a:pt x="174" y="100"/>
                  </a:moveTo>
                  <a:cubicBezTo>
                    <a:pt x="168" y="105"/>
                    <a:pt x="163" y="110"/>
                    <a:pt x="158" y="114"/>
                  </a:cubicBezTo>
                  <a:cubicBezTo>
                    <a:pt x="155" y="112"/>
                    <a:pt x="152" y="110"/>
                    <a:pt x="150" y="108"/>
                  </a:cubicBezTo>
                  <a:cubicBezTo>
                    <a:pt x="155" y="103"/>
                    <a:pt x="161" y="98"/>
                    <a:pt x="166" y="92"/>
                  </a:cubicBezTo>
                  <a:cubicBezTo>
                    <a:pt x="169" y="95"/>
                    <a:pt x="171" y="97"/>
                    <a:pt x="174" y="100"/>
                  </a:cubicBezTo>
                  <a:close/>
                  <a:moveTo>
                    <a:pt x="154" y="118"/>
                  </a:moveTo>
                  <a:cubicBezTo>
                    <a:pt x="150" y="122"/>
                    <a:pt x="145" y="126"/>
                    <a:pt x="141" y="130"/>
                  </a:cubicBezTo>
                  <a:cubicBezTo>
                    <a:pt x="139" y="127"/>
                    <a:pt x="136" y="125"/>
                    <a:pt x="134" y="123"/>
                  </a:cubicBezTo>
                  <a:cubicBezTo>
                    <a:pt x="138" y="119"/>
                    <a:pt x="142" y="115"/>
                    <a:pt x="147" y="111"/>
                  </a:cubicBezTo>
                  <a:cubicBezTo>
                    <a:pt x="149" y="113"/>
                    <a:pt x="152" y="115"/>
                    <a:pt x="154" y="118"/>
                  </a:cubicBezTo>
                  <a:close/>
                  <a:moveTo>
                    <a:pt x="138" y="132"/>
                  </a:moveTo>
                  <a:cubicBezTo>
                    <a:pt x="134" y="136"/>
                    <a:pt x="130" y="140"/>
                    <a:pt x="126" y="144"/>
                  </a:cubicBezTo>
                  <a:cubicBezTo>
                    <a:pt x="123" y="141"/>
                    <a:pt x="121" y="139"/>
                    <a:pt x="119" y="137"/>
                  </a:cubicBezTo>
                  <a:cubicBezTo>
                    <a:pt x="123" y="133"/>
                    <a:pt x="127" y="129"/>
                    <a:pt x="131" y="126"/>
                  </a:cubicBezTo>
                  <a:cubicBezTo>
                    <a:pt x="133" y="128"/>
                    <a:pt x="136" y="130"/>
                    <a:pt x="138" y="132"/>
                  </a:cubicBezTo>
                  <a:close/>
                  <a:moveTo>
                    <a:pt x="122" y="147"/>
                  </a:moveTo>
                  <a:cubicBezTo>
                    <a:pt x="117" y="151"/>
                    <a:pt x="113" y="156"/>
                    <a:pt x="108" y="161"/>
                  </a:cubicBezTo>
                  <a:cubicBezTo>
                    <a:pt x="105" y="158"/>
                    <a:pt x="102" y="156"/>
                    <a:pt x="100" y="154"/>
                  </a:cubicBezTo>
                  <a:cubicBezTo>
                    <a:pt x="105" y="149"/>
                    <a:pt x="110" y="145"/>
                    <a:pt x="116" y="140"/>
                  </a:cubicBezTo>
                  <a:cubicBezTo>
                    <a:pt x="118" y="142"/>
                    <a:pt x="120" y="145"/>
                    <a:pt x="122" y="147"/>
                  </a:cubicBezTo>
                  <a:close/>
                  <a:moveTo>
                    <a:pt x="104" y="164"/>
                  </a:moveTo>
                  <a:cubicBezTo>
                    <a:pt x="100" y="168"/>
                    <a:pt x="96" y="172"/>
                    <a:pt x="91" y="176"/>
                  </a:cubicBezTo>
                  <a:cubicBezTo>
                    <a:pt x="89" y="173"/>
                    <a:pt x="86" y="171"/>
                    <a:pt x="83" y="168"/>
                  </a:cubicBezTo>
                  <a:cubicBezTo>
                    <a:pt x="88" y="164"/>
                    <a:pt x="92" y="161"/>
                    <a:pt x="96" y="157"/>
                  </a:cubicBezTo>
                  <a:cubicBezTo>
                    <a:pt x="99" y="159"/>
                    <a:pt x="101" y="162"/>
                    <a:pt x="104" y="164"/>
                  </a:cubicBezTo>
                  <a:close/>
                  <a:moveTo>
                    <a:pt x="80" y="193"/>
                  </a:moveTo>
                  <a:cubicBezTo>
                    <a:pt x="84" y="190"/>
                    <a:pt x="88" y="187"/>
                    <a:pt x="92" y="183"/>
                  </a:cubicBezTo>
                  <a:cubicBezTo>
                    <a:pt x="93" y="185"/>
                    <a:pt x="94" y="186"/>
                    <a:pt x="96" y="187"/>
                  </a:cubicBezTo>
                  <a:cubicBezTo>
                    <a:pt x="92" y="191"/>
                    <a:pt x="88" y="194"/>
                    <a:pt x="84" y="197"/>
                  </a:cubicBezTo>
                  <a:cubicBezTo>
                    <a:pt x="83" y="196"/>
                    <a:pt x="82" y="195"/>
                    <a:pt x="80" y="193"/>
                  </a:cubicBezTo>
                  <a:close/>
                  <a:moveTo>
                    <a:pt x="81" y="200"/>
                  </a:moveTo>
                  <a:cubicBezTo>
                    <a:pt x="77" y="204"/>
                    <a:pt x="73" y="208"/>
                    <a:pt x="69" y="212"/>
                  </a:cubicBezTo>
                  <a:cubicBezTo>
                    <a:pt x="67" y="211"/>
                    <a:pt x="66" y="209"/>
                    <a:pt x="64" y="208"/>
                  </a:cubicBezTo>
                  <a:cubicBezTo>
                    <a:pt x="68" y="204"/>
                    <a:pt x="73" y="200"/>
                    <a:pt x="77" y="196"/>
                  </a:cubicBezTo>
                  <a:cubicBezTo>
                    <a:pt x="78" y="198"/>
                    <a:pt x="80" y="199"/>
                    <a:pt x="81" y="200"/>
                  </a:cubicBezTo>
                  <a:close/>
                  <a:moveTo>
                    <a:pt x="88" y="179"/>
                  </a:moveTo>
                  <a:cubicBezTo>
                    <a:pt x="84" y="183"/>
                    <a:pt x="80" y="186"/>
                    <a:pt x="77" y="190"/>
                  </a:cubicBezTo>
                  <a:cubicBezTo>
                    <a:pt x="74" y="187"/>
                    <a:pt x="71" y="184"/>
                    <a:pt x="68" y="181"/>
                  </a:cubicBezTo>
                  <a:cubicBezTo>
                    <a:pt x="72" y="178"/>
                    <a:pt x="76" y="174"/>
                    <a:pt x="80" y="171"/>
                  </a:cubicBezTo>
                  <a:cubicBezTo>
                    <a:pt x="83" y="173"/>
                    <a:pt x="85" y="176"/>
                    <a:pt x="88" y="179"/>
                  </a:cubicBezTo>
                  <a:close/>
                  <a:moveTo>
                    <a:pt x="74" y="193"/>
                  </a:moveTo>
                  <a:cubicBezTo>
                    <a:pt x="69" y="197"/>
                    <a:pt x="65" y="201"/>
                    <a:pt x="61" y="205"/>
                  </a:cubicBezTo>
                  <a:cubicBezTo>
                    <a:pt x="57" y="202"/>
                    <a:pt x="54" y="199"/>
                    <a:pt x="50" y="196"/>
                  </a:cubicBezTo>
                  <a:cubicBezTo>
                    <a:pt x="55" y="192"/>
                    <a:pt x="60" y="187"/>
                    <a:pt x="65" y="183"/>
                  </a:cubicBezTo>
                  <a:cubicBezTo>
                    <a:pt x="68" y="186"/>
                    <a:pt x="71" y="190"/>
                    <a:pt x="74" y="193"/>
                  </a:cubicBezTo>
                  <a:close/>
                  <a:moveTo>
                    <a:pt x="57" y="208"/>
                  </a:moveTo>
                  <a:cubicBezTo>
                    <a:pt x="54" y="212"/>
                    <a:pt x="50" y="215"/>
                    <a:pt x="46" y="219"/>
                  </a:cubicBezTo>
                  <a:cubicBezTo>
                    <a:pt x="42" y="215"/>
                    <a:pt x="38" y="212"/>
                    <a:pt x="34" y="208"/>
                  </a:cubicBezTo>
                  <a:cubicBezTo>
                    <a:pt x="39" y="205"/>
                    <a:pt x="43" y="201"/>
                    <a:pt x="47" y="198"/>
                  </a:cubicBezTo>
                  <a:cubicBezTo>
                    <a:pt x="50" y="201"/>
                    <a:pt x="54" y="205"/>
                    <a:pt x="57" y="208"/>
                  </a:cubicBezTo>
                  <a:close/>
                  <a:moveTo>
                    <a:pt x="60" y="211"/>
                  </a:moveTo>
                  <a:cubicBezTo>
                    <a:pt x="62" y="213"/>
                    <a:pt x="63" y="214"/>
                    <a:pt x="65" y="216"/>
                  </a:cubicBezTo>
                  <a:cubicBezTo>
                    <a:pt x="61" y="219"/>
                    <a:pt x="58" y="223"/>
                    <a:pt x="55" y="226"/>
                  </a:cubicBezTo>
                  <a:cubicBezTo>
                    <a:pt x="53" y="225"/>
                    <a:pt x="51" y="223"/>
                    <a:pt x="49" y="221"/>
                  </a:cubicBezTo>
                  <a:cubicBezTo>
                    <a:pt x="53" y="218"/>
                    <a:pt x="57" y="215"/>
                    <a:pt x="60" y="211"/>
                  </a:cubicBezTo>
                  <a:close/>
                  <a:moveTo>
                    <a:pt x="70" y="221"/>
                  </a:moveTo>
                  <a:cubicBezTo>
                    <a:pt x="73" y="224"/>
                    <a:pt x="76" y="226"/>
                    <a:pt x="79" y="228"/>
                  </a:cubicBezTo>
                  <a:cubicBezTo>
                    <a:pt x="75" y="232"/>
                    <a:pt x="71" y="235"/>
                    <a:pt x="67" y="239"/>
                  </a:cubicBezTo>
                  <a:cubicBezTo>
                    <a:pt x="65" y="236"/>
                    <a:pt x="62" y="233"/>
                    <a:pt x="59" y="230"/>
                  </a:cubicBezTo>
                  <a:cubicBezTo>
                    <a:pt x="63" y="227"/>
                    <a:pt x="67" y="224"/>
                    <a:pt x="70" y="221"/>
                  </a:cubicBezTo>
                  <a:close/>
                  <a:moveTo>
                    <a:pt x="74" y="218"/>
                  </a:moveTo>
                  <a:cubicBezTo>
                    <a:pt x="79" y="214"/>
                    <a:pt x="83" y="210"/>
                    <a:pt x="87" y="206"/>
                  </a:cubicBezTo>
                  <a:cubicBezTo>
                    <a:pt x="89" y="209"/>
                    <a:pt x="92" y="211"/>
                    <a:pt x="95" y="214"/>
                  </a:cubicBezTo>
                  <a:cubicBezTo>
                    <a:pt x="91" y="218"/>
                    <a:pt x="86" y="222"/>
                    <a:pt x="82" y="225"/>
                  </a:cubicBezTo>
                  <a:cubicBezTo>
                    <a:pt x="80" y="223"/>
                    <a:pt x="77" y="220"/>
                    <a:pt x="74" y="218"/>
                  </a:cubicBezTo>
                  <a:close/>
                  <a:moveTo>
                    <a:pt x="90" y="203"/>
                  </a:moveTo>
                  <a:cubicBezTo>
                    <a:pt x="94" y="200"/>
                    <a:pt x="97" y="196"/>
                    <a:pt x="101" y="193"/>
                  </a:cubicBezTo>
                  <a:cubicBezTo>
                    <a:pt x="104" y="196"/>
                    <a:pt x="106" y="198"/>
                    <a:pt x="109" y="201"/>
                  </a:cubicBezTo>
                  <a:cubicBezTo>
                    <a:pt x="105" y="204"/>
                    <a:pt x="102" y="207"/>
                    <a:pt x="98" y="211"/>
                  </a:cubicBezTo>
                  <a:cubicBezTo>
                    <a:pt x="96" y="208"/>
                    <a:pt x="93" y="206"/>
                    <a:pt x="90" y="203"/>
                  </a:cubicBezTo>
                  <a:close/>
                  <a:moveTo>
                    <a:pt x="105" y="189"/>
                  </a:moveTo>
                  <a:cubicBezTo>
                    <a:pt x="109" y="185"/>
                    <a:pt x="114" y="181"/>
                    <a:pt x="118" y="177"/>
                  </a:cubicBezTo>
                  <a:cubicBezTo>
                    <a:pt x="121" y="179"/>
                    <a:pt x="124" y="182"/>
                    <a:pt x="127" y="185"/>
                  </a:cubicBezTo>
                  <a:cubicBezTo>
                    <a:pt x="122" y="189"/>
                    <a:pt x="118" y="193"/>
                    <a:pt x="113" y="197"/>
                  </a:cubicBezTo>
                  <a:cubicBezTo>
                    <a:pt x="111" y="194"/>
                    <a:pt x="108" y="191"/>
                    <a:pt x="105" y="189"/>
                  </a:cubicBezTo>
                  <a:close/>
                  <a:moveTo>
                    <a:pt x="122" y="173"/>
                  </a:moveTo>
                  <a:cubicBezTo>
                    <a:pt x="125" y="170"/>
                    <a:pt x="128" y="167"/>
                    <a:pt x="131" y="164"/>
                  </a:cubicBezTo>
                  <a:cubicBezTo>
                    <a:pt x="132" y="163"/>
                    <a:pt x="134" y="162"/>
                    <a:pt x="135" y="160"/>
                  </a:cubicBezTo>
                  <a:cubicBezTo>
                    <a:pt x="138" y="163"/>
                    <a:pt x="141" y="166"/>
                    <a:pt x="144" y="168"/>
                  </a:cubicBezTo>
                  <a:cubicBezTo>
                    <a:pt x="140" y="172"/>
                    <a:pt x="135" y="177"/>
                    <a:pt x="131" y="181"/>
                  </a:cubicBezTo>
                  <a:cubicBezTo>
                    <a:pt x="128" y="178"/>
                    <a:pt x="125" y="175"/>
                    <a:pt x="122" y="173"/>
                  </a:cubicBezTo>
                  <a:close/>
                  <a:moveTo>
                    <a:pt x="139" y="157"/>
                  </a:moveTo>
                  <a:cubicBezTo>
                    <a:pt x="144" y="153"/>
                    <a:pt x="148" y="149"/>
                    <a:pt x="152" y="145"/>
                  </a:cubicBezTo>
                  <a:cubicBezTo>
                    <a:pt x="155" y="148"/>
                    <a:pt x="158" y="150"/>
                    <a:pt x="161" y="153"/>
                  </a:cubicBezTo>
                  <a:cubicBezTo>
                    <a:pt x="156" y="157"/>
                    <a:pt x="152" y="161"/>
                    <a:pt x="148" y="164"/>
                  </a:cubicBezTo>
                  <a:cubicBezTo>
                    <a:pt x="145" y="162"/>
                    <a:pt x="142" y="159"/>
                    <a:pt x="139" y="157"/>
                  </a:cubicBezTo>
                  <a:close/>
                  <a:moveTo>
                    <a:pt x="155" y="142"/>
                  </a:moveTo>
                  <a:cubicBezTo>
                    <a:pt x="159" y="138"/>
                    <a:pt x="164" y="134"/>
                    <a:pt x="168" y="130"/>
                  </a:cubicBezTo>
                  <a:cubicBezTo>
                    <a:pt x="171" y="133"/>
                    <a:pt x="174" y="135"/>
                    <a:pt x="177" y="137"/>
                  </a:cubicBezTo>
                  <a:cubicBezTo>
                    <a:pt x="172" y="142"/>
                    <a:pt x="168" y="146"/>
                    <a:pt x="163" y="150"/>
                  </a:cubicBezTo>
                  <a:cubicBezTo>
                    <a:pt x="160" y="148"/>
                    <a:pt x="158" y="145"/>
                    <a:pt x="155" y="142"/>
                  </a:cubicBezTo>
                  <a:close/>
                  <a:moveTo>
                    <a:pt x="172" y="126"/>
                  </a:moveTo>
                  <a:cubicBezTo>
                    <a:pt x="178" y="122"/>
                    <a:pt x="183" y="117"/>
                    <a:pt x="188" y="112"/>
                  </a:cubicBezTo>
                  <a:cubicBezTo>
                    <a:pt x="191" y="114"/>
                    <a:pt x="194" y="117"/>
                    <a:pt x="196" y="119"/>
                  </a:cubicBezTo>
                  <a:cubicBezTo>
                    <a:pt x="191" y="124"/>
                    <a:pt x="186" y="129"/>
                    <a:pt x="181" y="134"/>
                  </a:cubicBezTo>
                  <a:cubicBezTo>
                    <a:pt x="178" y="131"/>
                    <a:pt x="175" y="129"/>
                    <a:pt x="172" y="126"/>
                  </a:cubicBezTo>
                  <a:close/>
                  <a:moveTo>
                    <a:pt x="192" y="109"/>
                  </a:moveTo>
                  <a:cubicBezTo>
                    <a:pt x="196" y="106"/>
                    <a:pt x="199" y="103"/>
                    <a:pt x="203" y="99"/>
                  </a:cubicBezTo>
                  <a:cubicBezTo>
                    <a:pt x="206" y="101"/>
                    <a:pt x="208" y="103"/>
                    <a:pt x="210" y="105"/>
                  </a:cubicBezTo>
                  <a:cubicBezTo>
                    <a:pt x="207" y="109"/>
                    <a:pt x="203" y="112"/>
                    <a:pt x="200" y="116"/>
                  </a:cubicBezTo>
                  <a:cubicBezTo>
                    <a:pt x="197" y="113"/>
                    <a:pt x="194" y="111"/>
                    <a:pt x="192" y="109"/>
                  </a:cubicBezTo>
                  <a:close/>
                  <a:moveTo>
                    <a:pt x="217" y="82"/>
                  </a:moveTo>
                  <a:cubicBezTo>
                    <a:pt x="213" y="85"/>
                    <a:pt x="208" y="89"/>
                    <a:pt x="204" y="92"/>
                  </a:cubicBezTo>
                  <a:cubicBezTo>
                    <a:pt x="202" y="90"/>
                    <a:pt x="199" y="88"/>
                    <a:pt x="197" y="87"/>
                  </a:cubicBezTo>
                  <a:cubicBezTo>
                    <a:pt x="201" y="82"/>
                    <a:pt x="205" y="78"/>
                    <a:pt x="210" y="74"/>
                  </a:cubicBezTo>
                  <a:cubicBezTo>
                    <a:pt x="212" y="77"/>
                    <a:pt x="215" y="79"/>
                    <a:pt x="217" y="82"/>
                  </a:cubicBezTo>
                  <a:close/>
                  <a:moveTo>
                    <a:pt x="207" y="71"/>
                  </a:moveTo>
                  <a:cubicBezTo>
                    <a:pt x="202" y="75"/>
                    <a:pt x="197" y="79"/>
                    <a:pt x="193" y="83"/>
                  </a:cubicBezTo>
                  <a:cubicBezTo>
                    <a:pt x="189" y="81"/>
                    <a:pt x="186" y="78"/>
                    <a:pt x="183" y="76"/>
                  </a:cubicBezTo>
                  <a:cubicBezTo>
                    <a:pt x="188" y="71"/>
                    <a:pt x="193" y="66"/>
                    <a:pt x="198" y="61"/>
                  </a:cubicBezTo>
                  <a:cubicBezTo>
                    <a:pt x="201" y="64"/>
                    <a:pt x="204" y="68"/>
                    <a:pt x="207" y="71"/>
                  </a:cubicBezTo>
                  <a:close/>
                  <a:moveTo>
                    <a:pt x="226" y="9"/>
                  </a:moveTo>
                  <a:cubicBezTo>
                    <a:pt x="228" y="12"/>
                    <a:pt x="230" y="15"/>
                    <a:pt x="233" y="17"/>
                  </a:cubicBezTo>
                  <a:cubicBezTo>
                    <a:pt x="229" y="21"/>
                    <a:pt x="225" y="25"/>
                    <a:pt x="222" y="28"/>
                  </a:cubicBezTo>
                  <a:cubicBezTo>
                    <a:pt x="219" y="26"/>
                    <a:pt x="216" y="24"/>
                    <a:pt x="214" y="22"/>
                  </a:cubicBezTo>
                  <a:cubicBezTo>
                    <a:pt x="218" y="18"/>
                    <a:pt x="222" y="13"/>
                    <a:pt x="226" y="9"/>
                  </a:cubicBezTo>
                  <a:close/>
                  <a:moveTo>
                    <a:pt x="212" y="24"/>
                  </a:moveTo>
                  <a:cubicBezTo>
                    <a:pt x="215" y="26"/>
                    <a:pt x="217" y="28"/>
                    <a:pt x="220" y="30"/>
                  </a:cubicBezTo>
                  <a:cubicBezTo>
                    <a:pt x="216" y="35"/>
                    <a:pt x="212" y="39"/>
                    <a:pt x="207" y="43"/>
                  </a:cubicBezTo>
                  <a:cubicBezTo>
                    <a:pt x="204" y="41"/>
                    <a:pt x="201" y="39"/>
                    <a:pt x="198" y="37"/>
                  </a:cubicBezTo>
                  <a:cubicBezTo>
                    <a:pt x="203" y="33"/>
                    <a:pt x="207" y="28"/>
                    <a:pt x="212" y="24"/>
                  </a:cubicBezTo>
                  <a:close/>
                  <a:moveTo>
                    <a:pt x="196" y="39"/>
                  </a:moveTo>
                  <a:cubicBezTo>
                    <a:pt x="199" y="42"/>
                    <a:pt x="202" y="44"/>
                    <a:pt x="205" y="45"/>
                  </a:cubicBezTo>
                  <a:cubicBezTo>
                    <a:pt x="202" y="48"/>
                    <a:pt x="199" y="51"/>
                    <a:pt x="197" y="54"/>
                  </a:cubicBezTo>
                  <a:cubicBezTo>
                    <a:pt x="194" y="51"/>
                    <a:pt x="191" y="49"/>
                    <a:pt x="189" y="46"/>
                  </a:cubicBezTo>
                  <a:cubicBezTo>
                    <a:pt x="191" y="44"/>
                    <a:pt x="194" y="41"/>
                    <a:pt x="196" y="39"/>
                  </a:cubicBezTo>
                  <a:close/>
                  <a:moveTo>
                    <a:pt x="186" y="49"/>
                  </a:moveTo>
                  <a:cubicBezTo>
                    <a:pt x="189" y="51"/>
                    <a:pt x="191" y="54"/>
                    <a:pt x="194" y="57"/>
                  </a:cubicBezTo>
                  <a:cubicBezTo>
                    <a:pt x="188" y="62"/>
                    <a:pt x="183" y="67"/>
                    <a:pt x="178" y="72"/>
                  </a:cubicBezTo>
                  <a:cubicBezTo>
                    <a:pt x="175" y="70"/>
                    <a:pt x="172" y="68"/>
                    <a:pt x="170" y="66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4" y="60"/>
                    <a:pt x="180" y="54"/>
                    <a:pt x="186" y="49"/>
                  </a:cubicBezTo>
                  <a:close/>
                  <a:moveTo>
                    <a:pt x="167" y="67"/>
                  </a:moveTo>
                  <a:cubicBezTo>
                    <a:pt x="167" y="67"/>
                    <a:pt x="167" y="67"/>
                    <a:pt x="168" y="68"/>
                  </a:cubicBezTo>
                  <a:cubicBezTo>
                    <a:pt x="170" y="70"/>
                    <a:pt x="173" y="72"/>
                    <a:pt x="175" y="74"/>
                  </a:cubicBezTo>
                  <a:cubicBezTo>
                    <a:pt x="171" y="78"/>
                    <a:pt x="167" y="82"/>
                    <a:pt x="164" y="86"/>
                  </a:cubicBezTo>
                  <a:cubicBezTo>
                    <a:pt x="161" y="83"/>
                    <a:pt x="159" y="81"/>
                    <a:pt x="156" y="79"/>
                  </a:cubicBezTo>
                  <a:cubicBezTo>
                    <a:pt x="156" y="78"/>
                    <a:pt x="154" y="79"/>
                    <a:pt x="155" y="80"/>
                  </a:cubicBezTo>
                  <a:cubicBezTo>
                    <a:pt x="157" y="82"/>
                    <a:pt x="159" y="85"/>
                    <a:pt x="162" y="87"/>
                  </a:cubicBezTo>
                  <a:cubicBezTo>
                    <a:pt x="156" y="93"/>
                    <a:pt x="150" y="98"/>
                    <a:pt x="144" y="104"/>
                  </a:cubicBezTo>
                  <a:cubicBezTo>
                    <a:pt x="141" y="101"/>
                    <a:pt x="138" y="99"/>
                    <a:pt x="135" y="96"/>
                  </a:cubicBezTo>
                  <a:cubicBezTo>
                    <a:pt x="146" y="86"/>
                    <a:pt x="156" y="77"/>
                    <a:pt x="167" y="67"/>
                  </a:cubicBezTo>
                  <a:close/>
                  <a:moveTo>
                    <a:pt x="133" y="98"/>
                  </a:moveTo>
                  <a:cubicBezTo>
                    <a:pt x="136" y="101"/>
                    <a:pt x="139" y="104"/>
                    <a:pt x="142" y="106"/>
                  </a:cubicBezTo>
                  <a:cubicBezTo>
                    <a:pt x="137" y="110"/>
                    <a:pt x="133" y="114"/>
                    <a:pt x="128" y="118"/>
                  </a:cubicBezTo>
                  <a:cubicBezTo>
                    <a:pt x="125" y="116"/>
                    <a:pt x="122" y="113"/>
                    <a:pt x="119" y="111"/>
                  </a:cubicBezTo>
                  <a:cubicBezTo>
                    <a:pt x="124" y="107"/>
                    <a:pt x="128" y="102"/>
                    <a:pt x="133" y="98"/>
                  </a:cubicBezTo>
                  <a:close/>
                  <a:moveTo>
                    <a:pt x="114" y="115"/>
                  </a:moveTo>
                  <a:cubicBezTo>
                    <a:pt x="115" y="114"/>
                    <a:pt x="116" y="114"/>
                    <a:pt x="117" y="113"/>
                  </a:cubicBezTo>
                  <a:cubicBezTo>
                    <a:pt x="120" y="115"/>
                    <a:pt x="123" y="118"/>
                    <a:pt x="126" y="121"/>
                  </a:cubicBezTo>
                  <a:cubicBezTo>
                    <a:pt x="122" y="124"/>
                    <a:pt x="118" y="128"/>
                    <a:pt x="114" y="132"/>
                  </a:cubicBezTo>
                  <a:cubicBezTo>
                    <a:pt x="111" y="129"/>
                    <a:pt x="108" y="126"/>
                    <a:pt x="106" y="124"/>
                  </a:cubicBezTo>
                  <a:cubicBezTo>
                    <a:pt x="108" y="121"/>
                    <a:pt x="111" y="118"/>
                    <a:pt x="114" y="115"/>
                  </a:cubicBezTo>
                  <a:close/>
                  <a:moveTo>
                    <a:pt x="103" y="126"/>
                  </a:moveTo>
                  <a:cubicBezTo>
                    <a:pt x="106" y="129"/>
                    <a:pt x="108" y="131"/>
                    <a:pt x="111" y="134"/>
                  </a:cubicBezTo>
                  <a:cubicBezTo>
                    <a:pt x="105" y="139"/>
                    <a:pt x="100" y="144"/>
                    <a:pt x="94" y="149"/>
                  </a:cubicBezTo>
                  <a:cubicBezTo>
                    <a:pt x="91" y="147"/>
                    <a:pt x="89" y="145"/>
                    <a:pt x="86" y="143"/>
                  </a:cubicBezTo>
                  <a:cubicBezTo>
                    <a:pt x="92" y="137"/>
                    <a:pt x="98" y="131"/>
                    <a:pt x="103" y="126"/>
                  </a:cubicBezTo>
                  <a:close/>
                  <a:moveTo>
                    <a:pt x="84" y="144"/>
                  </a:moveTo>
                  <a:cubicBezTo>
                    <a:pt x="86" y="147"/>
                    <a:pt x="89" y="149"/>
                    <a:pt x="91" y="152"/>
                  </a:cubicBezTo>
                  <a:cubicBezTo>
                    <a:pt x="87" y="156"/>
                    <a:pt x="83" y="160"/>
                    <a:pt x="78" y="163"/>
                  </a:cubicBezTo>
                  <a:cubicBezTo>
                    <a:pt x="77" y="162"/>
                    <a:pt x="75" y="161"/>
                    <a:pt x="74" y="159"/>
                  </a:cubicBezTo>
                  <a:cubicBezTo>
                    <a:pt x="73" y="158"/>
                    <a:pt x="71" y="160"/>
                    <a:pt x="72" y="161"/>
                  </a:cubicBezTo>
                  <a:cubicBezTo>
                    <a:pt x="73" y="163"/>
                    <a:pt x="75" y="164"/>
                    <a:pt x="76" y="165"/>
                  </a:cubicBezTo>
                  <a:cubicBezTo>
                    <a:pt x="72" y="169"/>
                    <a:pt x="68" y="173"/>
                    <a:pt x="63" y="176"/>
                  </a:cubicBezTo>
                  <a:cubicBezTo>
                    <a:pt x="61" y="174"/>
                    <a:pt x="59" y="172"/>
                    <a:pt x="57" y="169"/>
                  </a:cubicBezTo>
                  <a:cubicBezTo>
                    <a:pt x="66" y="161"/>
                    <a:pt x="75" y="153"/>
                    <a:pt x="84" y="144"/>
                  </a:cubicBezTo>
                  <a:close/>
                  <a:moveTo>
                    <a:pt x="55" y="171"/>
                  </a:moveTo>
                  <a:cubicBezTo>
                    <a:pt x="57" y="174"/>
                    <a:pt x="59" y="176"/>
                    <a:pt x="61" y="178"/>
                  </a:cubicBezTo>
                  <a:cubicBezTo>
                    <a:pt x="56" y="183"/>
                    <a:pt x="51" y="187"/>
                    <a:pt x="46" y="192"/>
                  </a:cubicBezTo>
                  <a:cubicBezTo>
                    <a:pt x="43" y="190"/>
                    <a:pt x="41" y="187"/>
                    <a:pt x="38" y="185"/>
                  </a:cubicBezTo>
                  <a:cubicBezTo>
                    <a:pt x="44" y="181"/>
                    <a:pt x="49" y="176"/>
                    <a:pt x="55" y="171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7"/>
                    <a:pt x="36" y="187"/>
                  </a:cubicBezTo>
                  <a:cubicBezTo>
                    <a:pt x="39" y="189"/>
                    <a:pt x="41" y="192"/>
                    <a:pt x="43" y="194"/>
                  </a:cubicBezTo>
                  <a:cubicBezTo>
                    <a:pt x="39" y="198"/>
                    <a:pt x="35" y="201"/>
                    <a:pt x="31" y="205"/>
                  </a:cubicBezTo>
                  <a:cubicBezTo>
                    <a:pt x="28" y="202"/>
                    <a:pt x="25" y="200"/>
                    <a:pt x="22" y="197"/>
                  </a:cubicBezTo>
                  <a:cubicBezTo>
                    <a:pt x="27" y="194"/>
                    <a:pt x="31" y="190"/>
                    <a:pt x="36" y="187"/>
                  </a:cubicBezTo>
                  <a:close/>
                  <a:moveTo>
                    <a:pt x="7" y="208"/>
                  </a:moveTo>
                  <a:cubicBezTo>
                    <a:pt x="11" y="205"/>
                    <a:pt x="16" y="202"/>
                    <a:pt x="20" y="199"/>
                  </a:cubicBezTo>
                  <a:cubicBezTo>
                    <a:pt x="20" y="199"/>
                    <a:pt x="20" y="199"/>
                    <a:pt x="20" y="199"/>
                  </a:cubicBezTo>
                  <a:cubicBezTo>
                    <a:pt x="23" y="202"/>
                    <a:pt x="25" y="204"/>
                    <a:pt x="28" y="207"/>
                  </a:cubicBezTo>
                  <a:cubicBezTo>
                    <a:pt x="24" y="210"/>
                    <a:pt x="20" y="214"/>
                    <a:pt x="17" y="217"/>
                  </a:cubicBezTo>
                  <a:cubicBezTo>
                    <a:pt x="13" y="214"/>
                    <a:pt x="10" y="211"/>
                    <a:pt x="7" y="208"/>
                  </a:cubicBezTo>
                  <a:close/>
                  <a:moveTo>
                    <a:pt x="19" y="219"/>
                  </a:moveTo>
                  <a:cubicBezTo>
                    <a:pt x="23" y="216"/>
                    <a:pt x="27" y="213"/>
                    <a:pt x="31" y="210"/>
                  </a:cubicBezTo>
                  <a:cubicBezTo>
                    <a:pt x="35" y="214"/>
                    <a:pt x="39" y="218"/>
                    <a:pt x="43" y="222"/>
                  </a:cubicBezTo>
                  <a:cubicBezTo>
                    <a:pt x="39" y="225"/>
                    <a:pt x="36" y="228"/>
                    <a:pt x="33" y="232"/>
                  </a:cubicBezTo>
                  <a:cubicBezTo>
                    <a:pt x="28" y="227"/>
                    <a:pt x="24" y="223"/>
                    <a:pt x="19" y="219"/>
                  </a:cubicBezTo>
                  <a:close/>
                  <a:moveTo>
                    <a:pt x="35" y="234"/>
                  </a:moveTo>
                  <a:cubicBezTo>
                    <a:pt x="38" y="231"/>
                    <a:pt x="42" y="228"/>
                    <a:pt x="45" y="225"/>
                  </a:cubicBezTo>
                  <a:cubicBezTo>
                    <a:pt x="47" y="227"/>
                    <a:pt x="49" y="229"/>
                    <a:pt x="51" y="231"/>
                  </a:cubicBezTo>
                  <a:cubicBezTo>
                    <a:pt x="49" y="232"/>
                    <a:pt x="48" y="234"/>
                    <a:pt x="46" y="236"/>
                  </a:cubicBezTo>
                  <a:cubicBezTo>
                    <a:pt x="45" y="237"/>
                    <a:pt x="46" y="239"/>
                    <a:pt x="48" y="238"/>
                  </a:cubicBezTo>
                  <a:cubicBezTo>
                    <a:pt x="50" y="237"/>
                    <a:pt x="52" y="235"/>
                    <a:pt x="54" y="234"/>
                  </a:cubicBezTo>
                  <a:cubicBezTo>
                    <a:pt x="57" y="237"/>
                    <a:pt x="60" y="240"/>
                    <a:pt x="63" y="243"/>
                  </a:cubicBezTo>
                  <a:cubicBezTo>
                    <a:pt x="60" y="246"/>
                    <a:pt x="57" y="248"/>
                    <a:pt x="53" y="251"/>
                  </a:cubicBezTo>
                  <a:cubicBezTo>
                    <a:pt x="47" y="245"/>
                    <a:pt x="41" y="239"/>
                    <a:pt x="35" y="234"/>
                  </a:cubicBezTo>
                  <a:close/>
                  <a:moveTo>
                    <a:pt x="65" y="264"/>
                  </a:moveTo>
                  <a:cubicBezTo>
                    <a:pt x="62" y="260"/>
                    <a:pt x="59" y="257"/>
                    <a:pt x="55" y="253"/>
                  </a:cubicBezTo>
                  <a:cubicBezTo>
                    <a:pt x="59" y="250"/>
                    <a:pt x="62" y="248"/>
                    <a:pt x="65" y="245"/>
                  </a:cubicBezTo>
                  <a:cubicBezTo>
                    <a:pt x="68" y="248"/>
                    <a:pt x="72" y="251"/>
                    <a:pt x="75" y="254"/>
                  </a:cubicBezTo>
                  <a:cubicBezTo>
                    <a:pt x="72" y="257"/>
                    <a:pt x="69" y="261"/>
                    <a:pt x="65" y="264"/>
                  </a:cubicBezTo>
                  <a:close/>
                  <a:moveTo>
                    <a:pt x="78" y="251"/>
                  </a:moveTo>
                  <a:cubicBezTo>
                    <a:pt x="75" y="248"/>
                    <a:pt x="73" y="244"/>
                    <a:pt x="70" y="241"/>
                  </a:cubicBezTo>
                  <a:cubicBezTo>
                    <a:pt x="74" y="238"/>
                    <a:pt x="78" y="234"/>
                    <a:pt x="82" y="231"/>
                  </a:cubicBezTo>
                  <a:cubicBezTo>
                    <a:pt x="83" y="232"/>
                    <a:pt x="84" y="233"/>
                    <a:pt x="86" y="234"/>
                  </a:cubicBezTo>
                  <a:cubicBezTo>
                    <a:pt x="87" y="235"/>
                    <a:pt x="89" y="233"/>
                    <a:pt x="88" y="232"/>
                  </a:cubicBezTo>
                  <a:cubicBezTo>
                    <a:pt x="87" y="230"/>
                    <a:pt x="86" y="229"/>
                    <a:pt x="85" y="228"/>
                  </a:cubicBezTo>
                  <a:cubicBezTo>
                    <a:pt x="89" y="224"/>
                    <a:pt x="93" y="220"/>
                    <a:pt x="98" y="217"/>
                  </a:cubicBezTo>
                  <a:cubicBezTo>
                    <a:pt x="101" y="219"/>
                    <a:pt x="103" y="221"/>
                    <a:pt x="106" y="224"/>
                  </a:cubicBezTo>
                  <a:cubicBezTo>
                    <a:pt x="97" y="233"/>
                    <a:pt x="87" y="242"/>
                    <a:pt x="78" y="251"/>
                  </a:cubicBezTo>
                  <a:close/>
                  <a:moveTo>
                    <a:pt x="109" y="221"/>
                  </a:moveTo>
                  <a:cubicBezTo>
                    <a:pt x="107" y="218"/>
                    <a:pt x="104" y="216"/>
                    <a:pt x="102" y="213"/>
                  </a:cubicBezTo>
                  <a:cubicBezTo>
                    <a:pt x="105" y="210"/>
                    <a:pt x="109" y="207"/>
                    <a:pt x="112" y="204"/>
                  </a:cubicBezTo>
                  <a:cubicBezTo>
                    <a:pt x="114" y="206"/>
                    <a:pt x="117" y="208"/>
                    <a:pt x="119" y="210"/>
                  </a:cubicBezTo>
                  <a:cubicBezTo>
                    <a:pt x="119" y="210"/>
                    <a:pt x="119" y="210"/>
                    <a:pt x="120" y="210"/>
                  </a:cubicBezTo>
                  <a:cubicBezTo>
                    <a:pt x="116" y="214"/>
                    <a:pt x="113" y="217"/>
                    <a:pt x="109" y="221"/>
                  </a:cubicBezTo>
                  <a:close/>
                  <a:moveTo>
                    <a:pt x="122" y="208"/>
                  </a:moveTo>
                  <a:cubicBezTo>
                    <a:pt x="122" y="208"/>
                    <a:pt x="122" y="207"/>
                    <a:pt x="122" y="207"/>
                  </a:cubicBezTo>
                  <a:cubicBezTo>
                    <a:pt x="120" y="205"/>
                    <a:pt x="118" y="203"/>
                    <a:pt x="116" y="200"/>
                  </a:cubicBezTo>
                  <a:cubicBezTo>
                    <a:pt x="121" y="196"/>
                    <a:pt x="126" y="192"/>
                    <a:pt x="130" y="188"/>
                  </a:cubicBezTo>
                  <a:cubicBezTo>
                    <a:pt x="133" y="190"/>
                    <a:pt x="135" y="191"/>
                    <a:pt x="138" y="193"/>
                  </a:cubicBezTo>
                  <a:cubicBezTo>
                    <a:pt x="132" y="198"/>
                    <a:pt x="127" y="203"/>
                    <a:pt x="122" y="208"/>
                  </a:cubicBezTo>
                  <a:close/>
                  <a:moveTo>
                    <a:pt x="153" y="179"/>
                  </a:moveTo>
                  <a:cubicBezTo>
                    <a:pt x="149" y="182"/>
                    <a:pt x="145" y="186"/>
                    <a:pt x="141" y="190"/>
                  </a:cubicBezTo>
                  <a:cubicBezTo>
                    <a:pt x="139" y="188"/>
                    <a:pt x="136" y="186"/>
                    <a:pt x="134" y="184"/>
                  </a:cubicBezTo>
                  <a:cubicBezTo>
                    <a:pt x="139" y="180"/>
                    <a:pt x="144" y="176"/>
                    <a:pt x="148" y="171"/>
                  </a:cubicBezTo>
                  <a:cubicBezTo>
                    <a:pt x="150" y="173"/>
                    <a:pt x="153" y="175"/>
                    <a:pt x="155" y="176"/>
                  </a:cubicBezTo>
                  <a:cubicBezTo>
                    <a:pt x="154" y="177"/>
                    <a:pt x="153" y="178"/>
                    <a:pt x="153" y="179"/>
                  </a:cubicBezTo>
                  <a:close/>
                  <a:moveTo>
                    <a:pt x="157" y="174"/>
                  </a:moveTo>
                  <a:cubicBezTo>
                    <a:pt x="156" y="172"/>
                    <a:pt x="154" y="170"/>
                    <a:pt x="152" y="168"/>
                  </a:cubicBezTo>
                  <a:cubicBezTo>
                    <a:pt x="156" y="164"/>
                    <a:pt x="160" y="160"/>
                    <a:pt x="165" y="156"/>
                  </a:cubicBezTo>
                  <a:cubicBezTo>
                    <a:pt x="166" y="156"/>
                    <a:pt x="167" y="155"/>
                    <a:pt x="166" y="154"/>
                  </a:cubicBezTo>
                  <a:cubicBezTo>
                    <a:pt x="171" y="150"/>
                    <a:pt x="176" y="145"/>
                    <a:pt x="181" y="141"/>
                  </a:cubicBezTo>
                  <a:cubicBezTo>
                    <a:pt x="182" y="142"/>
                    <a:pt x="184" y="143"/>
                    <a:pt x="186" y="144"/>
                  </a:cubicBezTo>
                  <a:cubicBezTo>
                    <a:pt x="186" y="145"/>
                    <a:pt x="186" y="145"/>
                    <a:pt x="187" y="145"/>
                  </a:cubicBezTo>
                  <a:cubicBezTo>
                    <a:pt x="177" y="154"/>
                    <a:pt x="167" y="164"/>
                    <a:pt x="157" y="174"/>
                  </a:cubicBezTo>
                  <a:close/>
                  <a:moveTo>
                    <a:pt x="189" y="142"/>
                  </a:moveTo>
                  <a:cubicBezTo>
                    <a:pt x="189" y="142"/>
                    <a:pt x="189" y="141"/>
                    <a:pt x="188" y="141"/>
                  </a:cubicBezTo>
                  <a:cubicBezTo>
                    <a:pt x="187" y="140"/>
                    <a:pt x="186" y="138"/>
                    <a:pt x="184" y="137"/>
                  </a:cubicBezTo>
                  <a:cubicBezTo>
                    <a:pt x="190" y="132"/>
                    <a:pt x="195" y="127"/>
                    <a:pt x="201" y="121"/>
                  </a:cubicBezTo>
                  <a:cubicBezTo>
                    <a:pt x="202" y="122"/>
                    <a:pt x="204" y="123"/>
                    <a:pt x="206" y="124"/>
                  </a:cubicBezTo>
                  <a:cubicBezTo>
                    <a:pt x="207" y="125"/>
                    <a:pt x="209" y="123"/>
                    <a:pt x="208" y="122"/>
                  </a:cubicBezTo>
                  <a:cubicBezTo>
                    <a:pt x="206" y="121"/>
                    <a:pt x="205" y="120"/>
                    <a:pt x="203" y="118"/>
                  </a:cubicBezTo>
                  <a:cubicBezTo>
                    <a:pt x="207" y="115"/>
                    <a:pt x="211" y="111"/>
                    <a:pt x="214" y="108"/>
                  </a:cubicBezTo>
                  <a:cubicBezTo>
                    <a:pt x="215" y="109"/>
                    <a:pt x="216" y="110"/>
                    <a:pt x="218" y="110"/>
                  </a:cubicBezTo>
                  <a:cubicBezTo>
                    <a:pt x="220" y="112"/>
                    <a:pt x="223" y="108"/>
                    <a:pt x="221" y="107"/>
                  </a:cubicBezTo>
                  <a:cubicBezTo>
                    <a:pt x="220" y="106"/>
                    <a:pt x="219" y="105"/>
                    <a:pt x="218" y="104"/>
                  </a:cubicBezTo>
                  <a:cubicBezTo>
                    <a:pt x="221" y="100"/>
                    <a:pt x="225" y="97"/>
                    <a:pt x="229" y="93"/>
                  </a:cubicBezTo>
                  <a:cubicBezTo>
                    <a:pt x="231" y="95"/>
                    <a:pt x="233" y="96"/>
                    <a:pt x="235" y="98"/>
                  </a:cubicBezTo>
                  <a:cubicBezTo>
                    <a:pt x="235" y="98"/>
                    <a:pt x="235" y="98"/>
                    <a:pt x="235" y="98"/>
                  </a:cubicBezTo>
                  <a:cubicBezTo>
                    <a:pt x="219" y="112"/>
                    <a:pt x="204" y="127"/>
                    <a:pt x="189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5" name="Freeform 42"/>
            <p:cNvSpPr>
              <a:spLocks noEditPoints="1"/>
            </p:cNvSpPr>
            <p:nvPr/>
          </p:nvSpPr>
          <p:spPr bwMode="auto">
            <a:xfrm>
              <a:off x="7945438" y="1687513"/>
              <a:ext cx="212725" cy="177800"/>
            </a:xfrm>
            <a:custGeom>
              <a:avLst/>
              <a:gdLst>
                <a:gd name="T0" fmla="*/ 61 w 67"/>
                <a:gd name="T1" fmla="*/ 27 h 56"/>
                <a:gd name="T2" fmla="*/ 61 w 67"/>
                <a:gd name="T3" fmla="*/ 22 h 56"/>
                <a:gd name="T4" fmla="*/ 34 w 67"/>
                <a:gd name="T5" fmla="*/ 2 h 56"/>
                <a:gd name="T6" fmla="*/ 35 w 67"/>
                <a:gd name="T7" fmla="*/ 10 h 56"/>
                <a:gd name="T8" fmla="*/ 27 w 67"/>
                <a:gd name="T9" fmla="*/ 9 h 56"/>
                <a:gd name="T10" fmla="*/ 27 w 67"/>
                <a:gd name="T11" fmla="*/ 4 h 56"/>
                <a:gd name="T12" fmla="*/ 10 w 67"/>
                <a:gd name="T13" fmla="*/ 28 h 56"/>
                <a:gd name="T14" fmla="*/ 23 w 67"/>
                <a:gd name="T15" fmla="*/ 23 h 56"/>
                <a:gd name="T16" fmla="*/ 4 w 67"/>
                <a:gd name="T17" fmla="*/ 27 h 56"/>
                <a:gd name="T18" fmla="*/ 17 w 67"/>
                <a:gd name="T19" fmla="*/ 43 h 56"/>
                <a:gd name="T20" fmla="*/ 29 w 67"/>
                <a:gd name="T21" fmla="*/ 53 h 56"/>
                <a:gd name="T22" fmla="*/ 33 w 67"/>
                <a:gd name="T23" fmla="*/ 52 h 56"/>
                <a:gd name="T24" fmla="*/ 44 w 67"/>
                <a:gd name="T25" fmla="*/ 43 h 56"/>
                <a:gd name="T26" fmla="*/ 47 w 67"/>
                <a:gd name="T27" fmla="*/ 40 h 56"/>
                <a:gd name="T28" fmla="*/ 63 w 67"/>
                <a:gd name="T29" fmla="*/ 35 h 56"/>
                <a:gd name="T30" fmla="*/ 44 w 67"/>
                <a:gd name="T31" fmla="*/ 19 h 56"/>
                <a:gd name="T32" fmla="*/ 35 w 67"/>
                <a:gd name="T33" fmla="*/ 15 h 56"/>
                <a:gd name="T34" fmla="*/ 44 w 67"/>
                <a:gd name="T35" fmla="*/ 19 h 56"/>
                <a:gd name="T36" fmla="*/ 38 w 67"/>
                <a:gd name="T37" fmla="*/ 23 h 56"/>
                <a:gd name="T38" fmla="*/ 33 w 67"/>
                <a:gd name="T39" fmla="*/ 28 h 56"/>
                <a:gd name="T40" fmla="*/ 28 w 67"/>
                <a:gd name="T41" fmla="*/ 23 h 56"/>
                <a:gd name="T42" fmla="*/ 20 w 67"/>
                <a:gd name="T43" fmla="*/ 16 h 56"/>
                <a:gd name="T44" fmla="*/ 30 w 67"/>
                <a:gd name="T45" fmla="*/ 15 h 56"/>
                <a:gd name="T46" fmla="*/ 25 w 67"/>
                <a:gd name="T47" fmla="*/ 21 h 56"/>
                <a:gd name="T48" fmla="*/ 21 w 67"/>
                <a:gd name="T49" fmla="*/ 41 h 56"/>
                <a:gd name="T50" fmla="*/ 15 w 67"/>
                <a:gd name="T51" fmla="*/ 36 h 56"/>
                <a:gd name="T52" fmla="*/ 30 w 67"/>
                <a:gd name="T53" fmla="*/ 31 h 56"/>
                <a:gd name="T54" fmla="*/ 21 w 67"/>
                <a:gd name="T55" fmla="*/ 40 h 56"/>
                <a:gd name="T56" fmla="*/ 30 w 67"/>
                <a:gd name="T57" fmla="*/ 49 h 56"/>
                <a:gd name="T58" fmla="*/ 33 w 67"/>
                <a:gd name="T59" fmla="*/ 34 h 56"/>
                <a:gd name="T60" fmla="*/ 30 w 67"/>
                <a:gd name="T61" fmla="*/ 49 h 56"/>
                <a:gd name="T62" fmla="*/ 43 w 67"/>
                <a:gd name="T63" fmla="*/ 38 h 56"/>
                <a:gd name="T64" fmla="*/ 41 w 67"/>
                <a:gd name="T65" fmla="*/ 27 h 56"/>
                <a:gd name="T66" fmla="*/ 45 w 67"/>
                <a:gd name="T67" fmla="*/ 37 h 56"/>
                <a:gd name="T68" fmla="*/ 44 w 67"/>
                <a:gd name="T69" fmla="*/ 24 h 56"/>
                <a:gd name="T70" fmla="*/ 54 w 67"/>
                <a:gd name="T7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56">
                  <a:moveTo>
                    <a:pt x="65" y="32"/>
                  </a:moveTo>
                  <a:cubicBezTo>
                    <a:pt x="64" y="30"/>
                    <a:pt x="62" y="29"/>
                    <a:pt x="61" y="27"/>
                  </a:cubicBezTo>
                  <a:cubicBezTo>
                    <a:pt x="62" y="26"/>
                    <a:pt x="62" y="25"/>
                    <a:pt x="63" y="24"/>
                  </a:cubicBezTo>
                  <a:cubicBezTo>
                    <a:pt x="63" y="23"/>
                    <a:pt x="62" y="21"/>
                    <a:pt x="61" y="22"/>
                  </a:cubicBezTo>
                  <a:cubicBezTo>
                    <a:pt x="60" y="22"/>
                    <a:pt x="59" y="23"/>
                    <a:pt x="58" y="24"/>
                  </a:cubicBezTo>
                  <a:cubicBezTo>
                    <a:pt x="50" y="16"/>
                    <a:pt x="42" y="9"/>
                    <a:pt x="34" y="2"/>
                  </a:cubicBezTo>
                  <a:cubicBezTo>
                    <a:pt x="31" y="0"/>
                    <a:pt x="28" y="3"/>
                    <a:pt x="30" y="5"/>
                  </a:cubicBezTo>
                  <a:cubicBezTo>
                    <a:pt x="32" y="7"/>
                    <a:pt x="33" y="8"/>
                    <a:pt x="35" y="10"/>
                  </a:cubicBezTo>
                  <a:cubicBezTo>
                    <a:pt x="34" y="11"/>
                    <a:pt x="33" y="12"/>
                    <a:pt x="32" y="13"/>
                  </a:cubicBezTo>
                  <a:cubicBezTo>
                    <a:pt x="30" y="11"/>
                    <a:pt x="28" y="10"/>
                    <a:pt x="27" y="9"/>
                  </a:cubicBezTo>
                  <a:cubicBezTo>
                    <a:pt x="27" y="8"/>
                    <a:pt x="28" y="7"/>
                    <a:pt x="29" y="6"/>
                  </a:cubicBezTo>
                  <a:cubicBezTo>
                    <a:pt x="29" y="6"/>
                    <a:pt x="29" y="4"/>
                    <a:pt x="27" y="4"/>
                  </a:cubicBezTo>
                  <a:cubicBezTo>
                    <a:pt x="18" y="8"/>
                    <a:pt x="12" y="18"/>
                    <a:pt x="8" y="26"/>
                  </a:cubicBezTo>
                  <a:cubicBezTo>
                    <a:pt x="7" y="28"/>
                    <a:pt x="9" y="29"/>
                    <a:pt x="10" y="28"/>
                  </a:cubicBezTo>
                  <a:cubicBezTo>
                    <a:pt x="12" y="24"/>
                    <a:pt x="15" y="21"/>
                    <a:pt x="18" y="18"/>
                  </a:cubicBezTo>
                  <a:cubicBezTo>
                    <a:pt x="19" y="20"/>
                    <a:pt x="21" y="21"/>
                    <a:pt x="23" y="2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2"/>
                    <a:pt x="7" y="29"/>
                    <a:pt x="4" y="27"/>
                  </a:cubicBezTo>
                  <a:cubicBezTo>
                    <a:pt x="3" y="26"/>
                    <a:pt x="0" y="28"/>
                    <a:pt x="2" y="2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0" y="46"/>
                    <a:pt x="23" y="49"/>
                    <a:pt x="27" y="52"/>
                  </a:cubicBezTo>
                  <a:cubicBezTo>
                    <a:pt x="27" y="53"/>
                    <a:pt x="28" y="54"/>
                    <a:pt x="29" y="53"/>
                  </a:cubicBezTo>
                  <a:cubicBezTo>
                    <a:pt x="30" y="54"/>
                    <a:pt x="30" y="54"/>
                    <a:pt x="31" y="55"/>
                  </a:cubicBezTo>
                  <a:cubicBezTo>
                    <a:pt x="33" y="56"/>
                    <a:pt x="35" y="54"/>
                    <a:pt x="33" y="52"/>
                  </a:cubicBezTo>
                  <a:cubicBezTo>
                    <a:pt x="33" y="52"/>
                    <a:pt x="33" y="52"/>
                    <a:pt x="33" y="51"/>
                  </a:cubicBezTo>
                  <a:cubicBezTo>
                    <a:pt x="36" y="49"/>
                    <a:pt x="40" y="46"/>
                    <a:pt x="44" y="43"/>
                  </a:cubicBezTo>
                  <a:cubicBezTo>
                    <a:pt x="44" y="43"/>
                    <a:pt x="45" y="43"/>
                    <a:pt x="45" y="42"/>
                  </a:cubicBezTo>
                  <a:cubicBezTo>
                    <a:pt x="46" y="41"/>
                    <a:pt x="47" y="41"/>
                    <a:pt x="47" y="40"/>
                  </a:cubicBezTo>
                  <a:cubicBezTo>
                    <a:pt x="51" y="38"/>
                    <a:pt x="55" y="35"/>
                    <a:pt x="58" y="31"/>
                  </a:cubicBezTo>
                  <a:cubicBezTo>
                    <a:pt x="59" y="32"/>
                    <a:pt x="61" y="34"/>
                    <a:pt x="63" y="35"/>
                  </a:cubicBezTo>
                  <a:cubicBezTo>
                    <a:pt x="65" y="37"/>
                    <a:pt x="67" y="33"/>
                    <a:pt x="65" y="32"/>
                  </a:cubicBezTo>
                  <a:close/>
                  <a:moveTo>
                    <a:pt x="44" y="19"/>
                  </a:moveTo>
                  <a:cubicBezTo>
                    <a:pt x="43" y="19"/>
                    <a:pt x="42" y="20"/>
                    <a:pt x="41" y="21"/>
                  </a:cubicBezTo>
                  <a:cubicBezTo>
                    <a:pt x="39" y="19"/>
                    <a:pt x="37" y="17"/>
                    <a:pt x="35" y="15"/>
                  </a:cubicBezTo>
                  <a:cubicBezTo>
                    <a:pt x="36" y="14"/>
                    <a:pt x="37" y="13"/>
                    <a:pt x="37" y="12"/>
                  </a:cubicBezTo>
                  <a:cubicBezTo>
                    <a:pt x="40" y="14"/>
                    <a:pt x="42" y="16"/>
                    <a:pt x="44" y="19"/>
                  </a:cubicBezTo>
                  <a:close/>
                  <a:moveTo>
                    <a:pt x="33" y="18"/>
                  </a:moveTo>
                  <a:cubicBezTo>
                    <a:pt x="35" y="19"/>
                    <a:pt x="36" y="21"/>
                    <a:pt x="38" y="23"/>
                  </a:cubicBezTo>
                  <a:cubicBezTo>
                    <a:pt x="36" y="25"/>
                    <a:pt x="35" y="26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1" y="26"/>
                    <a:pt x="29" y="25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1"/>
                    <a:pt x="31" y="19"/>
                    <a:pt x="33" y="18"/>
                  </a:cubicBezTo>
                  <a:close/>
                  <a:moveTo>
                    <a:pt x="20" y="16"/>
                  </a:moveTo>
                  <a:cubicBezTo>
                    <a:pt x="21" y="14"/>
                    <a:pt x="23" y="12"/>
                    <a:pt x="25" y="11"/>
                  </a:cubicBezTo>
                  <a:cubicBezTo>
                    <a:pt x="27" y="12"/>
                    <a:pt x="28" y="13"/>
                    <a:pt x="30" y="15"/>
                  </a:cubicBezTo>
                  <a:cubicBezTo>
                    <a:pt x="28" y="17"/>
                    <a:pt x="27" y="19"/>
                    <a:pt x="25" y="20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0" y="16"/>
                  </a:lnTo>
                  <a:close/>
                  <a:moveTo>
                    <a:pt x="21" y="41"/>
                  </a:moveTo>
                  <a:cubicBezTo>
                    <a:pt x="20" y="40"/>
                    <a:pt x="19" y="40"/>
                    <a:pt x="19" y="39"/>
                  </a:cubicBezTo>
                  <a:cubicBezTo>
                    <a:pt x="18" y="38"/>
                    <a:pt x="17" y="37"/>
                    <a:pt x="15" y="36"/>
                  </a:cubicBezTo>
                  <a:cubicBezTo>
                    <a:pt x="19" y="33"/>
                    <a:pt x="22" y="29"/>
                    <a:pt x="25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7" y="34"/>
                    <a:pt x="24" y="37"/>
                    <a:pt x="21" y="40"/>
                  </a:cubicBezTo>
                  <a:cubicBezTo>
                    <a:pt x="21" y="40"/>
                    <a:pt x="21" y="41"/>
                    <a:pt x="21" y="41"/>
                  </a:cubicBezTo>
                  <a:close/>
                  <a:moveTo>
                    <a:pt x="30" y="49"/>
                  </a:moveTo>
                  <a:cubicBezTo>
                    <a:pt x="28" y="47"/>
                    <a:pt x="26" y="45"/>
                    <a:pt x="23" y="42"/>
                  </a:cubicBezTo>
                  <a:cubicBezTo>
                    <a:pt x="26" y="40"/>
                    <a:pt x="30" y="37"/>
                    <a:pt x="33" y="34"/>
                  </a:cubicBezTo>
                  <a:cubicBezTo>
                    <a:pt x="35" y="36"/>
                    <a:pt x="38" y="39"/>
                    <a:pt x="40" y="41"/>
                  </a:cubicBezTo>
                  <a:cubicBezTo>
                    <a:pt x="37" y="44"/>
                    <a:pt x="34" y="46"/>
                    <a:pt x="30" y="49"/>
                  </a:cubicBezTo>
                  <a:close/>
                  <a:moveTo>
                    <a:pt x="45" y="37"/>
                  </a:moveTo>
                  <a:cubicBezTo>
                    <a:pt x="45" y="37"/>
                    <a:pt x="44" y="38"/>
                    <a:pt x="43" y="38"/>
                  </a:cubicBezTo>
                  <a:cubicBezTo>
                    <a:pt x="41" y="36"/>
                    <a:pt x="39" y="34"/>
                    <a:pt x="36" y="31"/>
                  </a:cubicBezTo>
                  <a:cubicBezTo>
                    <a:pt x="38" y="30"/>
                    <a:pt x="40" y="28"/>
                    <a:pt x="41" y="27"/>
                  </a:cubicBezTo>
                  <a:cubicBezTo>
                    <a:pt x="43" y="29"/>
                    <a:pt x="46" y="32"/>
                    <a:pt x="48" y="34"/>
                  </a:cubicBezTo>
                  <a:cubicBezTo>
                    <a:pt x="47" y="35"/>
                    <a:pt x="46" y="36"/>
                    <a:pt x="45" y="37"/>
                  </a:cubicBezTo>
                  <a:close/>
                  <a:moveTo>
                    <a:pt x="50" y="31"/>
                  </a:moveTo>
                  <a:cubicBezTo>
                    <a:pt x="49" y="29"/>
                    <a:pt x="46" y="26"/>
                    <a:pt x="44" y="24"/>
                  </a:cubicBezTo>
                  <a:cubicBezTo>
                    <a:pt x="45" y="23"/>
                    <a:pt x="46" y="22"/>
                    <a:pt x="47" y="21"/>
                  </a:cubicBezTo>
                  <a:cubicBezTo>
                    <a:pt x="49" y="23"/>
                    <a:pt x="51" y="26"/>
                    <a:pt x="54" y="28"/>
                  </a:cubicBezTo>
                  <a:cubicBezTo>
                    <a:pt x="53" y="29"/>
                    <a:pt x="51" y="30"/>
                    <a:pt x="50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036" name="Freeform 43"/>
          <p:cNvSpPr>
            <a:spLocks noEditPoints="1"/>
          </p:cNvSpPr>
          <p:nvPr/>
        </p:nvSpPr>
        <p:spPr bwMode="auto">
          <a:xfrm>
            <a:off x="6316558" y="3225801"/>
            <a:ext cx="1174751" cy="1166284"/>
          </a:xfrm>
          <a:custGeom>
            <a:avLst/>
            <a:gdLst>
              <a:gd name="T0" fmla="*/ 275 w 277"/>
              <a:gd name="T1" fmla="*/ 3 h 275"/>
              <a:gd name="T2" fmla="*/ 271 w 277"/>
              <a:gd name="T3" fmla="*/ 1 h 275"/>
              <a:gd name="T4" fmla="*/ 136 w 277"/>
              <a:gd name="T5" fmla="*/ 77 h 275"/>
              <a:gd name="T6" fmla="*/ 3 w 277"/>
              <a:gd name="T7" fmla="*/ 154 h 275"/>
              <a:gd name="T8" fmla="*/ 4 w 277"/>
              <a:gd name="T9" fmla="*/ 160 h 275"/>
              <a:gd name="T10" fmla="*/ 6 w 277"/>
              <a:gd name="T11" fmla="*/ 163 h 275"/>
              <a:gd name="T12" fmla="*/ 10 w 277"/>
              <a:gd name="T13" fmla="*/ 166 h 275"/>
              <a:gd name="T14" fmla="*/ 13 w 277"/>
              <a:gd name="T15" fmla="*/ 168 h 275"/>
              <a:gd name="T16" fmla="*/ 85 w 277"/>
              <a:gd name="T17" fmla="*/ 205 h 275"/>
              <a:gd name="T18" fmla="*/ 86 w 277"/>
              <a:gd name="T19" fmla="*/ 205 h 275"/>
              <a:gd name="T20" fmla="*/ 90 w 277"/>
              <a:gd name="T21" fmla="*/ 206 h 275"/>
              <a:gd name="T22" fmla="*/ 92 w 277"/>
              <a:gd name="T23" fmla="*/ 208 h 275"/>
              <a:gd name="T24" fmla="*/ 115 w 277"/>
              <a:gd name="T25" fmla="*/ 212 h 275"/>
              <a:gd name="T26" fmla="*/ 111 w 277"/>
              <a:gd name="T27" fmla="*/ 218 h 275"/>
              <a:gd name="T28" fmla="*/ 113 w 277"/>
              <a:gd name="T29" fmla="*/ 222 h 275"/>
              <a:gd name="T30" fmla="*/ 205 w 277"/>
              <a:gd name="T31" fmla="*/ 274 h 275"/>
              <a:gd name="T32" fmla="*/ 209 w 277"/>
              <a:gd name="T33" fmla="*/ 271 h 275"/>
              <a:gd name="T34" fmla="*/ 210 w 277"/>
              <a:gd name="T35" fmla="*/ 270 h 275"/>
              <a:gd name="T36" fmla="*/ 223 w 277"/>
              <a:gd name="T37" fmla="*/ 206 h 275"/>
              <a:gd name="T38" fmla="*/ 240 w 277"/>
              <a:gd name="T39" fmla="*/ 138 h 275"/>
              <a:gd name="T40" fmla="*/ 275 w 277"/>
              <a:gd name="T41" fmla="*/ 9 h 275"/>
              <a:gd name="T42" fmla="*/ 276 w 277"/>
              <a:gd name="T43" fmla="*/ 7 h 275"/>
              <a:gd name="T44" fmla="*/ 275 w 277"/>
              <a:gd name="T45" fmla="*/ 3 h 275"/>
              <a:gd name="T46" fmla="*/ 94 w 277"/>
              <a:gd name="T47" fmla="*/ 203 h 275"/>
              <a:gd name="T48" fmla="*/ 229 w 277"/>
              <a:gd name="T49" fmla="*/ 60 h 275"/>
              <a:gd name="T50" fmla="*/ 119 w 277"/>
              <a:gd name="T51" fmla="*/ 207 h 275"/>
              <a:gd name="T52" fmla="*/ 94 w 277"/>
              <a:gd name="T53" fmla="*/ 203 h 275"/>
              <a:gd name="T54" fmla="*/ 232 w 277"/>
              <a:gd name="T55" fmla="*/ 140 h 275"/>
              <a:gd name="T56" fmla="*/ 204 w 277"/>
              <a:gd name="T57" fmla="*/ 267 h 275"/>
              <a:gd name="T58" fmla="*/ 115 w 277"/>
              <a:gd name="T59" fmla="*/ 223 h 275"/>
              <a:gd name="T60" fmla="*/ 115 w 277"/>
              <a:gd name="T61" fmla="*/ 222 h 275"/>
              <a:gd name="T62" fmla="*/ 115 w 277"/>
              <a:gd name="T63" fmla="*/ 221 h 275"/>
              <a:gd name="T64" fmla="*/ 263 w 277"/>
              <a:gd name="T65" fmla="*/ 25 h 275"/>
              <a:gd name="T66" fmla="*/ 232 w 277"/>
              <a:gd name="T67" fmla="*/ 140 h 275"/>
              <a:gd name="T68" fmla="*/ 86 w 277"/>
              <a:gd name="T69" fmla="*/ 201 h 275"/>
              <a:gd name="T70" fmla="*/ 47 w 277"/>
              <a:gd name="T71" fmla="*/ 180 h 275"/>
              <a:gd name="T72" fmla="*/ 20 w 277"/>
              <a:gd name="T73" fmla="*/ 164 h 275"/>
              <a:gd name="T74" fmla="*/ 14 w 277"/>
              <a:gd name="T75" fmla="*/ 160 h 275"/>
              <a:gd name="T76" fmla="*/ 11 w 277"/>
              <a:gd name="T77" fmla="*/ 157 h 275"/>
              <a:gd name="T78" fmla="*/ 140 w 277"/>
              <a:gd name="T79" fmla="*/ 84 h 275"/>
              <a:gd name="T80" fmla="*/ 264 w 277"/>
              <a:gd name="T81" fmla="*/ 12 h 275"/>
              <a:gd name="T82" fmla="*/ 86 w 277"/>
              <a:gd name="T83" fmla="*/ 201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7" h="275">
                <a:moveTo>
                  <a:pt x="275" y="3"/>
                </a:moveTo>
                <a:cubicBezTo>
                  <a:pt x="275" y="1"/>
                  <a:pt x="273" y="0"/>
                  <a:pt x="271" y="1"/>
                </a:cubicBezTo>
                <a:cubicBezTo>
                  <a:pt x="224" y="23"/>
                  <a:pt x="181" y="51"/>
                  <a:pt x="136" y="77"/>
                </a:cubicBezTo>
                <a:cubicBezTo>
                  <a:pt x="92" y="102"/>
                  <a:pt x="44" y="125"/>
                  <a:pt x="3" y="154"/>
                </a:cubicBezTo>
                <a:cubicBezTo>
                  <a:pt x="0" y="156"/>
                  <a:pt x="1" y="159"/>
                  <a:pt x="4" y="160"/>
                </a:cubicBezTo>
                <a:cubicBezTo>
                  <a:pt x="4" y="161"/>
                  <a:pt x="4" y="162"/>
                  <a:pt x="6" y="163"/>
                </a:cubicBezTo>
                <a:cubicBezTo>
                  <a:pt x="7" y="164"/>
                  <a:pt x="9" y="165"/>
                  <a:pt x="10" y="166"/>
                </a:cubicBezTo>
                <a:cubicBezTo>
                  <a:pt x="11" y="167"/>
                  <a:pt x="12" y="167"/>
                  <a:pt x="13" y="168"/>
                </a:cubicBezTo>
                <a:cubicBezTo>
                  <a:pt x="33" y="185"/>
                  <a:pt x="61" y="198"/>
                  <a:pt x="85" y="205"/>
                </a:cubicBezTo>
                <a:cubicBezTo>
                  <a:pt x="85" y="205"/>
                  <a:pt x="86" y="205"/>
                  <a:pt x="86" y="205"/>
                </a:cubicBezTo>
                <a:cubicBezTo>
                  <a:pt x="87" y="206"/>
                  <a:pt x="89" y="207"/>
                  <a:pt x="90" y="206"/>
                </a:cubicBezTo>
                <a:cubicBezTo>
                  <a:pt x="91" y="207"/>
                  <a:pt x="91" y="208"/>
                  <a:pt x="92" y="208"/>
                </a:cubicBezTo>
                <a:cubicBezTo>
                  <a:pt x="100" y="210"/>
                  <a:pt x="108" y="211"/>
                  <a:pt x="115" y="212"/>
                </a:cubicBezTo>
                <a:cubicBezTo>
                  <a:pt x="114" y="214"/>
                  <a:pt x="113" y="216"/>
                  <a:pt x="111" y="218"/>
                </a:cubicBezTo>
                <a:cubicBezTo>
                  <a:pt x="110" y="220"/>
                  <a:pt x="111" y="222"/>
                  <a:pt x="113" y="222"/>
                </a:cubicBezTo>
                <a:cubicBezTo>
                  <a:pt x="111" y="228"/>
                  <a:pt x="196" y="269"/>
                  <a:pt x="205" y="274"/>
                </a:cubicBezTo>
                <a:cubicBezTo>
                  <a:pt x="207" y="275"/>
                  <a:pt x="209" y="273"/>
                  <a:pt x="209" y="271"/>
                </a:cubicBezTo>
                <a:cubicBezTo>
                  <a:pt x="209" y="271"/>
                  <a:pt x="210" y="270"/>
                  <a:pt x="210" y="270"/>
                </a:cubicBezTo>
                <a:cubicBezTo>
                  <a:pt x="216" y="249"/>
                  <a:pt x="219" y="227"/>
                  <a:pt x="223" y="206"/>
                </a:cubicBezTo>
                <a:cubicBezTo>
                  <a:pt x="228" y="183"/>
                  <a:pt x="234" y="160"/>
                  <a:pt x="240" y="138"/>
                </a:cubicBezTo>
                <a:cubicBezTo>
                  <a:pt x="250" y="95"/>
                  <a:pt x="262" y="52"/>
                  <a:pt x="275" y="9"/>
                </a:cubicBezTo>
                <a:cubicBezTo>
                  <a:pt x="275" y="8"/>
                  <a:pt x="276" y="8"/>
                  <a:pt x="276" y="7"/>
                </a:cubicBezTo>
                <a:cubicBezTo>
                  <a:pt x="277" y="6"/>
                  <a:pt x="276" y="4"/>
                  <a:pt x="275" y="3"/>
                </a:cubicBezTo>
                <a:close/>
                <a:moveTo>
                  <a:pt x="94" y="203"/>
                </a:moveTo>
                <a:cubicBezTo>
                  <a:pt x="135" y="152"/>
                  <a:pt x="184" y="108"/>
                  <a:pt x="229" y="60"/>
                </a:cubicBezTo>
                <a:cubicBezTo>
                  <a:pt x="192" y="109"/>
                  <a:pt x="155" y="157"/>
                  <a:pt x="119" y="207"/>
                </a:cubicBezTo>
                <a:cubicBezTo>
                  <a:pt x="111" y="205"/>
                  <a:pt x="102" y="204"/>
                  <a:pt x="94" y="203"/>
                </a:cubicBezTo>
                <a:close/>
                <a:moveTo>
                  <a:pt x="232" y="140"/>
                </a:moveTo>
                <a:cubicBezTo>
                  <a:pt x="222" y="181"/>
                  <a:pt x="208" y="225"/>
                  <a:pt x="204" y="267"/>
                </a:cubicBezTo>
                <a:cubicBezTo>
                  <a:pt x="186" y="258"/>
                  <a:pt x="115" y="223"/>
                  <a:pt x="115" y="223"/>
                </a:cubicBezTo>
                <a:cubicBezTo>
                  <a:pt x="115" y="222"/>
                  <a:pt x="115" y="222"/>
                  <a:pt x="115" y="222"/>
                </a:cubicBezTo>
                <a:cubicBezTo>
                  <a:pt x="115" y="222"/>
                  <a:pt x="115" y="221"/>
                  <a:pt x="115" y="221"/>
                </a:cubicBezTo>
                <a:cubicBezTo>
                  <a:pt x="168" y="158"/>
                  <a:pt x="215" y="91"/>
                  <a:pt x="263" y="25"/>
                </a:cubicBezTo>
                <a:cubicBezTo>
                  <a:pt x="252" y="63"/>
                  <a:pt x="242" y="101"/>
                  <a:pt x="232" y="140"/>
                </a:cubicBezTo>
                <a:close/>
                <a:moveTo>
                  <a:pt x="86" y="201"/>
                </a:moveTo>
                <a:cubicBezTo>
                  <a:pt x="74" y="193"/>
                  <a:pt x="60" y="187"/>
                  <a:pt x="47" y="180"/>
                </a:cubicBezTo>
                <a:cubicBezTo>
                  <a:pt x="38" y="175"/>
                  <a:pt x="29" y="168"/>
                  <a:pt x="20" y="164"/>
                </a:cubicBezTo>
                <a:cubicBezTo>
                  <a:pt x="18" y="162"/>
                  <a:pt x="16" y="161"/>
                  <a:pt x="14" y="160"/>
                </a:cubicBezTo>
                <a:cubicBezTo>
                  <a:pt x="13" y="159"/>
                  <a:pt x="12" y="158"/>
                  <a:pt x="11" y="157"/>
                </a:cubicBezTo>
                <a:cubicBezTo>
                  <a:pt x="55" y="136"/>
                  <a:pt x="98" y="108"/>
                  <a:pt x="140" y="84"/>
                </a:cubicBezTo>
                <a:cubicBezTo>
                  <a:pt x="181" y="60"/>
                  <a:pt x="224" y="38"/>
                  <a:pt x="264" y="12"/>
                </a:cubicBezTo>
                <a:cubicBezTo>
                  <a:pt x="208" y="78"/>
                  <a:pt x="141" y="134"/>
                  <a:pt x="86" y="2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37" name="Freeform 44"/>
          <p:cNvSpPr>
            <a:spLocks noEditPoints="1"/>
          </p:cNvSpPr>
          <p:nvPr/>
        </p:nvSpPr>
        <p:spPr bwMode="auto">
          <a:xfrm>
            <a:off x="885859" y="1011766"/>
            <a:ext cx="5828632" cy="4533900"/>
          </a:xfrm>
          <a:custGeom>
            <a:avLst/>
            <a:gdLst>
              <a:gd name="T0" fmla="*/ 1112 w 1157"/>
              <a:gd name="T1" fmla="*/ 885 h 1069"/>
              <a:gd name="T2" fmla="*/ 1055 w 1157"/>
              <a:gd name="T3" fmla="*/ 950 h 1069"/>
              <a:gd name="T4" fmla="*/ 1013 w 1157"/>
              <a:gd name="T5" fmla="*/ 931 h 1069"/>
              <a:gd name="T6" fmla="*/ 1041 w 1157"/>
              <a:gd name="T7" fmla="*/ 962 h 1069"/>
              <a:gd name="T8" fmla="*/ 1017 w 1157"/>
              <a:gd name="T9" fmla="*/ 992 h 1069"/>
              <a:gd name="T10" fmla="*/ 738 w 1157"/>
              <a:gd name="T11" fmla="*/ 1058 h 1069"/>
              <a:gd name="T12" fmla="*/ 468 w 1157"/>
              <a:gd name="T13" fmla="*/ 986 h 1069"/>
              <a:gd name="T14" fmla="*/ 410 w 1157"/>
              <a:gd name="T15" fmla="*/ 915 h 1069"/>
              <a:gd name="T16" fmla="*/ 379 w 1157"/>
              <a:gd name="T17" fmla="*/ 925 h 1069"/>
              <a:gd name="T18" fmla="*/ 250 w 1157"/>
              <a:gd name="T19" fmla="*/ 903 h 1069"/>
              <a:gd name="T20" fmla="*/ 81 w 1157"/>
              <a:gd name="T21" fmla="*/ 342 h 1069"/>
              <a:gd name="T22" fmla="*/ 144 w 1157"/>
              <a:gd name="T23" fmla="*/ 345 h 1069"/>
              <a:gd name="T24" fmla="*/ 82 w 1157"/>
              <a:gd name="T25" fmla="*/ 331 h 1069"/>
              <a:gd name="T26" fmla="*/ 100 w 1157"/>
              <a:gd name="T27" fmla="*/ 147 h 1069"/>
              <a:gd name="T28" fmla="*/ 310 w 1157"/>
              <a:gd name="T29" fmla="*/ 28 h 1069"/>
              <a:gd name="T30" fmla="*/ 180 w 1157"/>
              <a:gd name="T31" fmla="*/ 51 h 1069"/>
              <a:gd name="T32" fmla="*/ 69 w 1157"/>
              <a:gd name="T33" fmla="*/ 316 h 1069"/>
              <a:gd name="T34" fmla="*/ 103 w 1157"/>
              <a:gd name="T35" fmla="*/ 764 h 1069"/>
              <a:gd name="T36" fmla="*/ 386 w 1157"/>
              <a:gd name="T37" fmla="*/ 932 h 1069"/>
              <a:gd name="T38" fmla="*/ 529 w 1157"/>
              <a:gd name="T39" fmla="*/ 1024 h 1069"/>
              <a:gd name="T40" fmla="*/ 928 w 1157"/>
              <a:gd name="T41" fmla="*/ 1041 h 1069"/>
              <a:gd name="T42" fmla="*/ 1074 w 1157"/>
              <a:gd name="T43" fmla="*/ 948 h 1069"/>
              <a:gd name="T44" fmla="*/ 1151 w 1157"/>
              <a:gd name="T45" fmla="*/ 776 h 1069"/>
              <a:gd name="T46" fmla="*/ 123 w 1157"/>
              <a:gd name="T47" fmla="*/ 354 h 1069"/>
              <a:gd name="T48" fmla="*/ 86 w 1157"/>
              <a:gd name="T49" fmla="*/ 337 h 1069"/>
              <a:gd name="T50" fmla="*/ 386 w 1157"/>
              <a:gd name="T51" fmla="*/ 922 h 1069"/>
              <a:gd name="T52" fmla="*/ 382 w 1157"/>
              <a:gd name="T53" fmla="*/ 895 h 1069"/>
              <a:gd name="T54" fmla="*/ 389 w 1157"/>
              <a:gd name="T55" fmla="*/ 921 h 1069"/>
              <a:gd name="T56" fmla="*/ 1027 w 1157"/>
              <a:gd name="T57" fmla="*/ 947 h 1069"/>
              <a:gd name="T58" fmla="*/ 1020 w 1157"/>
              <a:gd name="T59" fmla="*/ 932 h 1069"/>
              <a:gd name="T60" fmla="*/ 1027 w 1157"/>
              <a:gd name="T61" fmla="*/ 921 h 1069"/>
              <a:gd name="T62" fmla="*/ 1047 w 1157"/>
              <a:gd name="T63" fmla="*/ 942 h 1069"/>
              <a:gd name="T64" fmla="*/ 1045 w 1157"/>
              <a:gd name="T65" fmla="*/ 953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57" h="1069">
                <a:moveTo>
                  <a:pt x="1151" y="776"/>
                </a:moveTo>
                <a:cubicBezTo>
                  <a:pt x="1140" y="814"/>
                  <a:pt x="1132" y="850"/>
                  <a:pt x="1112" y="885"/>
                </a:cubicBezTo>
                <a:cubicBezTo>
                  <a:pt x="1102" y="901"/>
                  <a:pt x="1091" y="917"/>
                  <a:pt x="1078" y="931"/>
                </a:cubicBezTo>
                <a:cubicBezTo>
                  <a:pt x="1071" y="938"/>
                  <a:pt x="1064" y="946"/>
                  <a:pt x="1055" y="950"/>
                </a:cubicBezTo>
                <a:cubicBezTo>
                  <a:pt x="1059" y="934"/>
                  <a:pt x="1056" y="914"/>
                  <a:pt x="1037" y="909"/>
                </a:cubicBezTo>
                <a:cubicBezTo>
                  <a:pt x="1021" y="905"/>
                  <a:pt x="1014" y="918"/>
                  <a:pt x="1013" y="931"/>
                </a:cubicBezTo>
                <a:cubicBezTo>
                  <a:pt x="1011" y="938"/>
                  <a:pt x="1012" y="946"/>
                  <a:pt x="1017" y="952"/>
                </a:cubicBezTo>
                <a:cubicBezTo>
                  <a:pt x="1024" y="960"/>
                  <a:pt x="1033" y="963"/>
                  <a:pt x="1041" y="962"/>
                </a:cubicBezTo>
                <a:cubicBezTo>
                  <a:pt x="1041" y="963"/>
                  <a:pt x="1041" y="963"/>
                  <a:pt x="1041" y="963"/>
                </a:cubicBezTo>
                <a:cubicBezTo>
                  <a:pt x="1035" y="974"/>
                  <a:pt x="1026" y="984"/>
                  <a:pt x="1017" y="992"/>
                </a:cubicBezTo>
                <a:cubicBezTo>
                  <a:pt x="994" y="1010"/>
                  <a:pt x="967" y="1020"/>
                  <a:pt x="940" y="1028"/>
                </a:cubicBezTo>
                <a:cubicBezTo>
                  <a:pt x="875" y="1049"/>
                  <a:pt x="806" y="1059"/>
                  <a:pt x="738" y="1058"/>
                </a:cubicBezTo>
                <a:cubicBezTo>
                  <a:pt x="675" y="1057"/>
                  <a:pt x="612" y="1046"/>
                  <a:pt x="553" y="1025"/>
                </a:cubicBezTo>
                <a:cubicBezTo>
                  <a:pt x="524" y="1014"/>
                  <a:pt x="495" y="1002"/>
                  <a:pt x="468" y="986"/>
                </a:cubicBezTo>
                <a:cubicBezTo>
                  <a:pt x="441" y="971"/>
                  <a:pt x="411" y="954"/>
                  <a:pt x="392" y="929"/>
                </a:cubicBezTo>
                <a:cubicBezTo>
                  <a:pt x="399" y="926"/>
                  <a:pt x="405" y="921"/>
                  <a:pt x="410" y="915"/>
                </a:cubicBezTo>
                <a:cubicBezTo>
                  <a:pt x="421" y="902"/>
                  <a:pt x="425" y="871"/>
                  <a:pt x="400" y="871"/>
                </a:cubicBezTo>
                <a:cubicBezTo>
                  <a:pt x="373" y="872"/>
                  <a:pt x="370" y="907"/>
                  <a:pt x="379" y="925"/>
                </a:cubicBezTo>
                <a:cubicBezTo>
                  <a:pt x="368" y="929"/>
                  <a:pt x="355" y="930"/>
                  <a:pt x="343" y="930"/>
                </a:cubicBezTo>
                <a:cubicBezTo>
                  <a:pt x="311" y="928"/>
                  <a:pt x="278" y="918"/>
                  <a:pt x="250" y="903"/>
                </a:cubicBezTo>
                <a:cubicBezTo>
                  <a:pt x="188" y="871"/>
                  <a:pt x="141" y="818"/>
                  <a:pt x="109" y="757"/>
                </a:cubicBezTo>
                <a:cubicBezTo>
                  <a:pt x="41" y="632"/>
                  <a:pt x="16" y="473"/>
                  <a:pt x="81" y="342"/>
                </a:cubicBezTo>
                <a:cubicBezTo>
                  <a:pt x="87" y="349"/>
                  <a:pt x="94" y="356"/>
                  <a:pt x="103" y="359"/>
                </a:cubicBezTo>
                <a:cubicBezTo>
                  <a:pt x="119" y="365"/>
                  <a:pt x="137" y="360"/>
                  <a:pt x="144" y="345"/>
                </a:cubicBezTo>
                <a:cubicBezTo>
                  <a:pt x="150" y="331"/>
                  <a:pt x="144" y="316"/>
                  <a:pt x="130" y="311"/>
                </a:cubicBezTo>
                <a:cubicBezTo>
                  <a:pt x="110" y="303"/>
                  <a:pt x="94" y="316"/>
                  <a:pt x="82" y="331"/>
                </a:cubicBezTo>
                <a:cubicBezTo>
                  <a:pt x="73" y="314"/>
                  <a:pt x="71" y="292"/>
                  <a:pt x="70" y="275"/>
                </a:cubicBezTo>
                <a:cubicBezTo>
                  <a:pt x="68" y="231"/>
                  <a:pt x="79" y="186"/>
                  <a:pt x="100" y="147"/>
                </a:cubicBezTo>
                <a:cubicBezTo>
                  <a:pt x="120" y="111"/>
                  <a:pt x="150" y="80"/>
                  <a:pt x="185" y="58"/>
                </a:cubicBezTo>
                <a:cubicBezTo>
                  <a:pt x="218" y="37"/>
                  <a:pt x="270" y="13"/>
                  <a:pt x="310" y="28"/>
                </a:cubicBezTo>
                <a:cubicBezTo>
                  <a:pt x="312" y="29"/>
                  <a:pt x="313" y="26"/>
                  <a:pt x="311" y="25"/>
                </a:cubicBezTo>
                <a:cubicBezTo>
                  <a:pt x="275" y="0"/>
                  <a:pt x="212" y="31"/>
                  <a:pt x="180" y="51"/>
                </a:cubicBezTo>
                <a:cubicBezTo>
                  <a:pt x="136" y="78"/>
                  <a:pt x="102" y="118"/>
                  <a:pt x="82" y="166"/>
                </a:cubicBezTo>
                <a:cubicBezTo>
                  <a:pt x="63" y="212"/>
                  <a:pt x="55" y="268"/>
                  <a:pt x="69" y="316"/>
                </a:cubicBezTo>
                <a:cubicBezTo>
                  <a:pt x="71" y="323"/>
                  <a:pt x="74" y="330"/>
                  <a:pt x="78" y="336"/>
                </a:cubicBezTo>
                <a:cubicBezTo>
                  <a:pt x="0" y="466"/>
                  <a:pt x="34" y="638"/>
                  <a:pt x="103" y="764"/>
                </a:cubicBezTo>
                <a:cubicBezTo>
                  <a:pt x="137" y="826"/>
                  <a:pt x="185" y="880"/>
                  <a:pt x="248" y="912"/>
                </a:cubicBezTo>
                <a:cubicBezTo>
                  <a:pt x="283" y="929"/>
                  <a:pt x="345" y="950"/>
                  <a:pt x="386" y="932"/>
                </a:cubicBezTo>
                <a:cubicBezTo>
                  <a:pt x="399" y="955"/>
                  <a:pt x="425" y="969"/>
                  <a:pt x="447" y="983"/>
                </a:cubicBezTo>
                <a:cubicBezTo>
                  <a:pt x="473" y="999"/>
                  <a:pt x="500" y="1013"/>
                  <a:pt x="529" y="1024"/>
                </a:cubicBezTo>
                <a:cubicBezTo>
                  <a:pt x="589" y="1049"/>
                  <a:pt x="654" y="1062"/>
                  <a:pt x="719" y="1065"/>
                </a:cubicBezTo>
                <a:cubicBezTo>
                  <a:pt x="789" y="1069"/>
                  <a:pt x="860" y="1060"/>
                  <a:pt x="928" y="1041"/>
                </a:cubicBezTo>
                <a:cubicBezTo>
                  <a:pt x="974" y="1027"/>
                  <a:pt x="1031" y="1008"/>
                  <a:pt x="1052" y="960"/>
                </a:cubicBezTo>
                <a:cubicBezTo>
                  <a:pt x="1060" y="958"/>
                  <a:pt x="1068" y="953"/>
                  <a:pt x="1074" y="948"/>
                </a:cubicBezTo>
                <a:cubicBezTo>
                  <a:pt x="1119" y="909"/>
                  <a:pt x="1156" y="836"/>
                  <a:pt x="1157" y="777"/>
                </a:cubicBezTo>
                <a:cubicBezTo>
                  <a:pt x="1157" y="773"/>
                  <a:pt x="1152" y="773"/>
                  <a:pt x="1151" y="776"/>
                </a:cubicBezTo>
                <a:close/>
                <a:moveTo>
                  <a:pt x="125" y="317"/>
                </a:moveTo>
                <a:cubicBezTo>
                  <a:pt x="145" y="324"/>
                  <a:pt x="139" y="348"/>
                  <a:pt x="123" y="354"/>
                </a:cubicBezTo>
                <a:cubicBezTo>
                  <a:pt x="116" y="356"/>
                  <a:pt x="104" y="353"/>
                  <a:pt x="98" y="349"/>
                </a:cubicBezTo>
                <a:cubicBezTo>
                  <a:pt x="93" y="346"/>
                  <a:pt x="89" y="341"/>
                  <a:pt x="86" y="337"/>
                </a:cubicBezTo>
                <a:cubicBezTo>
                  <a:pt x="95" y="324"/>
                  <a:pt x="109" y="312"/>
                  <a:pt x="125" y="317"/>
                </a:cubicBezTo>
                <a:close/>
                <a:moveTo>
                  <a:pt x="386" y="922"/>
                </a:moveTo>
                <a:cubicBezTo>
                  <a:pt x="386" y="922"/>
                  <a:pt x="386" y="922"/>
                  <a:pt x="386" y="922"/>
                </a:cubicBezTo>
                <a:cubicBezTo>
                  <a:pt x="381" y="914"/>
                  <a:pt x="380" y="905"/>
                  <a:pt x="382" y="895"/>
                </a:cubicBezTo>
                <a:cubicBezTo>
                  <a:pt x="390" y="875"/>
                  <a:pt x="399" y="875"/>
                  <a:pt x="410" y="898"/>
                </a:cubicBezTo>
                <a:cubicBezTo>
                  <a:pt x="409" y="908"/>
                  <a:pt x="397" y="917"/>
                  <a:pt x="389" y="921"/>
                </a:cubicBezTo>
                <a:cubicBezTo>
                  <a:pt x="388" y="922"/>
                  <a:pt x="387" y="922"/>
                  <a:pt x="386" y="922"/>
                </a:cubicBezTo>
                <a:close/>
                <a:moveTo>
                  <a:pt x="1027" y="947"/>
                </a:moveTo>
                <a:cubicBezTo>
                  <a:pt x="1023" y="943"/>
                  <a:pt x="1020" y="939"/>
                  <a:pt x="1020" y="935"/>
                </a:cubicBezTo>
                <a:cubicBezTo>
                  <a:pt x="1020" y="934"/>
                  <a:pt x="1020" y="933"/>
                  <a:pt x="1020" y="932"/>
                </a:cubicBezTo>
                <a:cubicBezTo>
                  <a:pt x="1022" y="928"/>
                  <a:pt x="1024" y="924"/>
                  <a:pt x="1026" y="922"/>
                </a:cubicBezTo>
                <a:cubicBezTo>
                  <a:pt x="1026" y="922"/>
                  <a:pt x="1027" y="922"/>
                  <a:pt x="1027" y="921"/>
                </a:cubicBezTo>
                <a:cubicBezTo>
                  <a:pt x="1034" y="923"/>
                  <a:pt x="1039" y="926"/>
                  <a:pt x="1043" y="931"/>
                </a:cubicBezTo>
                <a:cubicBezTo>
                  <a:pt x="1045" y="934"/>
                  <a:pt x="1047" y="938"/>
                  <a:pt x="1047" y="942"/>
                </a:cubicBezTo>
                <a:cubicBezTo>
                  <a:pt x="1048" y="944"/>
                  <a:pt x="1047" y="947"/>
                  <a:pt x="1047" y="949"/>
                </a:cubicBezTo>
                <a:cubicBezTo>
                  <a:pt x="1046" y="950"/>
                  <a:pt x="1046" y="952"/>
                  <a:pt x="1045" y="953"/>
                </a:cubicBezTo>
                <a:cubicBezTo>
                  <a:pt x="1039" y="954"/>
                  <a:pt x="1034" y="953"/>
                  <a:pt x="1027" y="9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46" name="矩形 1045"/>
          <p:cNvSpPr/>
          <p:nvPr/>
        </p:nvSpPr>
        <p:spPr>
          <a:xfrm>
            <a:off x="2065535" y="2055163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敬请老师</a:t>
            </a:r>
            <a:endParaRPr lang="en-US" altLang="zh-CN" sz="4800" b="1" dirty="0">
              <a:ln w="6350">
                <a:noFill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批评指正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209107" y="3971416"/>
            <a:ext cx="232408" cy="232405"/>
            <a:chOff x="801291" y="3535885"/>
            <a:chExt cx="219347" cy="219347"/>
          </a:xfrm>
        </p:grpSpPr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 defTabSz="1219170">
                <a:defRPr/>
              </a:pPr>
              <a:endParaRPr lang="zh-CN" altLang="en-US" sz="2133" ker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5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defTabSz="1219170">
                  <a:defRPr/>
                </a:pPr>
                <a:endParaRPr lang="zh-CN" altLang="en-US" sz="2133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defTabSz="1219170">
                  <a:defRPr/>
                </a:pPr>
                <a:endParaRPr lang="zh-CN" altLang="en-US" sz="2133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2458841" y="3902954"/>
            <a:ext cx="1265090" cy="50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333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答辩人：秦天 </a:t>
            </a:r>
            <a:endParaRPr lang="en-US" altLang="zh-CN" sz="13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8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7A9716FD-032F-C242-BF8E-70280E54E23B}"/>
              </a:ext>
            </a:extLst>
          </p:cNvPr>
          <p:cNvSpPr/>
          <p:nvPr/>
        </p:nvSpPr>
        <p:spPr>
          <a:xfrm>
            <a:off x="719403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模型设计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0780D49-120B-1141-A0BF-6E2889BE3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5627" y="39852"/>
            <a:ext cx="8826967" cy="6784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FF8AC8-12B6-E24A-BB25-59E6816F9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010" y="686217"/>
            <a:ext cx="8366525" cy="56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6F726C31-C9FC-024B-826B-E27F57A08A40}"/>
              </a:ext>
            </a:extLst>
          </p:cNvPr>
          <p:cNvSpPr/>
          <p:nvPr/>
        </p:nvSpPr>
        <p:spPr>
          <a:xfrm>
            <a:off x="719403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879AF-5362-2745-9FCD-B653ABD1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68" y="2084851"/>
            <a:ext cx="7823177" cy="34630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F7F559-0C11-D641-B421-9A81224880E9}"/>
                  </a:ext>
                </a:extLst>
              </p14:cNvPr>
              <p14:cNvContentPartPr/>
              <p14:nvPr/>
            </p14:nvContentPartPr>
            <p14:xfrm>
              <a:off x="914972" y="2688928"/>
              <a:ext cx="7881120" cy="89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F7F559-0C11-D641-B421-9A81224880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972" y="2679926"/>
                <a:ext cx="7898760" cy="9171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69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DC9B68-863D-4343-ADF8-7B5C4B0D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548680"/>
            <a:ext cx="5975859" cy="611729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46D5B9D-BB2B-344A-A61A-AF746125E93A}"/>
              </a:ext>
            </a:extLst>
          </p:cNvPr>
          <p:cNvSpPr/>
          <p:nvPr/>
        </p:nvSpPr>
        <p:spPr>
          <a:xfrm>
            <a:off x="719403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3FA795-E09E-FC47-8375-67DDB8851C0D}"/>
                  </a:ext>
                </a:extLst>
              </p14:cNvPr>
              <p14:cNvContentPartPr/>
              <p14:nvPr/>
            </p14:nvContentPartPr>
            <p14:xfrm>
              <a:off x="3206972" y="1843168"/>
              <a:ext cx="3462720" cy="114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3FA795-E09E-FC47-8375-67DDB8851C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7971" y="1834162"/>
                <a:ext cx="3480361" cy="1162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0F7B01-676F-1F40-B599-5E16182475D6}"/>
                  </a:ext>
                </a:extLst>
              </p14:cNvPr>
              <p14:cNvContentPartPr/>
              <p14:nvPr/>
            </p14:nvContentPartPr>
            <p14:xfrm>
              <a:off x="3427292" y="5303968"/>
              <a:ext cx="5087040" cy="792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0F7B01-676F-1F40-B599-5E16182475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18292" y="5294965"/>
                <a:ext cx="5104681" cy="8106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5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04DC40-75E6-DB41-98E8-8B4AAA65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701" y="644691"/>
            <a:ext cx="6362608" cy="593781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9B1A6D-6E75-2347-AEB8-48B80E5153BC}"/>
              </a:ext>
            </a:extLst>
          </p:cNvPr>
          <p:cNvSpPr/>
          <p:nvPr/>
        </p:nvSpPr>
        <p:spPr>
          <a:xfrm>
            <a:off x="719403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17369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08E7DBF9-9434-E046-9897-FBB6976E25C1}"/>
              </a:ext>
            </a:extLst>
          </p:cNvPr>
          <p:cNvSpPr/>
          <p:nvPr/>
        </p:nvSpPr>
        <p:spPr>
          <a:xfrm>
            <a:off x="719403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B6DFB-EDB2-3E40-BABA-CD9403BB8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670" y="1028734"/>
            <a:ext cx="6754153" cy="56798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8BDFB8-2E85-DA41-A954-A024AF375B5E}"/>
                  </a:ext>
                </a:extLst>
              </p14:cNvPr>
              <p14:cNvContentPartPr/>
              <p14:nvPr/>
            </p14:nvContentPartPr>
            <p14:xfrm>
              <a:off x="2672252" y="1931008"/>
              <a:ext cx="5078880" cy="371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8BDFB8-2E85-DA41-A954-A024AF375B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3252" y="1922008"/>
                <a:ext cx="50965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B2598D-154D-7F49-9977-EA0B65F3A765}"/>
                  </a:ext>
                </a:extLst>
              </p14:cNvPr>
              <p14:cNvContentPartPr/>
              <p14:nvPr/>
            </p14:nvContentPartPr>
            <p14:xfrm>
              <a:off x="2628092" y="5028448"/>
              <a:ext cx="3018240" cy="406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B2598D-154D-7F49-9977-EA0B65F3A7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9090" y="5019445"/>
                <a:ext cx="3035884" cy="4242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39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97B178-97A2-9B45-9502-79B3C52E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7275"/>
            <a:ext cx="7289051" cy="17597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E74A0B0-70CA-EB45-9607-23D7771C6D7A}"/>
              </a:ext>
            </a:extLst>
          </p:cNvPr>
          <p:cNvSpPr/>
          <p:nvPr/>
        </p:nvSpPr>
        <p:spPr>
          <a:xfrm>
            <a:off x="719403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E48EF-88F2-8446-B8EE-77775AE1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48" y="299122"/>
            <a:ext cx="5589209" cy="3596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E4933-9C57-544C-8F95-02C4852FB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3621022"/>
            <a:ext cx="4416888" cy="277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6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B7EBDA5C-D12E-DF40-A223-B006857BD8B7}"/>
              </a:ext>
            </a:extLst>
          </p:cNvPr>
          <p:cNvSpPr/>
          <p:nvPr/>
        </p:nvSpPr>
        <p:spPr>
          <a:xfrm>
            <a:off x="719403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点赞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9D665-A1C4-C34B-92AA-881334A3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1" y="1700808"/>
            <a:ext cx="6754019" cy="26939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FC099C-29DB-E545-8C08-B0970AF6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80" y="1028734"/>
            <a:ext cx="5990429" cy="36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4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8F8362A5-DD2D-AF48-92F8-BBDC76F7F0CD}"/>
              </a:ext>
            </a:extLst>
          </p:cNvPr>
          <p:cNvSpPr/>
          <p:nvPr/>
        </p:nvSpPr>
        <p:spPr>
          <a:xfrm>
            <a:off x="719403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点赞的实现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9EE9B-EE30-9A41-9848-10CE9AF9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9" y="2084851"/>
            <a:ext cx="8210807" cy="2483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D6A06F-0EDE-184E-881B-AA588ECAC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234" y="1181048"/>
            <a:ext cx="5559849" cy="24839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28B6A8-A69F-B946-8366-59FC3608BE87}"/>
              </a:ext>
            </a:extLst>
          </p:cNvPr>
          <p:cNvCxnSpPr/>
          <p:nvPr/>
        </p:nvCxnSpPr>
        <p:spPr>
          <a:xfrm flipV="1">
            <a:off x="4463819" y="1412776"/>
            <a:ext cx="2208245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6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391</Words>
  <Application>Microsoft Macintosh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Heiti TC Medium</vt:lpstr>
      <vt:lpstr>微软雅黑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carica</dc:creator>
  <cp:lastModifiedBy>carica</cp:lastModifiedBy>
  <cp:revision>1</cp:revision>
  <dcterms:created xsi:type="dcterms:W3CDTF">2020-07-02T09:14:58Z</dcterms:created>
  <dcterms:modified xsi:type="dcterms:W3CDTF">2020-07-02T09:16:07Z</dcterms:modified>
</cp:coreProperties>
</file>