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410" r:id="rId3"/>
    <p:sldId id="416" r:id="rId4"/>
    <p:sldId id="377" r:id="rId5"/>
    <p:sldId id="378" r:id="rId6"/>
    <p:sldId id="412" r:id="rId7"/>
    <p:sldId id="379" r:id="rId8"/>
    <p:sldId id="380" r:id="rId9"/>
    <p:sldId id="381" r:id="rId10"/>
    <p:sldId id="415" r:id="rId11"/>
    <p:sldId id="414" r:id="rId12"/>
    <p:sldId id="413" r:id="rId13"/>
    <p:sldId id="382" r:id="rId14"/>
    <p:sldId id="3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14:59:0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2T03:42:49.0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638 68 116,'14'6'2777,"1"-2"-1,25 5 1,34-2-617,-29-6-2048,57-7 0,58-17 9,-101 13-100,0 2 0,64-1 0,-80 7-29,56-9 1,-46 0-46,-39 7 58,0 1 1,0 0-1,0 1 1,16 0 0,-24 3-6,-1-1 0,1 2 0,0-1 1,-1 0-1,1 1 0,-1 0 0,0 1 0,7 2 1,-5-1 5,0-1 1,0 0-1,0 0 0,1-1 1,8 2-1,13 1-8,0 0 0,0 2 0,0 2-1,38 15 1,19 8 3,-67-27 4,0 1 0,0 1-1,-1 1 1,0 0 0,0 2-1,-1 0 1,-1 0 0,26 22-1,-15-8 6,-1 1 1,-1 2-1,-2 0 0,29 44 0,-31-39 1,1-1 1,2-2-1,1 0 1,1-1-1,1-2 0,2 0 1,1-2-1,45 28 1,-42-26-1,-2 0 0,0 2 0,-2 1 0,-2 2-1,29 38 1,16 18 49,-57-66-48,-1 0 0,0 1 0,-2 0 0,15 36-1,11 41-36,-32-82 27,1 0-1,-2 1 1,0-1 0,-2 1 0,0 0-1,1 32 1,3 54-17,-5-94 10,-1 0-1,1 0 1,1 0 0,-1-1 0,2 1 0,0 0 0,0-1 0,0 0 0,7 9-1,38 79-65,-46-90 73,0 0 0,0 0-1,-1 0 1,0 0 0,3 15 0,6 21-10,-7-31 3,1 1 0,-2 0-1,0 1 1,-1-1 0,0 0 0,-1 1-1,-1 25 1,0-28 17,1 5-26,1 1 1,1-1 0,1 0 0,0 0 0,2 0-1,9 20 1,-7-15 17,0 0-1,8 39 1,-10-36-4,0 0 0,17 37 0,-6-17 1,54 184 10,-61-199-24,2-1-1,1 0 0,22 33 1,-20-37 21,-2 1 1,-1 0 0,12 34-1,-19-46-15,1-1 0,0 1-1,1-1 1,9 11 0,15 29 13,62 180 141,-76-189-178,-10-28 32,-1 1 0,-1-1 0,4 19 0,1 41-12,-1 140 1,-8-205 8,1 0 1,1 1-1,-1-1 0,2 0 1,-1 0-1,1-1 0,6 11 1,6 14 15,-9-18-9,2 0 0,0-1 0,1 0 0,0 0 0,24 24 0,7 10-22,-16-19 8,-18-22 8,0-1-1,0 1 1,-1 1-1,0-1 1,6 13-1,39 79 15,10 26-89,39 72 71,-92-180-5,2 5 8,2 0 1,0-1-1,2 0 1,20 25-1,-23-32 0,-1 1 0,0 0-1,-1 0 1,0 1 0,-2 0 0,0 0-1,-1 1 1,-1 0 0,-1 0 0,4 32-1,14 110 9,-2-71 3,-13-61-5,-1 0 1,-1 0-1,1 38 1,-5-52 9,1 1 0,0 0 0,6 19 0,2 10-12,15 126 29,-15-131-25,2 0 0,30 67 0,-28-74-16,31 50 0,-41-75 10,-1 0 0,1 0 0,-2 1 0,5 13 1,7 21-18,1-17 15,0-1 1,1 0-1,27 27 1,2 5 9,-32-39-12,0 0 0,-1 1 0,-1 0 0,-1 1 0,0 0 0,-2 1 0,0 0 0,5 23 0,13 32-96,-23-64 103,0 0 0,1-1 0,1 0 1,0 0-1,0 0 0,11 15 0,6 11 21,-13-23-11,-1-1 1,2 1 0,0-2 0,0 0-1,18 15 1,-14-13-13,-1 0 1,0 0-1,14 21 1,62 126-39,-41-92 50,-29-42-5,-16-24-5,-1 1 0,1 0 0,-1 0 0,0 0 0,0 0 0,0 1 0,0-1 0,-1 0 0,3 7 0,10 23 1,-12-30-4,0 1 0,0 0 0,0 0 0,-1 0 0,1 0 0,-1 0 0,0 1 0,1 6 0,-2-3 0,1-1-1,0 0 0,1 0 0,0-1 0,0 1 0,0 0 0,1 0 1,0-1-1,6 9 0,1 2 4,1-2 0,16 18-1,-27-33-2,4 4 3,0 0 1,-1 0 0,1 0 0,-1 0-1,0 1 1,0 0 0,-1-1 0,0 1 0,1 0-1,1 8 1,15 21-36,-4-4 28,-13-25 3,0 1 0,1-1 0,-1 0 0,1 0 0,0 0-1,0 0 1,1 0 0,-1-1 0,1 1 0,0-1 0,1 0-1,-1 0 1,1 0 0,0-1 0,0 1 0,8 3 0,39 21 8,-42-21 9,1-1 1,0 0 0,18 6-1,146 43 25,-20-14-40,-150-40-1,80 23-29,-4 3 45,-65-20-10,-2 1 0,1 0-1,19 15 1,48 35-21,-72-52 13,1 0 0,0-1 0,1 0 0,-1-1 0,1 0 0,0 0 0,0-1 0,0-1 0,19 2 0,36 10 27,-49-11-22,0 1-1,0-2 1,34 1 0,16 1-11,-32 0 19,48-2-1,22 3-103,12 4 63,-64-6 46,102 17 0,-106-9-25,1-4 1,0-1 0,98-1-1,-136-3 8,0 0 0,-1 1 0,1 0 0,13 5 0,15 4 42,4-5-50,-1-1 0,1-2 1,56-2-1,-88-3 9,-1 0 0,1-1 0,-1 0 0,14-5 0,-14 4-1,0 0 0,0 1 0,0 0 0,13 0 0,80-5 16,-75 4-16,-1 1 1,0 1-1,51 5 0,-79-4 1,28 5 0,1 0 0,0-3 1,0 0-1,0-1 0,0-2 0,55-8 0,94-21 8,-153 27 27,25-7 5,6 1-41,-27 6 1,-1 0 9,-24 3-12,0 0 0,0-1 0,1 1 0,-1-1 0,0 0 1,0-1-1,0 1 0,6-3 0,1-2 5,-1 2 0,1-1 0,1 1 1,17-3-1,-27 6-2,154-33 42,-67 12-56,-42 6 5,-9 3 41,-31 9-32,1 0 0,1 1 1,-1 0-1,1 1 1,-1 0-1,1 0 1,0 1-1,-1 0 0,1 0 1,0 1-1,0 0 1,16 3-1,-20-1 0,-1 0 0,1-1 0,-1 0 0,1 0 1,0 0-1,0-1 0,-1 0 0,1 0 0,0 0 0,0 0 0,-1-1 0,1 0 0,10-3 1,13-2 1,39 13 1,-58-5-5,1-1 1,0 1-1,0-2 1,0 0 0,-1 0-1,19-3 1,-27 3 4,5-2-3,-1 1-1,1 0 0,0 0 0,-1 0 0,1 1 0,0 0 1,0 0-1,0 1 0,8 1 0,-9 0 1,-1-1 0,0 0 0,0-1 0,0 1 0,1-1 0,-1 0 0,0-1 0,0 1 1,0-1-1,1 0 0,-1 0 0,0 0 0,7-3 0,9-1-8,8-1 21,-12 1-9,1 2 0,0 0 0,23 0 0,19 4 1,107 13 0,-118-9-14,0-1-1,0-3 1,68-7 0,-17-2-83,94 1 64,-165 6 66,51-10 0,-21 3-60,135-1-4,-187 10 24,0 0 0,0 1 0,0 0 0,0 0-1,0 1 1,0-1 0,-1 1 0,1 1 0,10 6 0,-7-4 1,35 16 18,0-1 0,64 18 0,-24-9-44,-64-23 25,-1 1 0,1 0 0,-1 2 0,-1 0 0,0 1 0,32 25 0,-13-10 20,-30-22-19,-1 1 1,1 0-1,-1 0 0,0 1 0,7 7 1,16 40 2,-14-19-19,-13-26 21,1 0 0,0 0 0,1-1 1,0 1-1,7 8 0,19 22-65,-22-25 70,1-1 0,0 0-1,0-1 1,2 0-1,17 13 1,-12-11-27,0 2 0,-1 0 0,16 18-1,-17-17 27,0 0 0,1-2 0,20 15 0,-32-25-9,1-1 0,0 1 0,-1 0 0,0 1 0,0-1 0,-1 0 0,1 1 0,-1 0 0,0 0 0,0 0 0,-1 0 0,1 0 0,-1 1 0,0-1 0,-1 1 0,0-1 0,0 1 0,0-1 0,0 11 0,-1-6-3,-1-1 0,0 0 0,0 0 0,-1 0 1,0 0-1,-1-1 0,0 1 0,0 0 0,-1-1 0,0 0 1,-9 12-1,-10 12 17,0 0-21,-28 50-1,48-73 9,0 0 0,0 1-1,1-1 1,0 1-1,1 0 1,0-1-1,1 12 1,1 2-9,0-16 14,-1 1 1,0-1-1,-1 1 1,1-1-1,-4 13 1,-22 92 21,21-85-38,-1 3 15,-13 44 0,15-62 6,2 0 0,-1 0 0,0 22-1,3-22-10,0 3-1,0 0-1,1 1 1,5 23-1,-3-27 2,-1 0 0,-1 1 1,0-1-1,-1 1 0,-1-1 0,0 1 0,0-1 1,-1 0-1,-7 21 0,-1-2 20,-2-1-1,-25 44 0,29-56-19,1 0 0,1 0 0,-7 35-1,2-7 22,7-29-17,0 1 0,1 0 0,1 0-1,1 1 1,1-1 0,1 0 0,0 0 0,1 0 0,1 0 0,10 32-1,-8-34-8,-2 1 0,0-1 0,1 34 0,-3-32 4,1 1 1,8 33 0,-5-34-5,0 5 7,2-2 1,0 1-1,2-1 0,0 0 1,2-1-1,13 21 1,30 40-12,-45-62 13,-1 1-1,0 0 1,-2 0 0,0 0 0,-1 0 0,-1 1 0,-2 0 0,1 35 0,-5-32-14,0 0 1,-2-1-1,-1 0 1,-16 44-1,11-34-6,-10 47-1,15-56 31,-1-1 0,-13 30 0,10-28 7,-11 48-1,17-62-16,1 0 1,-2 0-1,0-1 0,0 1 0,-1-1 0,0 0 0,-7 11 0,-7 5 29,-27 28 0,13-18-32,-1-2 0,-67 51-1,69-59 0,0 2 0,2 1 0,1 1-1,2 2 1,-24 34 0,-54 67 96,97-122-94,-1-1 0,0 0 1,-1-1-1,-21 17 0,-6 5 63,31-27-60,-1 1 0,1-2 0,-1 1 0,0-1 0,0 0 1,0 0-1,-1-1 0,-11 3 0,-26 10 10,-107 39-24,68-26 8,40-12 6,-1-1 0,-1-3-1,0-1 1,-1-3 0,0-1-1,0-2 1,-1-2 0,1-2 0,-64-7-1,-160-41 3,166 27 3,-16-3 9,-269-48-15,352 64 0,1-1-1,0-2 1,0-2 0,-59-26 0,75 25-9,0 0 1,1-1 0,0-1-1,1 0 1,-17-19 0,-25-21 29,38 38-25,0 2-1,-1 0 1,-1 2 0,0 0-1,-44-15 1,-140-34 5,-98 11-45,198 37 62,54 6-21,1-3 0,1-1-1,0-3 1,1-2 0,1-2-1,0-2 1,-47-28 0,-119-85-22,174 110 38,-118-72-22,77 50 0,66 38 6,1-1-1,0-1 0,1 0 0,0-1 0,1 0 0,-15-15 0,5 4-2,0 2-1,-2 0 0,0 2 1,-39-21-1,-9-4-7,51 29 16,-1 1 0,0 1-1,-1 1 1,0 1 0,-1 1 0,0 1-1,-51-7 1,34 6 10,1-1 0,-55-22 0,65 18-20,1-2-1,1-2 1,0 0 0,2-2 0,0-1 0,-26-25 0,-123-126-38,132 129 35,30 27 2,-34-27 0,29 30 6,-1 0 0,0 1 0,-1 1 0,0 0 0,0 2 0,-32-8 0,-150-24 0,178 37 0,-18-2 0,19 2 0,0 0 0,-42-13 1,7 0-4,-2 3 0,-90-11 0,63 11 36,-187-30-85,110 10 70,155 31-24,-61-21 20,69 22-18,-1 0 1,1 0-1,-1-1 0,1 1 0,0-1 1,0 0-1,0 0 0,1 0 0,-1-1 0,1 1 1,-1-1-1,-2-4 0,-12-12 60,15 18-59,1 0 0,-1 0 0,1 0 0,0 0 0,0-1 0,0 1 0,0-1 0,1 1 0,-3-5 0,-13-43 14,7 16-46,-2 1 0,-30-57-1,36 79 44,2 0-1,-1 0 0,2 0 1,-1 0-1,-1-17 0,-2-3 5,2 19-10,-1 0 0,0 1 0,0 0 0,-1 0 0,-1 0-1,0 1 1,0 0 0,-19-16 0,0-4 7,14 17-17,0 1-1,-18-13 1,21 18 9,0-1 0,1 1 1,0-2-1,1 1 0,0-1 0,-11-16 1,0-5-14,12 21 12,1-1 1,0 1 0,0-1 0,1-1 0,1 1-1,0-1 1,0 1 0,1-1 0,0 0 0,-1-19-1,3 13-5,-1 1 0,-1-1 0,-8-25 0,1 5 7,6 11-7,2-1 1,0 1-1,3-27 1,-1 14 17,2 24-20,0 0 0,1 0 0,0 0 0,10-23 0,0 5 19,-8 20-1,0 1 1,0-1-1,-2 0 0,1 0 0,-2-1 1,2-17-1,4-24-7,-6 47-5,0 0 0,-1 0-1,0 0 1,0 0 0,-1 0-1,0 0 1,0 0-1,-3-16 1,-5-14 17,2 11-17,2 0 0,1 0 0,1-53 0,-6-19-18,8 89 21,-1 0 0,-1 0-1,0 1 1,0-1-1,-1 1 1,0-1 0,-1 1-1,0 0 1,-6-10-1,-3-1-8,0 0 1,-27-29-1,23 33 13,-1 2 1,0 0-1,-1 0 1,-39-19-1,46 27-14,-1-2 12,0-1-1,1 0 0,0-1 0,-20-20 0,26 23-2,0 0-1,0 0 0,1-1 0,-1 0 0,2 0 0,-1 0 0,1 0 0,1 0 1,-4-12-1,-9-9 18,3 7-36,2-1 2,2-1 1,-9-34-1,-11-8 15,18 41 2,-1 0-1,-22-35 0,1 3-19,23 37 19,0 1 0,-2-1 1,0 2-1,-1 0 1,-1 0-1,-26-25 0,-43-40 25,64 62-29,-1 0 0,0 1 1,-2 1-1,-24-16 0,31 25 18,-46-29 4,-60-51 0,-1-32-25,-1-1 15,110 111 16,1 0 0,0-1-1,1 0 1,1-1 0,-14-24 0,4 1 23,-16-43 1,24 42-69,1-2 0,2 1 0,-6-72 0,14 103 18,-18-229 12,18 215-13,-2 0 0,-1 1 0,0-1 0,-2 1 0,-1 0 0,0 0 0,-2 0 0,0 1 0,-20-30 0,24 42 4,-9-11 4,0 0 0,-1 1 0,-19-19 0,10 14-2,4 5 3,-36-28-1,36 30-18,0-1-1,-35-39 1,19 19 2,34 35 12,-16-15 5,1 1 0,1-2 1,1 0-1,0-1 0,2 0 0,-21-39 0,29 46-8,-1 1 0,-1 0 0,-8-11 0,-15-28-4,14 18 9,-2 2-1,-21-30 0,-19-33-25,-7-21 43,-23-48 7,65 109-18,-19-68 0,14 36 2,23 65-13,0 1 0,-3-26 0,6 29 0,0-1 1,-2 1-1,-11-31 0,-37-97-30,47 127 40,-2-1 0,0 2 0,-1-1 0,-1 1 0,0 0 0,-17-19 0,18 22-3,-1-1 1,2 1-1,-7-16 0,9 17-13,-1-1 1,-1 1-1,0 0 1,-11-14-1,5 11 5,-67-69 33,40 39-95,32 35 58,-1 0 1,0 0-1,-11-8 0,5 3 4,0 1-1,-22-29 0,11 11-6,18 21 11,0 0-1,1 0 0,1-1 0,0 0 1,1-1-1,-7-22 0,9 25 8,-1-7-13,0 0 1,-2 1-1,-7-16 1,10 25 8,-2 0 0,1 0 0,-1 1 1,0 0-1,0 0 0,-1 0 1,0 1-1,0-1 0,-9-5 0,-16-10 1,0 2 0,-2 0-1,0 3 1,-1 0 0,-39-11-1,38 15 8,0 2-1,-63-11 0,39 7 5,-43-7-9,92 19 4,0-1-1,1 0 1,0-1-1,-1 0 1,1 0-1,0-1 1,1 0-1,-1 0 1,-12-11-1,-30-30-68,18 16 72,27 27-14,1-1 0,0 0 0,0 0 0,1-1 0,-1 1-1,1-1 1,0 0 0,0 0 0,1-1 0,-4-6 0,-4-10 2,9 19-2,-1-1-1,1 0 0,1 0 0,-1 1 0,0-1 0,1-1 0,0 1 1,-1-7-1,-9-67-19,11 72 22,1 0 1,-1-1-1,2 1 0,-1 0 1,1 0-1,2-7 0,1 0 5,-1 0-1,-1 0 0,0 0 0,-1 0 0,1-18 0,10-135 19,-13 160-23,0 1 0,0-1-1,1 1 1,-1 0 0,1-1-1,0 1 1,1 0 0,-1-1 0,6-9-1,-3 6 0,0-1 0,-1 0 0,0-1-1,0 1 1,-1 0 0,-1-1-1,0 1 1,0-1 0,-1 0 0,-1 1-1,-2-17 1,-2 8 28,1 7-18,1 0 1,1 0 0,-2-23-1,3 28-13,0 1 1,0 0-1,-1 0 0,0-1 0,0 1 0,-1 1 1,1-1-1,-1 0 0,-6-8 0,-13-31-6,16 29 11,-1 2 0,-1-1-1,-15-23 1,4 9-11,18 26 10,0 1-1,0-1 1,0 1 0,0-1 0,0 1 0,0-1 0,1 0 0,-1 1 0,1-1-1,0 0 1,0 1 0,0-1 0,1 0 0,-1 0 0,0 1 0,1-1-1,1-4 1,2-2-7,0 0 0,1 0 0,9-12 0,-9 14 10,-1 0 0,0 0 0,0 0 0,3-9 0,-2-3 8,0-1-1,-2 1 1,0-1-1,0-23 1,4-1-75,-6 36 61,-1 0 1,1 0 0,0 1 0,1-1-1,0 0 1,1 0 0,-1 1-1,1 0 1,1-1 0,6-9 0,-2 5-1,1 0 0,0 1 0,1 0 0,22-19 0,0 2 6,33-38-1,-63 64-3,-1 0-1,0 0 1,0 0 0,0 0 0,0 0-1,0 0 1,-1 0 0,1 0-1,0 0 1,-1 0 0,0 0-1,0-1 1,1 1 0,-1 0-1,-1 0 1,1 0 0,0-1-1,-1-2 1,-17-44-10,5 14 7,9 18-9,-1 0 0,-1 1 0,0-1 1,-2 1-1,-14-24 0,18 32 10,1 0 0,1-1 0,-1 0 0,1 1-1,1-1 1,0 0 0,0 0 0,1 0 0,1-10 0,0 12 2,0 0 0,1 1 1,0-1-1,0 0 0,1 1 1,0-1-1,0 1 0,8-12 1,12-27-18,-16 29 7,1 1 0,0 0 0,2 0 0,-1 0 0,18-19 0,-14 22 13,-1 0 0,25-17 0,1 0-61,-32 24 62,2 1-1,-1 0 1,0 0-1,1 0 1,0 1-1,13-4 1,27-13-14,14-7 1,-59 24 9,-2 2 0,2 0 0,3-1 3,-1-1 0,0 1 0,1-1 0,-1 0 0,0 0 0,-1-1 0,1 1 0,6-8 0,-10 10-7,1-1 1,0 0 0,-1 0-1,0 0 1,1-1-1,-1 1 1,0 0 0,0 0-1,0-1 1,-1 1 0,1-1-1,-1 1 1,1 0-1,-1-3 1,1 3 0,-1 0 0,1 1 0,-1-1 0,1 1 0,0-1 0,0 1 0,-1-1 0,1 1 0,0-1 0,1 1 0,-1 0 0,0 0 0,0-1 0,0 1 1,1 0-1,-1 0 0,1 0 0,-1 0 0,1 1 0,-1-1 0,4-1 0,12-10-21,-15 10 21,1 0-1,-1 0 1,1 0-1,-1 0 0,1 0 1,0 0-1,-1 1 1,1-1-1,0 1 1,5-2-1,22 1-519,-51 3-4183,-20-2-82,25-1 3716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2T03:43:21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7107 0 368,'-25'5'3281,"-47"4"0,-28-6-162,18-1-2603,30 3-353,0 1 0,0 3 0,-79 25 0,-103 39 22,98-37-102,70-20-32,1 3-1,-68 29 1,5 4-8,65-28-8,-65 35 0,95-39 1,1 2-1,-31 27 1,2-2-60,49-36 35,1 1 1,0 0-1,1 0 1,0 1-1,1 1 0,1 0 1,0 0-1,-9 21 1,7-15-44,-14 32 39,19-38 18,-1-1-1,0-1 0,0 1 1,-1-1-1,-1 0 0,0-1 1,-1 1-1,-17 16 0,4-10 26,-1-1-1,-1-1 0,0-2 0,-1 0 0,-52 20 0,32-18-3,-1-3 0,-81 14 0,-61 15 51,101-21-8,-31 11-71,2 4 0,-200 92 0,252-95-19,1 2 0,2 3 0,-93 77 0,59-31 50,-102 114 0,168-164-46,2 1 1,1 1 0,2 1-1,-32 67 1,19-21-13,-33 109 1,22 0 24,32-120 13,-35 101 1,32-124-44,-2-1 1,-1 0 0,-35 50 0,-24 13 15,-130 135 0,51-65 110,3-3-98,-72 89 0,181-199-21,3 1 0,3 2 1,3 2-1,3 2 0,4 1 0,-23 82 1,50-143 7,2 0 1,0 1-1,0 0 1,2-1 0,0 22-1,1-29-3,1 0 0,0-1 0,0 1 0,0-1 0,1 0-1,1 1 1,-1-1 0,1 0 0,0 0 0,1 0 0,-1-1 0,1 1 0,6 6 0,3 2-1,1-2 0,0 1 1,1-1-1,29 19 0,70 33 29,-82-50-34,-1 2-1,-1 2 1,-1 0-1,31 28 1,-56-44 6,0 1 1,0 0 0,-1 1 0,1-1 0,-1 1 0,0-1 0,0 1 0,-1 0 0,1 0 0,-1 0 0,0 0 0,0 0 0,-1 1 0,0-1 0,0 1 0,1 7 0,-2-5 3,-1 0 1,0 0 0,0-1 0,0 1 0,-1 0 0,-1 0 0,1-1 0,-1 0 0,0 1 0,-8 12 0,-20 30 17,-3-2 0,-1-1 0,-70 70 1,-142 112 42,190-179-51,-45 41-10,-343 321-2,184-128 5,232-244-1,2 1-1,2 1 1,2 2 0,-25 62-1,23-50 20,7-10-31,1 1 1,3 1 0,2 0-1,2 1 1,-8 99 0,15-106 17,1-1 0,3 1 0,1 0 0,10 52 0,-1-55-12,1 1-1,3-2 1,1 0 0,41 70-1,-49-93 1,0 1-1,-1 0 1,0 0-1,-2 0 1,0 1-1,0 0 0,-2 0 1,0 0-1,1 31 1,-5-23 3,0 0-1,-2 0 1,0 0 0,-2 0-1,-1-1 1,-9 25 0,-3-1 11,-2-1 1,-30 49-1,-55 77 60,92-153-61,-109 157 75,-57 96-49,143-208-18,10-20-3,2 1 0,1 1 0,-18 61 0,37-97-17,2 1 0,-1-1 1,1 1-1,1 0 0,0 0 1,1 0-1,0 0 1,1 0-1,0 0 0,5 23 1,-3-27 0,0 1 0,1 0 1,0-1-1,0 0 0,0 1 1,1-2-1,1 1 0,-1-1 1,1 1-1,0-2 0,1 1 1,0-1-1,0 0 0,13 9 1,100 54-31,-75-46 41,49 35 1,-80-48-12,0 1 1,-1 1-1,0 0 1,-1 0-1,0 2 1,-1-1-1,11 20 1,-9-10 2,-1 1 0,-1 1 0,-1 0 1,-1 1-1,-1-1 0,4 28 0,-1 15 25,3 80 0,2 105 114,-15-238-140,0 19-5,1 1 0,3-1-1,0 0 1,3 0-1,17 53 1,33 76-10,-52-135 24,-1 1 0,1 40 0,-4-35-12,4 58 19,-3-34 15,18 102 0,-19-150-32,2-1 0,-1 1 0,1-1-1,0 0 1,1 0 0,0 0 0,1-1-1,0 1 1,0-1 0,1-1 0,0 1 0,0-1-1,9 7 1,13 8 4,1-1 1,42 22-1,-29-19-3,-21-10 5,0 0 0,-1 1 0,29 27 0,-40-32-4,-1 1 1,0 0-1,0 1 1,-1 0-1,0 0 0,-1 0 1,10 27-1,2 2-13,1 0 0,3-2-1,1 0 1,1-2 0,2-1-1,2-1 1,63 60 0,-55-60 13,47 43 20,-70-66-28,-1 2 1,0-1-1,16 25 0,11 12-3,-19-27 23,1-1 0,0-1-1,2-1 1,0 0 0,1-2 0,1-1 0,1-2-1,41 19 1,-8-11-16,1-2-1,1-3 0,1-3 0,0-3 1,0-2-1,1-3 0,0-3 1,127-8-1,478-77-48,-588 67 62,147-4 0,-186 19-10,0 1 0,0 2 0,0 1 0,0 3 0,53 17 1,68 33 14,-95-32-4,0-2 0,2-4 1,109 18-1,-65-28-19,1-5 0,155-13 0,226-48-16,-493 56 22,846-153 23,-642 110-41,-68 17 23,0 6 1,1 6-1,1 6 0,154 11 1,-54 17 59,194 8-71,-336-29-12,-1-5 0,1-3 0,-2-5-1,147-40 1,-119 19 18,125-54 0,-170 55 17,-2-3 1,114-76-1,343-253 7,-454 315-31,3 4 0,90-36 0,-151 72 12,40-16 10,1 3-1,109-25 1,138-10-6,-37 8-4,-198 33 8,115-43 0,-163 50-17,0-1 0,-1-2 0,0 0-1,-1-2 1,-1-1 0,-1-1 0,0-1 0,-1-2-1,-1 0 1,-1-1 0,-1-1 0,-1 0-1,-1-2 1,-2 0 0,0-1 0,-1-1 0,15-42-1,-21 43 4,-1-1-1,-2-1 1,-1 1-1,-1-1 1,-1 0-1,-1 0 1,-3-32-1,-3 7 18,-3 0 0,-24-95 0,16 91 23,-133-433 68,-36 68-152,93 221 71,-127-198 46,148 280 39,22 34-76,5-3 1,4-1-1,-39-128 1,67 179-25,-61-214 27,59 196-43,3-1 1,-5-88-1,10 26 13,6 0-1,5 0 1,22-125 0,60-112-76,-83 338 68,131-418 119,-55 225-95,-1 1-81,-64 160 55,-2-1 1,9-62 0,9-58 17,-17 84 13,43-218-36,-33 169-13,8-35 0,9-186 89,-33-3-1,-6 287-46,15-83 0,-1 9 4,3-298 3,-20 336 12,-5 0 0,-5 0 0,-43-196 0,34 233-16,-29-137 45,44 184-64,1-1-1,1 0 0,1 0 0,2-1 0,1 1 1,5-28-1,9-33-24,-3 13-24,34-109-1,-37 152 58,7-54 1,-12 53-12,1 1-2,-3 0 0,0 0 0,-2 0 0,-2-1 0,0 1 0,-3 0 0,-8-41 0,8 53-1,-2 1-1,0-1 0,-1 1 1,-1 0-1,0 0 0,-1 1 1,-1 1-1,-16-21 0,10 17 6,-2 1 0,0 1-1,-1 0 1,0 2-1,-41-27 1,-37-13 81,-170-73 1,122 64-112,-219-135 1,316 170 61,-13-11-32,-2 3 0,-70-31 0,33 31 5,-3 4 0,0 5 0,-154-24 0,206 44 15,-32-6 1,-1 4 0,-89-2-1,-376 13 90,218-11-123,296 9-4,-69-11 0,58 5 18,3 4 10,31 4-11,1-1 0,-1 0 0,0-1 1,1-1-1,-13-3 0,-20-17-38,34 17 26,-1 0 0,0 0 0,-18-5 0,-77-24-48,87 29 47,0 0 0,0 1-1,0 1 1,-37-4 0,-81 6-117,86 2 51,21 1 65,18 0 3,-1 0 0,1-1-1,0-1 1,0 0 0,-15-4 0,11 1 4,-3-3 4,19 7 8,-1 0-3,-1 0-7,-1-1-1,1 0 0,-1 0 0,1 0 0,-1 0 0,1 0 0,0-1 0,-1 1 0,1-1 0,0 1 0,0-1 0,-2-2 0,-9-6-56,3 7 96,9 3-40,-1 0 0,1-1 0,0 1 1,-1 0-1,1 0 0,-1-1 1,1 1-1,0 0 0,0-1 0,-1 0 1,1 1-1,0-1 0,0 0 0,0 1 1,0-1-1,0 0 0,0 0 0,0 0 1,0 0-1,0 0 0,-1-2 0,-40-14-55,9 13 88,8 4-104,-58 2 34,45-6 24,38 4 4,-1 0-17,0-1 1,0 1 0,1 0 0,-1 0-1,0 0 1,0-1 0,0 1 0,0 0-1,1 0 1,-1 0 0,0 0 0,0 1 0,0-1-1,0 0 1,1 0 0,-1 0 0,0 1-1,0-1 1,0 0 0,1 1 0,-2 0-1,-33 9-5024,18-6 2716,-47 11-3191,42-11 4401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2T03:43:21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7107 0 368,'-25'5'3281,"-47"4"0,-28-6-162,18-1-2603,30 3-353,0 1 0,0 3 0,-79 25 0,-103 39 22,98-37-102,70-20-32,1 3-1,-68 29 1,5 4-8,65-28-8,-65 35 0,95-39 1,1 2-1,-31 27 1,2-2-60,49-36 35,1 1 1,0 0-1,1 0 1,0 1-1,1 1 0,1 0 1,0 0-1,-9 21 1,7-15-44,-14 32 39,19-38 18,-1-1-1,0-1 0,0 1 1,-1-1-1,-1 0 0,0-1 1,-1 1-1,-17 16 0,4-10 26,-1-1-1,-1-1 0,0-2 0,-1 0 0,-52 20 0,32-18-3,-1-3 0,-81 14 0,-61 15 51,101-21-8,-31 11-71,2 4 0,-200 92 0,252-95-19,1 2 0,2 3 0,-93 77 0,59-31 50,-102 114 0,168-164-46,2 1 1,1 1 0,2 1-1,-32 67 1,19-21-13,-33 109 1,22 0 24,32-120 13,-35 101 1,32-124-44,-2-1 1,-1 0 0,-35 50 0,-24 13 15,-130 135 0,51-65 110,3-3-98,-72 89 0,181-199-21,3 1 0,3 2 1,3 2-1,3 2 0,4 1 0,-23 82 1,50-143 7,2 0 1,0 1-1,0 0 1,2-1 0,0 22-1,1-29-3,1 0 0,0-1 0,0 1 0,0-1 0,1 0-1,1 1 1,-1-1 0,1 0 0,0 0 0,1 0 0,-1-1 0,1 1 0,6 6 0,3 2-1,1-2 0,0 1 1,1-1-1,29 19 0,70 33 29,-82-50-34,-1 2-1,-1 2 1,-1 0-1,31 28 1,-56-44 6,0 1 1,0 0 0,-1 1 0,1-1 0,-1 1 0,0-1 0,0 1 0,-1 0 0,1 0 0,-1 0 0,0 0 0,0 0 0,-1 1 0,0-1 0,0 1 0,1 7 0,-2-5 3,-1 0 1,0 0 0,0-1 0,0 1 0,-1 0 0,-1 0 0,1-1 0,-1 0 0,0 1 0,-8 12 0,-20 30 17,-3-2 0,-1-1 0,-70 70 1,-142 112 42,190-179-51,-45 41-10,-343 321-2,184-128 5,232-244-1,2 1-1,2 1 1,2 2 0,-25 62-1,23-50 20,7-10-31,1 1 1,3 1 0,2 0-1,2 1 1,-8 99 0,15-106 17,1-1 0,3 1 0,1 0 0,10 52 0,-1-55-12,1 1-1,3-2 1,1 0 0,41 70-1,-49-93 1,0 1-1,-1 0 1,0 0-1,-2 0 1,0 1-1,0 0 0,-2 0 1,0 0-1,1 31 1,-5-23 3,0 0-1,-2 0 1,0 0 0,-2 0-1,-1-1 1,-9 25 0,-3-1 11,-2-1 1,-30 49-1,-55 77 60,92-153-61,-109 157 75,-57 96-49,143-208-18,10-20-3,2 1 0,1 1 0,-18 61 0,37-97-17,2 1 0,-1-1 1,1 1-1,1 0 0,0 0 1,1 0-1,0 0 1,1 0-1,0 0 0,5 23 1,-3-27 0,0 1 0,1 0 1,0-1-1,0 0 0,0 1 1,1-2-1,1 1 0,-1-1 1,1 1-1,0-2 0,1 1 1,0-1-1,0 0 0,13 9 1,100 54-31,-75-46 41,49 35 1,-80-48-12,0 1 1,-1 1-1,0 0 1,-1 0-1,0 2 1,-1-1-1,11 20 1,-9-10 2,-1 1 0,-1 1 0,-1 0 1,-1 1-1,-1-1 0,4 28 0,-1 15 25,3 80 0,2 105 114,-15-238-140,0 19-5,1 1 0,3-1-1,0 0 1,3 0-1,17 53 1,33 76-10,-52-135 24,-1 1 0,1 40 0,-4-35-12,4 58 19,-3-34 15,18 102 0,-19-150-32,2-1 0,-1 1 0,1-1-1,0 0 1,1 0 0,0 0 0,1-1-1,0 1 1,0-1 0,1-1 0,0 1 0,0-1-1,9 7 1,13 8 4,1-1 1,42 22-1,-29-19-3,-21-10 5,0 0 0,-1 1 0,29 27 0,-40-32-4,-1 1 1,0 0-1,0 1 1,-1 0-1,0 0 0,-1 0 1,10 27-1,2 2-13,1 0 0,3-2-1,1 0 1,1-2 0,2-1-1,2-1 1,63 60 0,-55-60 13,47 43 20,-70-66-28,-1 2 1,0-1-1,16 25 0,11 12-3,-19-27 23,1-1 0,0-1-1,2-1 1,0 0 0,1-2 0,1-1 0,1-2-1,41 19 1,-8-11-16,1-2-1,1-3 0,1-3 0,0-3 1,0-2-1,1-3 0,0-3 1,127-8-1,478-77-48,-588 67 62,147-4 0,-186 19-10,0 1 0,0 2 0,0 1 0,0 3 0,53 17 1,68 33 14,-95-32-4,0-2 0,2-4 1,109 18-1,-65-28-19,1-5 0,155-13 0,226-48-16,-493 56 22,846-153 23,-642 110-41,-68 17 23,0 6 1,1 6-1,1 6 0,154 11 1,-54 17 59,194 8-71,-336-29-12,-1-5 0,1-3 0,-2-5-1,147-40 1,-119 19 18,125-54 0,-170 55 17,-2-3 1,114-76-1,343-253 7,-454 315-31,3 4 0,90-36 0,-151 72 12,40-16 10,1 3-1,109-25 1,138-10-6,-37 8-4,-198 33 8,115-43 0,-163 50-17,0-1 0,-1-2 0,0 0-1,-1-2 1,-1-1 0,-1-1 0,0-1 0,-1-2-1,-1 0 1,-1-1 0,-1-1 0,-1 0-1,-1-2 1,-2 0 0,0-1 0,-1-1 0,15-42-1,-21 43 4,-1-1-1,-2-1 1,-1 1-1,-1-1 1,-1 0-1,-1 0 1,-3-32-1,-3 7 18,-3 0 0,-24-95 0,16 91 23,-133-433 68,-36 68-152,93 221 71,-127-198 46,148 280 39,22 34-76,5-3 1,4-1-1,-39-128 1,67 179-25,-61-214 27,59 196-43,3-1 1,-5-88-1,10 26 13,6 0-1,5 0 1,22-125 0,60-112-76,-83 338 68,131-418 119,-55 225-95,-1 1-81,-64 160 55,-2-1 1,9-62 0,9-58 17,-17 84 13,43-218-36,-33 169-13,8-35 0,9-186 89,-33-3-1,-6 287-46,15-83 0,-1 9 4,3-298 3,-20 336 12,-5 0 0,-5 0 0,-43-196 0,34 233-16,-29-137 45,44 184-64,1-1-1,1 0 0,1 0 0,2-1 0,1 1 1,5-28-1,9-33-24,-3 13-24,34-109-1,-37 152 58,7-54 1,-12 53-12,1 1-2,-3 0 0,0 0 0,-2 0 0,-2-1 0,0 1 0,-3 0 0,-8-41 0,8 53-1,-2 1-1,0-1 0,-1 1 1,-1 0-1,0 0 0,-1 1 1,-1 1-1,-16-21 0,10 17 6,-2 1 0,0 1-1,-1 0 1,0 2-1,-41-27 1,-37-13 81,-170-73 1,122 64-112,-219-135 1,316 170 61,-13-11-32,-2 3 0,-70-31 0,33 31 5,-3 4 0,0 5 0,-154-24 0,206 44 15,-32-6 1,-1 4 0,-89-2-1,-376 13 90,218-11-123,296 9-4,-69-11 0,58 5 18,3 4 10,31 4-11,1-1 0,-1 0 0,0-1 1,1-1-1,-13-3 0,-20-17-38,34 17 26,-1 0 0,0 0 0,-18-5 0,-77-24-48,87 29 47,0 0 0,0 1-1,0 1 1,-37-4 0,-81 6-117,86 2 51,21 1 65,18 0 3,-1 0 0,1-1-1,0-1 1,0 0 0,-15-4 0,11 1 4,-3-3 4,19 7 8,-1 0-3,-1 0-7,-1-1-1,1 0 0,-1 0 0,1 0 0,-1 0 0,1 0 0,0-1 0,-1 1 0,1-1 0,0 1 0,0-1 0,-2-2 0,-9-6-56,3 7 96,9 3-40,-1 0 0,1-1 0,0 1 1,-1 0-1,1 0 0,-1-1 1,1 1-1,0 0 0,0-1 0,-1 0 1,1 1-1,0-1 0,0 0 0,0 1 1,0-1-1,0 0 0,0 0 0,0 0 1,0 0-1,0 0 0,-1-2 0,-40-14-55,9 13 88,8 4-104,-58 2 34,45-6 24,38 4 4,-1 0-17,0-1 1,0 1 0,1 0 0,-1 0-1,0 0 1,0-1 0,0 1 0,0 0-1,1 0 1,-1 0 0,0 0 0,0 1 0,0-1-1,0 0 1,1 0 0,-1 0 0,0 1-1,0-1 1,0 0 0,1 1 0,-2 0-1,-33 9-5024,18-6 2716,-47 11-3191,42-11 4401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8C4AE-0E01-4B33-85C3-CE2A309E1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8E0B9E-56CE-46EA-8FD5-444629FD8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62A-AE2F-4EE4-A145-0B0A7563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DA677-4735-4D3E-B6E3-F690338E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B7D29-2C39-4BC5-BC68-A6502843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5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F3AF2-A74C-4D0E-9FB0-0F539865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8D60E9-F451-4A9B-B63F-EEF6B2C58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0DB4-FD83-4381-B334-9B45D5D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45C11-D917-4B29-9BF7-2E7E3663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31D1F-8B76-4A7E-9D34-3BB94331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E071A6-A653-419C-8F18-9BC9671B5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8B7FD-D8FF-4042-BD07-51B451A54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3472F-0D8D-48B1-A06B-BA35D24A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D23DD-205F-475B-A921-60088079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487AB-1B9E-41C7-A0E4-B37F0C49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5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78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26"/>
          <p:cNvSpPr>
            <a:spLocks noEditPoints="1"/>
          </p:cNvSpPr>
          <p:nvPr userDrawn="1"/>
        </p:nvSpPr>
        <p:spPr bwMode="auto">
          <a:xfrm rot="19290626">
            <a:off x="-420189" y="222507"/>
            <a:ext cx="1417816" cy="316043"/>
          </a:xfrm>
          <a:custGeom>
            <a:avLst/>
            <a:gdLst>
              <a:gd name="T0" fmla="*/ 612 w 617"/>
              <a:gd name="T1" fmla="*/ 103 h 138"/>
              <a:gd name="T2" fmla="*/ 417 w 617"/>
              <a:gd name="T3" fmla="*/ 110 h 138"/>
              <a:gd name="T4" fmla="*/ 372 w 617"/>
              <a:gd name="T5" fmla="*/ 90 h 138"/>
              <a:gd name="T6" fmla="*/ 400 w 617"/>
              <a:gd name="T7" fmla="*/ 72 h 138"/>
              <a:gd name="T8" fmla="*/ 368 w 617"/>
              <a:gd name="T9" fmla="*/ 16 h 138"/>
              <a:gd name="T10" fmla="*/ 347 w 617"/>
              <a:gd name="T11" fmla="*/ 60 h 138"/>
              <a:gd name="T12" fmla="*/ 360 w 617"/>
              <a:gd name="T13" fmla="*/ 88 h 138"/>
              <a:gd name="T14" fmla="*/ 291 w 617"/>
              <a:gd name="T15" fmla="*/ 106 h 138"/>
              <a:gd name="T16" fmla="*/ 202 w 617"/>
              <a:gd name="T17" fmla="*/ 124 h 138"/>
              <a:gd name="T18" fmla="*/ 4 w 617"/>
              <a:gd name="T19" fmla="*/ 117 h 138"/>
              <a:gd name="T20" fmla="*/ 3 w 617"/>
              <a:gd name="T21" fmla="*/ 121 h 138"/>
              <a:gd name="T22" fmla="*/ 207 w 617"/>
              <a:gd name="T23" fmla="*/ 128 h 138"/>
              <a:gd name="T24" fmla="*/ 314 w 617"/>
              <a:gd name="T25" fmla="*/ 105 h 138"/>
              <a:gd name="T26" fmla="*/ 364 w 617"/>
              <a:gd name="T27" fmla="*/ 92 h 138"/>
              <a:gd name="T28" fmla="*/ 390 w 617"/>
              <a:gd name="T29" fmla="*/ 109 h 138"/>
              <a:gd name="T30" fmla="*/ 496 w 617"/>
              <a:gd name="T31" fmla="*/ 125 h 138"/>
              <a:gd name="T32" fmla="*/ 614 w 617"/>
              <a:gd name="T33" fmla="*/ 109 h 138"/>
              <a:gd name="T34" fmla="*/ 612 w 617"/>
              <a:gd name="T35" fmla="*/ 103 h 138"/>
              <a:gd name="T36" fmla="*/ 353 w 617"/>
              <a:gd name="T37" fmla="*/ 49 h 138"/>
              <a:gd name="T38" fmla="*/ 390 w 617"/>
              <a:gd name="T39" fmla="*/ 20 h 138"/>
              <a:gd name="T40" fmla="*/ 383 w 617"/>
              <a:gd name="T41" fmla="*/ 77 h 138"/>
              <a:gd name="T42" fmla="*/ 367 w 617"/>
              <a:gd name="T43" fmla="*/ 85 h 138"/>
              <a:gd name="T44" fmla="*/ 353 w 617"/>
              <a:gd name="T45" fmla="*/ 4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7" h="138">
                <a:moveTo>
                  <a:pt x="612" y="103"/>
                </a:moveTo>
                <a:cubicBezTo>
                  <a:pt x="549" y="118"/>
                  <a:pt x="481" y="124"/>
                  <a:pt x="417" y="110"/>
                </a:cubicBezTo>
                <a:cubicBezTo>
                  <a:pt x="402" y="107"/>
                  <a:pt x="385" y="100"/>
                  <a:pt x="372" y="90"/>
                </a:cubicBezTo>
                <a:cubicBezTo>
                  <a:pt x="383" y="85"/>
                  <a:pt x="393" y="80"/>
                  <a:pt x="400" y="72"/>
                </a:cubicBezTo>
                <a:cubicBezTo>
                  <a:pt x="428" y="46"/>
                  <a:pt x="407" y="0"/>
                  <a:pt x="368" y="16"/>
                </a:cubicBezTo>
                <a:cubicBezTo>
                  <a:pt x="351" y="24"/>
                  <a:pt x="344" y="42"/>
                  <a:pt x="347" y="60"/>
                </a:cubicBezTo>
                <a:cubicBezTo>
                  <a:pt x="349" y="71"/>
                  <a:pt x="354" y="80"/>
                  <a:pt x="360" y="88"/>
                </a:cubicBezTo>
                <a:cubicBezTo>
                  <a:pt x="338" y="96"/>
                  <a:pt x="313" y="101"/>
                  <a:pt x="291" y="106"/>
                </a:cubicBezTo>
                <a:cubicBezTo>
                  <a:pt x="262" y="114"/>
                  <a:pt x="232" y="120"/>
                  <a:pt x="202" y="124"/>
                </a:cubicBezTo>
                <a:cubicBezTo>
                  <a:pt x="136" y="134"/>
                  <a:pt x="69" y="134"/>
                  <a:pt x="4" y="117"/>
                </a:cubicBezTo>
                <a:cubicBezTo>
                  <a:pt x="1" y="117"/>
                  <a:pt x="0" y="121"/>
                  <a:pt x="3" y="121"/>
                </a:cubicBezTo>
                <a:cubicBezTo>
                  <a:pt x="70" y="138"/>
                  <a:pt x="139" y="138"/>
                  <a:pt x="207" y="128"/>
                </a:cubicBezTo>
                <a:cubicBezTo>
                  <a:pt x="243" y="123"/>
                  <a:pt x="279" y="115"/>
                  <a:pt x="314" y="105"/>
                </a:cubicBezTo>
                <a:cubicBezTo>
                  <a:pt x="329" y="101"/>
                  <a:pt x="348" y="98"/>
                  <a:pt x="364" y="92"/>
                </a:cubicBezTo>
                <a:cubicBezTo>
                  <a:pt x="372" y="99"/>
                  <a:pt x="380" y="105"/>
                  <a:pt x="390" y="109"/>
                </a:cubicBezTo>
                <a:cubicBezTo>
                  <a:pt x="422" y="123"/>
                  <a:pt x="461" y="125"/>
                  <a:pt x="496" y="125"/>
                </a:cubicBezTo>
                <a:cubicBezTo>
                  <a:pt x="536" y="125"/>
                  <a:pt x="575" y="119"/>
                  <a:pt x="614" y="109"/>
                </a:cubicBezTo>
                <a:cubicBezTo>
                  <a:pt x="617" y="108"/>
                  <a:pt x="616" y="102"/>
                  <a:pt x="612" y="103"/>
                </a:cubicBezTo>
                <a:close/>
                <a:moveTo>
                  <a:pt x="353" y="49"/>
                </a:moveTo>
                <a:cubicBezTo>
                  <a:pt x="354" y="31"/>
                  <a:pt x="372" y="16"/>
                  <a:pt x="390" y="20"/>
                </a:cubicBezTo>
                <a:cubicBezTo>
                  <a:pt x="423" y="28"/>
                  <a:pt x="402" y="67"/>
                  <a:pt x="383" y="77"/>
                </a:cubicBezTo>
                <a:cubicBezTo>
                  <a:pt x="378" y="80"/>
                  <a:pt x="373" y="83"/>
                  <a:pt x="367" y="85"/>
                </a:cubicBezTo>
                <a:cubicBezTo>
                  <a:pt x="358" y="76"/>
                  <a:pt x="352" y="64"/>
                  <a:pt x="353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9992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736C8-8931-42D2-8040-5B19BDF3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551C0-14D5-47CB-9F0F-8A3D7865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01C9-2BCE-49DC-AEC6-C8DD6449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F1456-DAD5-438A-919A-68FEB13D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69B28-A957-4CBE-88A7-94ABF9E1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7C641-C615-435F-981D-C0364FF8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A16E7-E742-42EA-AA7E-F6DD759B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D05BB-C8D9-4311-BA1D-04B9BBBD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81E7C-1648-424D-9046-4292DF2A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1BE7B-24BC-4B0A-A576-40FF8884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8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E7997-ED68-4D94-B504-C1AED987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5F600-2E91-4765-A1CE-7E937252A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8581C-EE6C-4084-87C8-1546C9677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4D8DB-535F-4CBB-B0D4-C3FB77E7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66D40-5616-4930-BF81-A1BBF837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A3FE2-D657-495F-9C4A-FD212DCF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24DD-DC30-48DC-9823-1DACDA3D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373D3-5390-4033-9140-6634EE6A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49989-F379-44E9-B6D8-117412F32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D4979B-6034-466E-8C1A-5403715F4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8430C3-6679-461A-904D-6118EC3E5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853C0-2399-456E-AC11-1492F6F6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5109CF-B9E7-4829-9891-C6F3ACEB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BEAFBF-34B0-4EEF-8170-F7A0ED82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4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C8E-73B8-42AE-8CEF-4AFB714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B21FC-0F8A-4BA2-B24E-BD448F1A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FAA75-949F-4C9B-A820-9102F747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1B3B09-18C5-4097-8205-C715D5AB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3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7190B2-59A0-47B2-9F35-1BD42863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785791-9F24-4AFD-9609-66B00FC0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6904AF-84B6-4585-896E-9DD32AD6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3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790AD-6815-4471-9E31-1F61FB81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E82F7-2243-4A2D-B77C-812B0580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B0228-5F14-4AE2-B631-42A9DDE0A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A970E-CE38-44FC-8D03-9DB85432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D7E2F-1722-4EC6-A977-826BD627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926AE-9916-4A85-AF0B-4F419F58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0C839-1F2C-47D4-910F-3250C920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A29810-4650-4E40-890D-184ED1250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32CA4-FFB9-4088-BBF7-8EA77FBD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AA834-E39E-409C-A030-A41BA39E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6FC91-2BD0-419F-B11C-C68EC13F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34886-B82A-46C7-BDEF-F0E00AD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4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7D37A9-BBDF-452A-8350-CAE98370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8CC96-F6B1-4049-BB8F-E1325574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07E36-9A37-42F1-B825-5FEED83D5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9154-66B0-4149-99D5-384E19BB4234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00011-52E0-419E-9AF7-3D8088B49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4E767-1D41-4C05-9D1A-F15224A36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6C3E-FA59-4586-BDF6-B1C85A06B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7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63552" y="1988840"/>
            <a:ext cx="2080389" cy="2027112"/>
            <a:chOff x="2162095" y="1474764"/>
            <a:chExt cx="2054900" cy="2002277"/>
          </a:xfrm>
        </p:grpSpPr>
        <p:sp>
          <p:nvSpPr>
            <p:cNvPr id="9" name="Freeform 44"/>
            <p:cNvSpPr>
              <a:spLocks noEditPoints="1"/>
            </p:cNvSpPr>
            <p:nvPr/>
          </p:nvSpPr>
          <p:spPr bwMode="auto">
            <a:xfrm>
              <a:off x="2162095" y="1875449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44"/>
            <p:cNvSpPr>
              <a:spLocks noEditPoints="1"/>
            </p:cNvSpPr>
            <p:nvPr/>
          </p:nvSpPr>
          <p:spPr bwMode="auto">
            <a:xfrm rot="10800000">
              <a:off x="2476969" y="1474764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26199" y="2438831"/>
            <a:ext cx="382397" cy="1127131"/>
            <a:chOff x="2290763" y="2624138"/>
            <a:chExt cx="454025" cy="1338263"/>
          </a:xfrm>
        </p:grpSpPr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2455863" y="2957513"/>
              <a:ext cx="115888" cy="112713"/>
            </a:xfrm>
            <a:custGeom>
              <a:avLst/>
              <a:gdLst>
                <a:gd name="T0" fmla="*/ 29 w 31"/>
                <a:gd name="T1" fmla="*/ 11 h 30"/>
                <a:gd name="T2" fmla="*/ 12 w 31"/>
                <a:gd name="T3" fmla="*/ 3 h 30"/>
                <a:gd name="T4" fmla="*/ 1 w 31"/>
                <a:gd name="T5" fmla="*/ 12 h 30"/>
                <a:gd name="T6" fmla="*/ 17 w 31"/>
                <a:gd name="T7" fmla="*/ 29 h 30"/>
                <a:gd name="T8" fmla="*/ 29 w 31"/>
                <a:gd name="T9" fmla="*/ 11 h 30"/>
                <a:gd name="T10" fmla="*/ 21 w 31"/>
                <a:gd name="T11" fmla="*/ 23 h 30"/>
                <a:gd name="T12" fmla="*/ 6 w 31"/>
                <a:gd name="T13" fmla="*/ 17 h 30"/>
                <a:gd name="T14" fmla="*/ 12 w 31"/>
                <a:gd name="T15" fmla="*/ 6 h 30"/>
                <a:gd name="T16" fmla="*/ 12 w 31"/>
                <a:gd name="T17" fmla="*/ 6 h 30"/>
                <a:gd name="T18" fmla="*/ 14 w 31"/>
                <a:gd name="T19" fmla="*/ 6 h 30"/>
                <a:gd name="T20" fmla="*/ 16 w 31"/>
                <a:gd name="T21" fmla="*/ 6 h 30"/>
                <a:gd name="T22" fmla="*/ 16 w 31"/>
                <a:gd name="T23" fmla="*/ 6 h 30"/>
                <a:gd name="T24" fmla="*/ 23 w 31"/>
                <a:gd name="T25" fmla="*/ 10 h 30"/>
                <a:gd name="T26" fmla="*/ 21 w 31"/>
                <a:gd name="T2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0">
                  <a:moveTo>
                    <a:pt x="29" y="11"/>
                  </a:moveTo>
                  <a:cubicBezTo>
                    <a:pt x="27" y="5"/>
                    <a:pt x="19" y="0"/>
                    <a:pt x="12" y="3"/>
                  </a:cubicBezTo>
                  <a:cubicBezTo>
                    <a:pt x="7" y="2"/>
                    <a:pt x="2" y="7"/>
                    <a:pt x="1" y="12"/>
                  </a:cubicBezTo>
                  <a:cubicBezTo>
                    <a:pt x="0" y="21"/>
                    <a:pt x="9" y="30"/>
                    <a:pt x="17" y="29"/>
                  </a:cubicBezTo>
                  <a:cubicBezTo>
                    <a:pt x="25" y="27"/>
                    <a:pt x="31" y="19"/>
                    <a:pt x="29" y="11"/>
                  </a:cubicBezTo>
                  <a:close/>
                  <a:moveTo>
                    <a:pt x="21" y="23"/>
                  </a:moveTo>
                  <a:cubicBezTo>
                    <a:pt x="15" y="27"/>
                    <a:pt x="8" y="23"/>
                    <a:pt x="6" y="17"/>
                  </a:cubicBezTo>
                  <a:cubicBezTo>
                    <a:pt x="3" y="12"/>
                    <a:pt x="7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9" y="7"/>
                    <a:pt x="21" y="8"/>
                    <a:pt x="23" y="10"/>
                  </a:cubicBezTo>
                  <a:cubicBezTo>
                    <a:pt x="27" y="14"/>
                    <a:pt x="25" y="20"/>
                    <a:pt x="21" y="23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490788" y="2990850"/>
              <a:ext cx="47625" cy="41275"/>
            </a:xfrm>
            <a:custGeom>
              <a:avLst/>
              <a:gdLst>
                <a:gd name="T0" fmla="*/ 12 w 13"/>
                <a:gd name="T1" fmla="*/ 8 h 11"/>
                <a:gd name="T2" fmla="*/ 8 w 13"/>
                <a:gd name="T3" fmla="*/ 5 h 11"/>
                <a:gd name="T4" fmla="*/ 11 w 13"/>
                <a:gd name="T5" fmla="*/ 2 h 11"/>
                <a:gd name="T6" fmla="*/ 9 w 13"/>
                <a:gd name="T7" fmla="*/ 0 h 11"/>
                <a:gd name="T8" fmla="*/ 6 w 13"/>
                <a:gd name="T9" fmla="*/ 3 h 11"/>
                <a:gd name="T10" fmla="*/ 2 w 13"/>
                <a:gd name="T11" fmla="*/ 0 h 11"/>
                <a:gd name="T12" fmla="*/ 1 w 13"/>
                <a:gd name="T13" fmla="*/ 1 h 11"/>
                <a:gd name="T14" fmla="*/ 4 w 13"/>
                <a:gd name="T15" fmla="*/ 5 h 11"/>
                <a:gd name="T16" fmla="*/ 1 w 13"/>
                <a:gd name="T17" fmla="*/ 9 h 11"/>
                <a:gd name="T18" fmla="*/ 2 w 13"/>
                <a:gd name="T19" fmla="*/ 10 h 11"/>
                <a:gd name="T20" fmla="*/ 6 w 13"/>
                <a:gd name="T21" fmla="*/ 7 h 11"/>
                <a:gd name="T22" fmla="*/ 10 w 13"/>
                <a:gd name="T23" fmla="*/ 11 h 11"/>
                <a:gd name="T24" fmla="*/ 12 w 13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1" y="7"/>
                    <a:pt x="9" y="6"/>
                    <a:pt x="8" y="5"/>
                  </a:cubicBezTo>
                  <a:cubicBezTo>
                    <a:pt x="9" y="4"/>
                    <a:pt x="10" y="3"/>
                    <a:pt x="11" y="2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5" y="2"/>
                    <a:pt x="3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3"/>
                    <a:pt x="3" y="4"/>
                    <a:pt x="4" y="5"/>
                  </a:cubicBezTo>
                  <a:cubicBezTo>
                    <a:pt x="3" y="6"/>
                    <a:pt x="2" y="8"/>
                    <a:pt x="1" y="9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3" y="9"/>
                    <a:pt x="4" y="8"/>
                    <a:pt x="6" y="7"/>
                  </a:cubicBezTo>
                  <a:cubicBezTo>
                    <a:pt x="7" y="8"/>
                    <a:pt x="8" y="10"/>
                    <a:pt x="10" y="11"/>
                  </a:cubicBezTo>
                  <a:cubicBezTo>
                    <a:pt x="11" y="11"/>
                    <a:pt x="13" y="10"/>
                    <a:pt x="12" y="8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2290763" y="2624138"/>
              <a:ext cx="454025" cy="1338263"/>
            </a:xfrm>
            <a:custGeom>
              <a:avLst/>
              <a:gdLst>
                <a:gd name="T0" fmla="*/ 118 w 121"/>
                <a:gd name="T1" fmla="*/ 307 h 357"/>
                <a:gd name="T2" fmla="*/ 84 w 121"/>
                <a:gd name="T3" fmla="*/ 126 h 357"/>
                <a:gd name="T4" fmla="*/ 88 w 121"/>
                <a:gd name="T5" fmla="*/ 79 h 357"/>
                <a:gd name="T6" fmla="*/ 75 w 121"/>
                <a:gd name="T7" fmla="*/ 7 h 357"/>
                <a:gd name="T8" fmla="*/ 51 w 121"/>
                <a:gd name="T9" fmla="*/ 36 h 357"/>
                <a:gd name="T10" fmla="*/ 33 w 121"/>
                <a:gd name="T11" fmla="*/ 76 h 357"/>
                <a:gd name="T12" fmla="*/ 14 w 121"/>
                <a:gd name="T13" fmla="*/ 220 h 357"/>
                <a:gd name="T14" fmla="*/ 5 w 121"/>
                <a:gd name="T15" fmla="*/ 316 h 357"/>
                <a:gd name="T16" fmla="*/ 15 w 121"/>
                <a:gd name="T17" fmla="*/ 318 h 357"/>
                <a:gd name="T18" fmla="*/ 20 w 121"/>
                <a:gd name="T19" fmla="*/ 317 h 357"/>
                <a:gd name="T20" fmla="*/ 25 w 121"/>
                <a:gd name="T21" fmla="*/ 285 h 357"/>
                <a:gd name="T22" fmla="*/ 54 w 121"/>
                <a:gd name="T23" fmla="*/ 142 h 357"/>
                <a:gd name="T24" fmla="*/ 89 w 121"/>
                <a:gd name="T25" fmla="*/ 293 h 357"/>
                <a:gd name="T26" fmla="*/ 85 w 121"/>
                <a:gd name="T27" fmla="*/ 308 h 357"/>
                <a:gd name="T28" fmla="*/ 94 w 121"/>
                <a:gd name="T29" fmla="*/ 317 h 357"/>
                <a:gd name="T30" fmla="*/ 106 w 121"/>
                <a:gd name="T31" fmla="*/ 348 h 357"/>
                <a:gd name="T32" fmla="*/ 71 w 121"/>
                <a:gd name="T33" fmla="*/ 64 h 357"/>
                <a:gd name="T34" fmla="*/ 53 w 121"/>
                <a:gd name="T35" fmla="*/ 71 h 357"/>
                <a:gd name="T36" fmla="*/ 70 w 121"/>
                <a:gd name="T37" fmla="*/ 65 h 357"/>
                <a:gd name="T38" fmla="*/ 73 w 121"/>
                <a:gd name="T39" fmla="*/ 8 h 357"/>
                <a:gd name="T40" fmla="*/ 73 w 121"/>
                <a:gd name="T41" fmla="*/ 8 h 357"/>
                <a:gd name="T42" fmla="*/ 75 w 121"/>
                <a:gd name="T43" fmla="*/ 20 h 357"/>
                <a:gd name="T44" fmla="*/ 55 w 121"/>
                <a:gd name="T45" fmla="*/ 21 h 357"/>
                <a:gd name="T46" fmla="*/ 56 w 121"/>
                <a:gd name="T47" fmla="*/ 23 h 357"/>
                <a:gd name="T48" fmla="*/ 74 w 121"/>
                <a:gd name="T49" fmla="*/ 29 h 357"/>
                <a:gd name="T50" fmla="*/ 55 w 121"/>
                <a:gd name="T51" fmla="*/ 31 h 357"/>
                <a:gd name="T52" fmla="*/ 55 w 121"/>
                <a:gd name="T53" fmla="*/ 32 h 357"/>
                <a:gd name="T54" fmla="*/ 73 w 121"/>
                <a:gd name="T55" fmla="*/ 40 h 357"/>
                <a:gd name="T56" fmla="*/ 62 w 121"/>
                <a:gd name="T57" fmla="*/ 43 h 357"/>
                <a:gd name="T58" fmla="*/ 54 w 121"/>
                <a:gd name="T59" fmla="*/ 45 h 357"/>
                <a:gd name="T60" fmla="*/ 72 w 121"/>
                <a:gd name="T61" fmla="*/ 44 h 357"/>
                <a:gd name="T62" fmla="*/ 63 w 121"/>
                <a:gd name="T63" fmla="*/ 54 h 357"/>
                <a:gd name="T64" fmla="*/ 54 w 121"/>
                <a:gd name="T65" fmla="*/ 56 h 357"/>
                <a:gd name="T66" fmla="*/ 71 w 121"/>
                <a:gd name="T67" fmla="*/ 63 h 357"/>
                <a:gd name="T68" fmla="*/ 54 w 121"/>
                <a:gd name="T69" fmla="*/ 56 h 357"/>
                <a:gd name="T70" fmla="*/ 6 w 121"/>
                <a:gd name="T71" fmla="*/ 337 h 357"/>
                <a:gd name="T72" fmla="*/ 17 w 121"/>
                <a:gd name="T73" fmla="*/ 314 h 357"/>
                <a:gd name="T74" fmla="*/ 3 w 121"/>
                <a:gd name="T75" fmla="*/ 310 h 357"/>
                <a:gd name="T76" fmla="*/ 21 w 121"/>
                <a:gd name="T77" fmla="*/ 299 h 357"/>
                <a:gd name="T78" fmla="*/ 10 w 121"/>
                <a:gd name="T79" fmla="*/ 289 h 357"/>
                <a:gd name="T80" fmla="*/ 23 w 121"/>
                <a:gd name="T81" fmla="*/ 281 h 357"/>
                <a:gd name="T82" fmla="*/ 8 w 121"/>
                <a:gd name="T83" fmla="*/ 285 h 357"/>
                <a:gd name="T84" fmla="*/ 43 w 121"/>
                <a:gd name="T85" fmla="*/ 137 h 357"/>
                <a:gd name="T86" fmla="*/ 38 w 121"/>
                <a:gd name="T87" fmla="*/ 119 h 357"/>
                <a:gd name="T88" fmla="*/ 58 w 121"/>
                <a:gd name="T89" fmla="*/ 77 h 357"/>
                <a:gd name="T90" fmla="*/ 77 w 121"/>
                <a:gd name="T91" fmla="*/ 126 h 357"/>
                <a:gd name="T92" fmla="*/ 87 w 121"/>
                <a:gd name="T93" fmla="*/ 302 h 357"/>
                <a:gd name="T94" fmla="*/ 91 w 121"/>
                <a:gd name="T95" fmla="*/ 304 h 357"/>
                <a:gd name="T96" fmla="*/ 97 w 121"/>
                <a:gd name="T97" fmla="*/ 315 h 357"/>
                <a:gd name="T98" fmla="*/ 69 w 121"/>
                <a:gd name="T99" fmla="*/ 140 h 357"/>
                <a:gd name="T100" fmla="*/ 95 w 121"/>
                <a:gd name="T101" fmla="*/ 215 h 357"/>
                <a:gd name="T102" fmla="*/ 110 w 121"/>
                <a:gd name="T103" fmla="*/ 318 h 357"/>
                <a:gd name="T104" fmla="*/ 109 w 121"/>
                <a:gd name="T105" fmla="*/ 343 h 357"/>
                <a:gd name="T106" fmla="*/ 109 w 121"/>
                <a:gd name="T107" fmla="*/ 322 h 357"/>
                <a:gd name="T108" fmla="*/ 112 w 121"/>
                <a:gd name="T109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1" h="357">
                  <a:moveTo>
                    <a:pt x="112" y="321"/>
                  </a:moveTo>
                  <a:cubicBezTo>
                    <a:pt x="112" y="321"/>
                    <a:pt x="112" y="321"/>
                    <a:pt x="112" y="321"/>
                  </a:cubicBezTo>
                  <a:cubicBezTo>
                    <a:pt x="116" y="318"/>
                    <a:pt x="120" y="312"/>
                    <a:pt x="118" y="307"/>
                  </a:cubicBezTo>
                  <a:cubicBezTo>
                    <a:pt x="118" y="306"/>
                    <a:pt x="117" y="306"/>
                    <a:pt x="117" y="306"/>
                  </a:cubicBezTo>
                  <a:cubicBezTo>
                    <a:pt x="112" y="276"/>
                    <a:pt x="105" y="246"/>
                    <a:pt x="100" y="216"/>
                  </a:cubicBezTo>
                  <a:cubicBezTo>
                    <a:pt x="95" y="186"/>
                    <a:pt x="91" y="155"/>
                    <a:pt x="84" y="126"/>
                  </a:cubicBezTo>
                  <a:cubicBezTo>
                    <a:pt x="84" y="125"/>
                    <a:pt x="83" y="125"/>
                    <a:pt x="83" y="125"/>
                  </a:cubicBezTo>
                  <a:cubicBezTo>
                    <a:pt x="87" y="117"/>
                    <a:pt x="88" y="109"/>
                    <a:pt x="90" y="101"/>
                  </a:cubicBezTo>
                  <a:cubicBezTo>
                    <a:pt x="90" y="95"/>
                    <a:pt x="93" y="84"/>
                    <a:pt x="88" y="79"/>
                  </a:cubicBezTo>
                  <a:cubicBezTo>
                    <a:pt x="85" y="75"/>
                    <a:pt x="80" y="74"/>
                    <a:pt x="74" y="73"/>
                  </a:cubicBezTo>
                  <a:cubicBezTo>
                    <a:pt x="76" y="58"/>
                    <a:pt x="77" y="44"/>
                    <a:pt x="78" y="29"/>
                  </a:cubicBezTo>
                  <a:cubicBezTo>
                    <a:pt x="78" y="21"/>
                    <a:pt x="80" y="13"/>
                    <a:pt x="75" y="7"/>
                  </a:cubicBezTo>
                  <a:cubicBezTo>
                    <a:pt x="75" y="6"/>
                    <a:pt x="75" y="6"/>
                    <a:pt x="75" y="5"/>
                  </a:cubicBezTo>
                  <a:cubicBezTo>
                    <a:pt x="66" y="0"/>
                    <a:pt x="55" y="2"/>
                    <a:pt x="51" y="13"/>
                  </a:cubicBezTo>
                  <a:cubicBezTo>
                    <a:pt x="49" y="20"/>
                    <a:pt x="51" y="29"/>
                    <a:pt x="51" y="36"/>
                  </a:cubicBezTo>
                  <a:cubicBezTo>
                    <a:pt x="50" y="48"/>
                    <a:pt x="49" y="59"/>
                    <a:pt x="50" y="71"/>
                  </a:cubicBezTo>
                  <a:cubicBezTo>
                    <a:pt x="44" y="70"/>
                    <a:pt x="38" y="70"/>
                    <a:pt x="34" y="74"/>
                  </a:cubicBezTo>
                  <a:cubicBezTo>
                    <a:pt x="33" y="74"/>
                    <a:pt x="33" y="75"/>
                    <a:pt x="33" y="76"/>
                  </a:cubicBezTo>
                  <a:cubicBezTo>
                    <a:pt x="33" y="76"/>
                    <a:pt x="33" y="76"/>
                    <a:pt x="33" y="77"/>
                  </a:cubicBezTo>
                  <a:cubicBezTo>
                    <a:pt x="31" y="93"/>
                    <a:pt x="27" y="114"/>
                    <a:pt x="36" y="128"/>
                  </a:cubicBezTo>
                  <a:cubicBezTo>
                    <a:pt x="26" y="158"/>
                    <a:pt x="20" y="189"/>
                    <a:pt x="14" y="220"/>
                  </a:cubicBezTo>
                  <a:cubicBezTo>
                    <a:pt x="9" y="249"/>
                    <a:pt x="3" y="279"/>
                    <a:pt x="0" y="309"/>
                  </a:cubicBezTo>
                  <a:cubicBezTo>
                    <a:pt x="0" y="309"/>
                    <a:pt x="0" y="310"/>
                    <a:pt x="0" y="311"/>
                  </a:cubicBezTo>
                  <a:cubicBezTo>
                    <a:pt x="1" y="313"/>
                    <a:pt x="3" y="315"/>
                    <a:pt x="5" y="316"/>
                  </a:cubicBezTo>
                  <a:cubicBezTo>
                    <a:pt x="3" y="329"/>
                    <a:pt x="2" y="341"/>
                    <a:pt x="1" y="354"/>
                  </a:cubicBezTo>
                  <a:cubicBezTo>
                    <a:pt x="1" y="356"/>
                    <a:pt x="4" y="357"/>
                    <a:pt x="4" y="355"/>
                  </a:cubicBezTo>
                  <a:cubicBezTo>
                    <a:pt x="9" y="343"/>
                    <a:pt x="12" y="331"/>
                    <a:pt x="15" y="318"/>
                  </a:cubicBezTo>
                  <a:cubicBezTo>
                    <a:pt x="16" y="318"/>
                    <a:pt x="16" y="318"/>
                    <a:pt x="17" y="318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8" y="319"/>
                    <a:pt x="20" y="319"/>
                    <a:pt x="20" y="317"/>
                  </a:cubicBezTo>
                  <a:cubicBezTo>
                    <a:pt x="22" y="310"/>
                    <a:pt x="23" y="303"/>
                    <a:pt x="25" y="296"/>
                  </a:cubicBezTo>
                  <a:cubicBezTo>
                    <a:pt x="26" y="295"/>
                    <a:pt x="26" y="293"/>
                    <a:pt x="26" y="292"/>
                  </a:cubicBezTo>
                  <a:cubicBezTo>
                    <a:pt x="27" y="290"/>
                    <a:pt x="27" y="287"/>
                    <a:pt x="25" y="285"/>
                  </a:cubicBezTo>
                  <a:cubicBezTo>
                    <a:pt x="26" y="284"/>
                    <a:pt x="26" y="284"/>
                    <a:pt x="26" y="283"/>
                  </a:cubicBezTo>
                  <a:cubicBezTo>
                    <a:pt x="31" y="259"/>
                    <a:pt x="35" y="234"/>
                    <a:pt x="40" y="209"/>
                  </a:cubicBezTo>
                  <a:cubicBezTo>
                    <a:pt x="45" y="187"/>
                    <a:pt x="50" y="165"/>
                    <a:pt x="54" y="142"/>
                  </a:cubicBezTo>
                  <a:cubicBezTo>
                    <a:pt x="58" y="143"/>
                    <a:pt x="62" y="143"/>
                    <a:pt x="66" y="142"/>
                  </a:cubicBezTo>
                  <a:cubicBezTo>
                    <a:pt x="69" y="170"/>
                    <a:pt x="74" y="199"/>
                    <a:pt x="78" y="227"/>
                  </a:cubicBezTo>
                  <a:cubicBezTo>
                    <a:pt x="82" y="248"/>
                    <a:pt x="84" y="271"/>
                    <a:pt x="89" y="293"/>
                  </a:cubicBezTo>
                  <a:cubicBezTo>
                    <a:pt x="86" y="292"/>
                    <a:pt x="84" y="294"/>
                    <a:pt x="83" y="296"/>
                  </a:cubicBezTo>
                  <a:cubicBezTo>
                    <a:pt x="82" y="297"/>
                    <a:pt x="82" y="299"/>
                    <a:pt x="83" y="301"/>
                  </a:cubicBezTo>
                  <a:cubicBezTo>
                    <a:pt x="83" y="303"/>
                    <a:pt x="85" y="306"/>
                    <a:pt x="85" y="308"/>
                  </a:cubicBezTo>
                  <a:cubicBezTo>
                    <a:pt x="84" y="309"/>
                    <a:pt x="86" y="311"/>
                    <a:pt x="88" y="309"/>
                  </a:cubicBezTo>
                  <a:cubicBezTo>
                    <a:pt x="89" y="308"/>
                    <a:pt x="90" y="308"/>
                    <a:pt x="92" y="307"/>
                  </a:cubicBezTo>
                  <a:cubicBezTo>
                    <a:pt x="93" y="310"/>
                    <a:pt x="93" y="314"/>
                    <a:pt x="94" y="317"/>
                  </a:cubicBezTo>
                  <a:cubicBezTo>
                    <a:pt x="95" y="318"/>
                    <a:pt x="95" y="318"/>
                    <a:pt x="96" y="318"/>
                  </a:cubicBezTo>
                  <a:cubicBezTo>
                    <a:pt x="98" y="320"/>
                    <a:pt x="99" y="321"/>
                    <a:pt x="101" y="322"/>
                  </a:cubicBezTo>
                  <a:cubicBezTo>
                    <a:pt x="103" y="330"/>
                    <a:pt x="105" y="339"/>
                    <a:pt x="106" y="348"/>
                  </a:cubicBezTo>
                  <a:cubicBezTo>
                    <a:pt x="106" y="348"/>
                    <a:pt x="107" y="349"/>
                    <a:pt x="107" y="349"/>
                  </a:cubicBezTo>
                  <a:cubicBezTo>
                    <a:pt x="121" y="354"/>
                    <a:pt x="113" y="326"/>
                    <a:pt x="112" y="321"/>
                  </a:cubicBezTo>
                  <a:close/>
                  <a:moveTo>
                    <a:pt x="71" y="64"/>
                  </a:moveTo>
                  <a:cubicBezTo>
                    <a:pt x="70" y="67"/>
                    <a:pt x="70" y="70"/>
                    <a:pt x="70" y="73"/>
                  </a:cubicBezTo>
                  <a:cubicBezTo>
                    <a:pt x="66" y="73"/>
                    <a:pt x="63" y="72"/>
                    <a:pt x="60" y="72"/>
                  </a:cubicBezTo>
                  <a:cubicBezTo>
                    <a:pt x="58" y="72"/>
                    <a:pt x="55" y="71"/>
                    <a:pt x="53" y="71"/>
                  </a:cubicBezTo>
                  <a:cubicBezTo>
                    <a:pt x="53" y="69"/>
                    <a:pt x="53" y="68"/>
                    <a:pt x="53" y="67"/>
                  </a:cubicBezTo>
                  <a:cubicBezTo>
                    <a:pt x="56" y="66"/>
                    <a:pt x="59" y="66"/>
                    <a:pt x="62" y="65"/>
                  </a:cubicBezTo>
                  <a:cubicBezTo>
                    <a:pt x="65" y="65"/>
                    <a:pt x="67" y="65"/>
                    <a:pt x="70" y="65"/>
                  </a:cubicBezTo>
                  <a:cubicBezTo>
                    <a:pt x="70" y="65"/>
                    <a:pt x="70" y="65"/>
                    <a:pt x="71" y="64"/>
                  </a:cubicBezTo>
                  <a:close/>
                  <a:moveTo>
                    <a:pt x="73" y="8"/>
                  </a:moveTo>
                  <a:cubicBezTo>
                    <a:pt x="73" y="8"/>
                    <a:pt x="73" y="8"/>
                    <a:pt x="73" y="8"/>
                  </a:cubicBezTo>
                  <a:cubicBezTo>
                    <a:pt x="73" y="9"/>
                    <a:pt x="74" y="10"/>
                    <a:pt x="74" y="11"/>
                  </a:cubicBezTo>
                  <a:cubicBezTo>
                    <a:pt x="69" y="11"/>
                    <a:pt x="63" y="12"/>
                    <a:pt x="58" y="12"/>
                  </a:cubicBezTo>
                  <a:cubicBezTo>
                    <a:pt x="61" y="7"/>
                    <a:pt x="65" y="4"/>
                    <a:pt x="73" y="8"/>
                  </a:cubicBezTo>
                  <a:close/>
                  <a:moveTo>
                    <a:pt x="57" y="14"/>
                  </a:moveTo>
                  <a:cubicBezTo>
                    <a:pt x="63" y="14"/>
                    <a:pt x="69" y="15"/>
                    <a:pt x="74" y="14"/>
                  </a:cubicBezTo>
                  <a:cubicBezTo>
                    <a:pt x="75" y="16"/>
                    <a:pt x="75" y="18"/>
                    <a:pt x="75" y="20"/>
                  </a:cubicBezTo>
                  <a:cubicBezTo>
                    <a:pt x="72" y="19"/>
                    <a:pt x="69" y="20"/>
                    <a:pt x="67" y="20"/>
                  </a:cubicBezTo>
                  <a:cubicBezTo>
                    <a:pt x="63" y="20"/>
                    <a:pt x="60" y="20"/>
                    <a:pt x="56" y="20"/>
                  </a:cubicBezTo>
                  <a:cubicBezTo>
                    <a:pt x="56" y="20"/>
                    <a:pt x="56" y="21"/>
                    <a:pt x="55" y="21"/>
                  </a:cubicBezTo>
                  <a:cubicBezTo>
                    <a:pt x="56" y="18"/>
                    <a:pt x="56" y="16"/>
                    <a:pt x="57" y="14"/>
                  </a:cubicBezTo>
                  <a:close/>
                  <a:moveTo>
                    <a:pt x="55" y="22"/>
                  </a:moveTo>
                  <a:cubicBezTo>
                    <a:pt x="55" y="23"/>
                    <a:pt x="56" y="23"/>
                    <a:pt x="56" y="23"/>
                  </a:cubicBezTo>
                  <a:cubicBezTo>
                    <a:pt x="60" y="23"/>
                    <a:pt x="63" y="23"/>
                    <a:pt x="67" y="23"/>
                  </a:cubicBezTo>
                  <a:cubicBezTo>
                    <a:pt x="70" y="23"/>
                    <a:pt x="72" y="23"/>
                    <a:pt x="75" y="22"/>
                  </a:cubicBezTo>
                  <a:cubicBezTo>
                    <a:pt x="75" y="24"/>
                    <a:pt x="74" y="26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1" y="28"/>
                    <a:pt x="68" y="29"/>
                    <a:pt x="65" y="30"/>
                  </a:cubicBezTo>
                  <a:cubicBezTo>
                    <a:pt x="61" y="30"/>
                    <a:pt x="58" y="30"/>
                    <a:pt x="55" y="31"/>
                  </a:cubicBezTo>
                  <a:cubicBezTo>
                    <a:pt x="55" y="28"/>
                    <a:pt x="55" y="25"/>
                    <a:pt x="55" y="22"/>
                  </a:cubicBezTo>
                  <a:close/>
                  <a:moveTo>
                    <a:pt x="55" y="41"/>
                  </a:moveTo>
                  <a:cubicBezTo>
                    <a:pt x="55" y="39"/>
                    <a:pt x="55" y="36"/>
                    <a:pt x="55" y="32"/>
                  </a:cubicBezTo>
                  <a:cubicBezTo>
                    <a:pt x="58" y="33"/>
                    <a:pt x="62" y="33"/>
                    <a:pt x="65" y="33"/>
                  </a:cubicBezTo>
                  <a:cubicBezTo>
                    <a:pt x="68" y="32"/>
                    <a:pt x="71" y="32"/>
                    <a:pt x="74" y="31"/>
                  </a:cubicBezTo>
                  <a:cubicBezTo>
                    <a:pt x="73" y="35"/>
                    <a:pt x="73" y="38"/>
                    <a:pt x="73" y="40"/>
                  </a:cubicBezTo>
                  <a:cubicBezTo>
                    <a:pt x="73" y="41"/>
                    <a:pt x="73" y="42"/>
                    <a:pt x="73" y="43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5" y="43"/>
                    <a:pt x="62" y="43"/>
                  </a:cubicBezTo>
                  <a:cubicBezTo>
                    <a:pt x="60" y="43"/>
                    <a:pt x="57" y="43"/>
                    <a:pt x="55" y="43"/>
                  </a:cubicBezTo>
                  <a:cubicBezTo>
                    <a:pt x="55" y="42"/>
                    <a:pt x="55" y="42"/>
                    <a:pt x="55" y="41"/>
                  </a:cubicBezTo>
                  <a:close/>
                  <a:moveTo>
                    <a:pt x="54" y="45"/>
                  </a:moveTo>
                  <a:cubicBezTo>
                    <a:pt x="57" y="45"/>
                    <a:pt x="60" y="45"/>
                    <a:pt x="63" y="45"/>
                  </a:cubicBezTo>
                  <a:cubicBezTo>
                    <a:pt x="66" y="45"/>
                    <a:pt x="69" y="45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7"/>
                    <a:pt x="72" y="50"/>
                    <a:pt x="72" y="53"/>
                  </a:cubicBezTo>
                  <a:cubicBezTo>
                    <a:pt x="72" y="52"/>
                    <a:pt x="71" y="52"/>
                    <a:pt x="71" y="52"/>
                  </a:cubicBezTo>
                  <a:cubicBezTo>
                    <a:pt x="68" y="52"/>
                    <a:pt x="66" y="53"/>
                    <a:pt x="63" y="54"/>
                  </a:cubicBezTo>
                  <a:cubicBezTo>
                    <a:pt x="60" y="54"/>
                    <a:pt x="57" y="54"/>
                    <a:pt x="54" y="54"/>
                  </a:cubicBezTo>
                  <a:cubicBezTo>
                    <a:pt x="54" y="51"/>
                    <a:pt x="54" y="48"/>
                    <a:pt x="54" y="45"/>
                  </a:cubicBezTo>
                  <a:close/>
                  <a:moveTo>
                    <a:pt x="54" y="56"/>
                  </a:moveTo>
                  <a:cubicBezTo>
                    <a:pt x="59" y="57"/>
                    <a:pt x="66" y="57"/>
                    <a:pt x="7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7"/>
                    <a:pt x="71" y="60"/>
                    <a:pt x="71" y="63"/>
                  </a:cubicBezTo>
                  <a:cubicBezTo>
                    <a:pt x="71" y="63"/>
                    <a:pt x="70" y="63"/>
                    <a:pt x="70" y="63"/>
                  </a:cubicBezTo>
                  <a:cubicBezTo>
                    <a:pt x="65" y="62"/>
                    <a:pt x="59" y="63"/>
                    <a:pt x="53" y="64"/>
                  </a:cubicBezTo>
                  <a:cubicBezTo>
                    <a:pt x="53" y="61"/>
                    <a:pt x="54" y="59"/>
                    <a:pt x="54" y="56"/>
                  </a:cubicBezTo>
                  <a:close/>
                  <a:moveTo>
                    <a:pt x="7" y="317"/>
                  </a:moveTo>
                  <a:cubicBezTo>
                    <a:pt x="9" y="318"/>
                    <a:pt x="10" y="318"/>
                    <a:pt x="11" y="318"/>
                  </a:cubicBezTo>
                  <a:cubicBezTo>
                    <a:pt x="10" y="325"/>
                    <a:pt x="8" y="331"/>
                    <a:pt x="6" y="337"/>
                  </a:cubicBezTo>
                  <a:cubicBezTo>
                    <a:pt x="7" y="330"/>
                    <a:pt x="7" y="324"/>
                    <a:pt x="7" y="317"/>
                  </a:cubicBezTo>
                  <a:close/>
                  <a:moveTo>
                    <a:pt x="21" y="299"/>
                  </a:moveTo>
                  <a:cubicBezTo>
                    <a:pt x="20" y="304"/>
                    <a:pt x="18" y="309"/>
                    <a:pt x="17" y="314"/>
                  </a:cubicBezTo>
                  <a:cubicBezTo>
                    <a:pt x="17" y="314"/>
                    <a:pt x="17" y="314"/>
                    <a:pt x="17" y="314"/>
                  </a:cubicBezTo>
                  <a:cubicBezTo>
                    <a:pt x="11" y="314"/>
                    <a:pt x="7" y="313"/>
                    <a:pt x="3" y="310"/>
                  </a:cubicBezTo>
                  <a:cubicBezTo>
                    <a:pt x="3" y="310"/>
                    <a:pt x="3" y="310"/>
                    <a:pt x="3" y="310"/>
                  </a:cubicBezTo>
                  <a:cubicBezTo>
                    <a:pt x="4" y="304"/>
                    <a:pt x="5" y="298"/>
                    <a:pt x="6" y="293"/>
                  </a:cubicBezTo>
                  <a:cubicBezTo>
                    <a:pt x="7" y="297"/>
                    <a:pt x="10" y="300"/>
                    <a:pt x="15" y="300"/>
                  </a:cubicBezTo>
                  <a:cubicBezTo>
                    <a:pt x="17" y="301"/>
                    <a:pt x="19" y="300"/>
                    <a:pt x="21" y="299"/>
                  </a:cubicBezTo>
                  <a:close/>
                  <a:moveTo>
                    <a:pt x="22" y="290"/>
                  </a:moveTo>
                  <a:cubicBezTo>
                    <a:pt x="22" y="294"/>
                    <a:pt x="19" y="296"/>
                    <a:pt x="16" y="296"/>
                  </a:cubicBezTo>
                  <a:cubicBezTo>
                    <a:pt x="12" y="296"/>
                    <a:pt x="10" y="292"/>
                    <a:pt x="10" y="289"/>
                  </a:cubicBezTo>
                  <a:cubicBezTo>
                    <a:pt x="11" y="285"/>
                    <a:pt x="15" y="283"/>
                    <a:pt x="18" y="282"/>
                  </a:cubicBezTo>
                  <a:cubicBezTo>
                    <a:pt x="20" y="284"/>
                    <a:pt x="23" y="286"/>
                    <a:pt x="22" y="290"/>
                  </a:cubicBezTo>
                  <a:close/>
                  <a:moveTo>
                    <a:pt x="23" y="281"/>
                  </a:moveTo>
                  <a:cubicBezTo>
                    <a:pt x="22" y="279"/>
                    <a:pt x="20" y="278"/>
                    <a:pt x="18" y="278"/>
                  </a:cubicBezTo>
                  <a:cubicBezTo>
                    <a:pt x="17" y="278"/>
                    <a:pt x="17" y="278"/>
                    <a:pt x="16" y="279"/>
                  </a:cubicBezTo>
                  <a:cubicBezTo>
                    <a:pt x="13" y="280"/>
                    <a:pt x="10" y="282"/>
                    <a:pt x="8" y="285"/>
                  </a:cubicBezTo>
                  <a:cubicBezTo>
                    <a:pt x="11" y="263"/>
                    <a:pt x="14" y="240"/>
                    <a:pt x="18" y="218"/>
                  </a:cubicBezTo>
                  <a:cubicBezTo>
                    <a:pt x="24" y="189"/>
                    <a:pt x="31" y="160"/>
                    <a:pt x="37" y="131"/>
                  </a:cubicBezTo>
                  <a:cubicBezTo>
                    <a:pt x="39" y="133"/>
                    <a:pt x="41" y="135"/>
                    <a:pt x="43" y="137"/>
                  </a:cubicBezTo>
                  <a:cubicBezTo>
                    <a:pt x="46" y="139"/>
                    <a:pt x="48" y="141"/>
                    <a:pt x="51" y="142"/>
                  </a:cubicBezTo>
                  <a:cubicBezTo>
                    <a:pt x="38" y="186"/>
                    <a:pt x="30" y="235"/>
                    <a:pt x="23" y="281"/>
                  </a:cubicBezTo>
                  <a:close/>
                  <a:moveTo>
                    <a:pt x="38" y="119"/>
                  </a:moveTo>
                  <a:cubicBezTo>
                    <a:pt x="33" y="106"/>
                    <a:pt x="35" y="91"/>
                    <a:pt x="35" y="78"/>
                  </a:cubicBezTo>
                  <a:cubicBezTo>
                    <a:pt x="36" y="78"/>
                    <a:pt x="37" y="78"/>
                    <a:pt x="37" y="77"/>
                  </a:cubicBezTo>
                  <a:cubicBezTo>
                    <a:pt x="42" y="74"/>
                    <a:pt x="53" y="76"/>
                    <a:pt x="58" y="77"/>
                  </a:cubicBezTo>
                  <a:cubicBezTo>
                    <a:pt x="63" y="78"/>
                    <a:pt x="72" y="77"/>
                    <a:pt x="77" y="80"/>
                  </a:cubicBezTo>
                  <a:cubicBezTo>
                    <a:pt x="87" y="84"/>
                    <a:pt x="86" y="89"/>
                    <a:pt x="85" y="98"/>
                  </a:cubicBezTo>
                  <a:cubicBezTo>
                    <a:pt x="84" y="108"/>
                    <a:pt x="82" y="118"/>
                    <a:pt x="77" y="126"/>
                  </a:cubicBezTo>
                  <a:cubicBezTo>
                    <a:pt x="65" y="144"/>
                    <a:pt x="44" y="139"/>
                    <a:pt x="38" y="119"/>
                  </a:cubicBezTo>
                  <a:close/>
                  <a:moveTo>
                    <a:pt x="88" y="305"/>
                  </a:moveTo>
                  <a:cubicBezTo>
                    <a:pt x="88" y="304"/>
                    <a:pt x="87" y="303"/>
                    <a:pt x="87" y="302"/>
                  </a:cubicBezTo>
                  <a:cubicBezTo>
                    <a:pt x="86" y="301"/>
                    <a:pt x="86" y="300"/>
                    <a:pt x="86" y="298"/>
                  </a:cubicBezTo>
                  <a:cubicBezTo>
                    <a:pt x="86" y="296"/>
                    <a:pt x="87" y="295"/>
                    <a:pt x="89" y="295"/>
                  </a:cubicBezTo>
                  <a:cubicBezTo>
                    <a:pt x="90" y="298"/>
                    <a:pt x="90" y="301"/>
                    <a:pt x="91" y="304"/>
                  </a:cubicBezTo>
                  <a:cubicBezTo>
                    <a:pt x="90" y="304"/>
                    <a:pt x="89" y="304"/>
                    <a:pt x="88" y="305"/>
                  </a:cubicBezTo>
                  <a:close/>
                  <a:moveTo>
                    <a:pt x="98" y="316"/>
                  </a:moveTo>
                  <a:cubicBezTo>
                    <a:pt x="98" y="315"/>
                    <a:pt x="98" y="315"/>
                    <a:pt x="97" y="315"/>
                  </a:cubicBezTo>
                  <a:cubicBezTo>
                    <a:pt x="95" y="287"/>
                    <a:pt x="88" y="259"/>
                    <a:pt x="83" y="231"/>
                  </a:cubicBezTo>
                  <a:cubicBezTo>
                    <a:pt x="79" y="201"/>
                    <a:pt x="75" y="171"/>
                    <a:pt x="70" y="141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73" y="138"/>
                    <a:pt x="77" y="135"/>
                    <a:pt x="80" y="131"/>
                  </a:cubicBezTo>
                  <a:cubicBezTo>
                    <a:pt x="81" y="129"/>
                    <a:pt x="82" y="127"/>
                    <a:pt x="83" y="126"/>
                  </a:cubicBezTo>
                  <a:cubicBezTo>
                    <a:pt x="85" y="156"/>
                    <a:pt x="90" y="185"/>
                    <a:pt x="95" y="215"/>
                  </a:cubicBezTo>
                  <a:cubicBezTo>
                    <a:pt x="101" y="246"/>
                    <a:pt x="105" y="277"/>
                    <a:pt x="113" y="308"/>
                  </a:cubicBezTo>
                  <a:cubicBezTo>
                    <a:pt x="113" y="308"/>
                    <a:pt x="114" y="309"/>
                    <a:pt x="115" y="309"/>
                  </a:cubicBezTo>
                  <a:cubicBezTo>
                    <a:pt x="114" y="312"/>
                    <a:pt x="113" y="316"/>
                    <a:pt x="110" y="318"/>
                  </a:cubicBezTo>
                  <a:cubicBezTo>
                    <a:pt x="106" y="320"/>
                    <a:pt x="101" y="318"/>
                    <a:pt x="98" y="316"/>
                  </a:cubicBezTo>
                  <a:close/>
                  <a:moveTo>
                    <a:pt x="111" y="343"/>
                  </a:moveTo>
                  <a:cubicBezTo>
                    <a:pt x="110" y="346"/>
                    <a:pt x="109" y="346"/>
                    <a:pt x="109" y="343"/>
                  </a:cubicBezTo>
                  <a:cubicBezTo>
                    <a:pt x="107" y="340"/>
                    <a:pt x="107" y="335"/>
                    <a:pt x="107" y="332"/>
                  </a:cubicBezTo>
                  <a:cubicBezTo>
                    <a:pt x="106" y="329"/>
                    <a:pt x="105" y="325"/>
                    <a:pt x="103" y="322"/>
                  </a:cubicBezTo>
                  <a:cubicBezTo>
                    <a:pt x="105" y="323"/>
                    <a:pt x="107" y="323"/>
                    <a:pt x="109" y="322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10" y="326"/>
                    <a:pt x="110" y="329"/>
                    <a:pt x="111" y="333"/>
                  </a:cubicBezTo>
                  <a:cubicBezTo>
                    <a:pt x="111" y="335"/>
                    <a:pt x="112" y="337"/>
                    <a:pt x="112" y="338"/>
                  </a:cubicBezTo>
                  <a:cubicBezTo>
                    <a:pt x="113" y="340"/>
                    <a:pt x="112" y="341"/>
                    <a:pt x="111" y="343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3" name="矩形 1">
            <a:extLst>
              <a:ext uri="{FF2B5EF4-FFF2-40B4-BE49-F238E27FC236}">
                <a16:creationId xmlns:a16="http://schemas.microsoft.com/office/drawing/2014/main" id="{4EF1F108-A1D2-404E-B546-F01D90DFA530}"/>
              </a:ext>
            </a:extLst>
          </p:cNvPr>
          <p:cNvSpPr/>
          <p:nvPr/>
        </p:nvSpPr>
        <p:spPr>
          <a:xfrm>
            <a:off x="4457645" y="2934329"/>
            <a:ext cx="4035079" cy="9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用户模块的模板编写（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accounts/templates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被关注功能的实现（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accounts/</a:t>
            </a:r>
            <a:r>
              <a:rPr lang="en-US" altLang="zh-CN" sz="1333" dirty="0" err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views.py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关注和粉丝列表的实现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0F94C08-7C2C-E442-A097-6E326FBF0546}"/>
              </a:ext>
            </a:extLst>
          </p:cNvPr>
          <p:cNvSpPr/>
          <p:nvPr/>
        </p:nvSpPr>
        <p:spPr>
          <a:xfrm>
            <a:off x="4383019" y="2242092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刘昌宏</a:t>
            </a:r>
          </a:p>
        </p:txBody>
      </p:sp>
    </p:spTree>
    <p:extLst>
      <p:ext uri="{BB962C8B-B14F-4D97-AF65-F5344CB8AC3E}">
        <p14:creationId xmlns:p14="http://schemas.microsoft.com/office/powerpoint/2010/main" val="344498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F5C383-5613-9941-B634-6EB28640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64637"/>
            <a:ext cx="9689429" cy="6511955"/>
          </a:xfrm>
          <a:prstGeom prst="rect">
            <a:avLst/>
          </a:prstGeom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E308418D-DA47-9047-B12D-32A7EEF3C8A0}"/>
              </a:ext>
            </a:extLst>
          </p:cNvPr>
          <p:cNvSpPr/>
          <p:nvPr/>
        </p:nvSpPr>
        <p:spPr>
          <a:xfrm>
            <a:off x="335360" y="548680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EADD81F-20B6-46A4-A202-0846D56E795D}"/>
                  </a:ext>
                </a:extLst>
              </p14:cNvPr>
              <p14:cNvContentPartPr/>
              <p14:nvPr/>
            </p14:nvContentPartPr>
            <p14:xfrm>
              <a:off x="6672064" y="260648"/>
              <a:ext cx="4283520" cy="46550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EADD81F-20B6-46A4-A202-0846D56E7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4424" y="242647"/>
                <a:ext cx="4319159" cy="46906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53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C21BE-9A71-0142-A404-C1B98F741BCB}"/>
              </a:ext>
            </a:extLst>
          </p:cNvPr>
          <p:cNvSpPr/>
          <p:nvPr/>
        </p:nvSpPr>
        <p:spPr>
          <a:xfrm>
            <a:off x="4943872" y="6277338"/>
            <a:ext cx="288032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Noto Sans N'Ko" panose="020B0502040504020204" pitchFamily="34" charset="0"/>
              </a:rPr>
              <a:t>用</a:t>
            </a: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Noto Sans N'Ko" panose="020B0502040504020204" pitchFamily="34" charset="0"/>
              </a:rPr>
              <a:t>django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Noto Sans N'Ko" panose="020B0502040504020204" pitchFamily="34" charset="0"/>
              </a:rPr>
              <a:t>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Noto Sans N'Ko" panose="020B0502040504020204" pitchFamily="34" charset="0"/>
              </a:rPr>
              <a:t>shell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Noto Sans N'Ko" panose="020B0502040504020204" pitchFamily="34" charset="0"/>
              </a:rPr>
              <a:t>进行测试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288C5D-730E-6242-9648-C93877D291B9}"/>
              </a:ext>
            </a:extLst>
          </p:cNvPr>
          <p:cNvSpPr/>
          <p:nvPr/>
        </p:nvSpPr>
        <p:spPr>
          <a:xfrm>
            <a:off x="335360" y="544859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关注和取消关注的实现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C802D0DC-BB28-2F49-9874-AD659A360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5"/>
          <a:stretch/>
        </p:blipFill>
        <p:spPr>
          <a:xfrm>
            <a:off x="4614403" y="260648"/>
            <a:ext cx="3593832" cy="59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DE931B-CE71-7041-885E-DB011FDA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" y="1124744"/>
            <a:ext cx="8081381" cy="560251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0BFCB44-9EAB-B248-BCE8-C29050A7D62D}"/>
              </a:ext>
            </a:extLst>
          </p:cNvPr>
          <p:cNvSpPr/>
          <p:nvPr/>
        </p:nvSpPr>
        <p:spPr>
          <a:xfrm>
            <a:off x="335360" y="535843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粉丝和关注列表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D2B28-E39D-D042-90B1-9ECD65E5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40" y="2660915"/>
            <a:ext cx="8632683" cy="40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1A27D54C-66A0-1F47-AD77-32DC45312978}"/>
              </a:ext>
            </a:extLst>
          </p:cNvPr>
          <p:cNvSpPr/>
          <p:nvPr/>
        </p:nvSpPr>
        <p:spPr>
          <a:xfrm>
            <a:off x="364155" y="532640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粉丝和关注列表的实现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F3287-8277-ED48-B9AB-A51A0751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" y="1124745"/>
            <a:ext cx="6628015" cy="5568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B73C48-01C9-CE48-A686-BC56D4687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9" t="2003" r="3477" b="5885"/>
          <a:stretch/>
        </p:blipFill>
        <p:spPr>
          <a:xfrm>
            <a:off x="6096000" y="1889462"/>
            <a:ext cx="5952661" cy="48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6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组合 1037"/>
          <p:cNvGrpSpPr/>
          <p:nvPr/>
        </p:nvGrpSpPr>
        <p:grpSpPr>
          <a:xfrm>
            <a:off x="6371591" y="1337733"/>
            <a:ext cx="1488016" cy="1608667"/>
            <a:chOff x="4843463" y="93663"/>
            <a:chExt cx="1116012" cy="1206500"/>
          </a:xfrm>
        </p:grpSpPr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049838" y="331788"/>
              <a:ext cx="798513" cy="968375"/>
            </a:xfrm>
            <a:custGeom>
              <a:avLst/>
              <a:gdLst>
                <a:gd name="T0" fmla="*/ 63 w 251"/>
                <a:gd name="T1" fmla="*/ 30 h 304"/>
                <a:gd name="T2" fmla="*/ 121 w 251"/>
                <a:gd name="T3" fmla="*/ 222 h 304"/>
                <a:gd name="T4" fmla="*/ 128 w 251"/>
                <a:gd name="T5" fmla="*/ 246 h 304"/>
                <a:gd name="T6" fmla="*/ 130 w 251"/>
                <a:gd name="T7" fmla="*/ 263 h 304"/>
                <a:gd name="T8" fmla="*/ 145 w 251"/>
                <a:gd name="T9" fmla="*/ 273 h 304"/>
                <a:gd name="T10" fmla="*/ 156 w 251"/>
                <a:gd name="T11" fmla="*/ 292 h 304"/>
                <a:gd name="T12" fmla="*/ 166 w 251"/>
                <a:gd name="T13" fmla="*/ 296 h 304"/>
                <a:gd name="T14" fmla="*/ 241 w 251"/>
                <a:gd name="T15" fmla="*/ 256 h 304"/>
                <a:gd name="T16" fmla="*/ 231 w 251"/>
                <a:gd name="T17" fmla="*/ 224 h 304"/>
                <a:gd name="T18" fmla="*/ 220 w 251"/>
                <a:gd name="T19" fmla="*/ 203 h 304"/>
                <a:gd name="T20" fmla="*/ 220 w 251"/>
                <a:gd name="T21" fmla="*/ 201 h 304"/>
                <a:gd name="T22" fmla="*/ 203 w 251"/>
                <a:gd name="T23" fmla="*/ 97 h 304"/>
                <a:gd name="T24" fmla="*/ 236 w 251"/>
                <a:gd name="T25" fmla="*/ 259 h 304"/>
                <a:gd name="T26" fmla="*/ 173 w 251"/>
                <a:gd name="T27" fmla="*/ 294 h 304"/>
                <a:gd name="T28" fmla="*/ 236 w 251"/>
                <a:gd name="T29" fmla="*/ 258 h 304"/>
                <a:gd name="T30" fmla="*/ 231 w 251"/>
                <a:gd name="T31" fmla="*/ 257 h 304"/>
                <a:gd name="T32" fmla="*/ 160 w 251"/>
                <a:gd name="T33" fmla="*/ 288 h 304"/>
                <a:gd name="T34" fmla="*/ 152 w 251"/>
                <a:gd name="T35" fmla="*/ 282 h 304"/>
                <a:gd name="T36" fmla="*/ 150 w 251"/>
                <a:gd name="T37" fmla="*/ 275 h 304"/>
                <a:gd name="T38" fmla="*/ 152 w 251"/>
                <a:gd name="T39" fmla="*/ 273 h 304"/>
                <a:gd name="T40" fmla="*/ 208 w 251"/>
                <a:gd name="T41" fmla="*/ 249 h 304"/>
                <a:gd name="T42" fmla="*/ 231 w 251"/>
                <a:gd name="T43" fmla="*/ 257 h 304"/>
                <a:gd name="T44" fmla="*/ 145 w 251"/>
                <a:gd name="T45" fmla="*/ 266 h 304"/>
                <a:gd name="T46" fmla="*/ 140 w 251"/>
                <a:gd name="T47" fmla="*/ 264 h 304"/>
                <a:gd name="T48" fmla="*/ 131 w 251"/>
                <a:gd name="T49" fmla="*/ 247 h 304"/>
                <a:gd name="T50" fmla="*/ 166 w 251"/>
                <a:gd name="T51" fmla="*/ 240 h 304"/>
                <a:gd name="T52" fmla="*/ 219 w 251"/>
                <a:gd name="T53" fmla="*/ 207 h 304"/>
                <a:gd name="T54" fmla="*/ 216 w 251"/>
                <a:gd name="T55" fmla="*/ 199 h 304"/>
                <a:gd name="T56" fmla="*/ 178 w 251"/>
                <a:gd name="T57" fmla="*/ 228 h 304"/>
                <a:gd name="T58" fmla="*/ 123 w 251"/>
                <a:gd name="T59" fmla="*/ 234 h 304"/>
                <a:gd name="T60" fmla="*/ 124 w 251"/>
                <a:gd name="T61" fmla="*/ 223 h 304"/>
                <a:gd name="T62" fmla="*/ 198 w 251"/>
                <a:gd name="T63" fmla="*/ 186 h 304"/>
                <a:gd name="T64" fmla="*/ 199 w 251"/>
                <a:gd name="T65" fmla="*/ 184 h 304"/>
                <a:gd name="T66" fmla="*/ 93 w 251"/>
                <a:gd name="T67" fmla="*/ 138 h 304"/>
                <a:gd name="T68" fmla="*/ 134 w 251"/>
                <a:gd name="T69" fmla="*/ 111 h 304"/>
                <a:gd name="T70" fmla="*/ 171 w 251"/>
                <a:gd name="T71" fmla="*/ 199 h 304"/>
                <a:gd name="T72" fmla="*/ 93 w 251"/>
                <a:gd name="T73" fmla="*/ 138 h 304"/>
                <a:gd name="T74" fmla="*/ 193 w 251"/>
                <a:gd name="T75" fmla="*/ 182 h 304"/>
                <a:gd name="T76" fmla="*/ 150 w 251"/>
                <a:gd name="T77" fmla="*/ 144 h 304"/>
                <a:gd name="T78" fmla="*/ 146 w 251"/>
                <a:gd name="T79" fmla="*/ 109 h 304"/>
                <a:gd name="T80" fmla="*/ 156 w 251"/>
                <a:gd name="T81" fmla="*/ 88 h 304"/>
                <a:gd name="T82" fmla="*/ 137 w 251"/>
                <a:gd name="T83" fmla="*/ 78 h 304"/>
                <a:gd name="T84" fmla="*/ 133 w 251"/>
                <a:gd name="T85" fmla="*/ 103 h 304"/>
                <a:gd name="T86" fmla="*/ 95 w 251"/>
                <a:gd name="T87" fmla="*/ 123 h 304"/>
                <a:gd name="T88" fmla="*/ 75 w 251"/>
                <a:gd name="T89" fmla="*/ 127 h 304"/>
                <a:gd name="T90" fmla="*/ 86 w 251"/>
                <a:gd name="T91" fmla="*/ 141 h 304"/>
                <a:gd name="T92" fmla="*/ 91 w 251"/>
                <a:gd name="T93" fmla="*/ 166 h 304"/>
                <a:gd name="T94" fmla="*/ 143 w 251"/>
                <a:gd name="T95" fmla="*/ 213 h 304"/>
                <a:gd name="T96" fmla="*/ 125 w 251"/>
                <a:gd name="T97" fmla="*/ 218 h 304"/>
                <a:gd name="T98" fmla="*/ 58 w 251"/>
                <a:gd name="T99" fmla="*/ 43 h 304"/>
                <a:gd name="T100" fmla="*/ 192 w 251"/>
                <a:gd name="T101" fmla="*/ 18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1" h="304">
                  <a:moveTo>
                    <a:pt x="177" y="32"/>
                  </a:moveTo>
                  <a:cubicBezTo>
                    <a:pt x="144" y="0"/>
                    <a:pt x="99" y="8"/>
                    <a:pt x="63" y="30"/>
                  </a:cubicBezTo>
                  <a:cubicBezTo>
                    <a:pt x="27" y="52"/>
                    <a:pt x="0" y="93"/>
                    <a:pt x="15" y="136"/>
                  </a:cubicBezTo>
                  <a:cubicBezTo>
                    <a:pt x="32" y="188"/>
                    <a:pt x="89" y="186"/>
                    <a:pt x="121" y="222"/>
                  </a:cubicBezTo>
                  <a:cubicBezTo>
                    <a:pt x="118" y="226"/>
                    <a:pt x="117" y="230"/>
                    <a:pt x="118" y="235"/>
                  </a:cubicBezTo>
                  <a:cubicBezTo>
                    <a:pt x="120" y="240"/>
                    <a:pt x="123" y="246"/>
                    <a:pt x="128" y="246"/>
                  </a:cubicBezTo>
                  <a:cubicBezTo>
                    <a:pt x="128" y="247"/>
                    <a:pt x="128" y="247"/>
                    <a:pt x="128" y="247"/>
                  </a:cubicBezTo>
                  <a:cubicBezTo>
                    <a:pt x="126" y="252"/>
                    <a:pt x="127" y="258"/>
                    <a:pt x="130" y="263"/>
                  </a:cubicBezTo>
                  <a:cubicBezTo>
                    <a:pt x="132" y="265"/>
                    <a:pt x="136" y="269"/>
                    <a:pt x="140" y="270"/>
                  </a:cubicBezTo>
                  <a:cubicBezTo>
                    <a:pt x="141" y="271"/>
                    <a:pt x="143" y="272"/>
                    <a:pt x="145" y="273"/>
                  </a:cubicBezTo>
                  <a:cubicBezTo>
                    <a:pt x="144" y="275"/>
                    <a:pt x="145" y="278"/>
                    <a:pt x="145" y="281"/>
                  </a:cubicBezTo>
                  <a:cubicBezTo>
                    <a:pt x="147" y="285"/>
                    <a:pt x="151" y="293"/>
                    <a:pt x="156" y="292"/>
                  </a:cubicBezTo>
                  <a:cubicBezTo>
                    <a:pt x="159" y="294"/>
                    <a:pt x="162" y="295"/>
                    <a:pt x="165" y="295"/>
                  </a:cubicBezTo>
                  <a:cubicBezTo>
                    <a:pt x="165" y="295"/>
                    <a:pt x="166" y="296"/>
                    <a:pt x="166" y="296"/>
                  </a:cubicBezTo>
                  <a:cubicBezTo>
                    <a:pt x="184" y="304"/>
                    <a:pt x="204" y="303"/>
                    <a:pt x="220" y="293"/>
                  </a:cubicBezTo>
                  <a:cubicBezTo>
                    <a:pt x="230" y="287"/>
                    <a:pt x="251" y="268"/>
                    <a:pt x="241" y="256"/>
                  </a:cubicBezTo>
                  <a:cubicBezTo>
                    <a:pt x="241" y="255"/>
                    <a:pt x="240" y="255"/>
                    <a:pt x="239" y="255"/>
                  </a:cubicBezTo>
                  <a:cubicBezTo>
                    <a:pt x="245" y="246"/>
                    <a:pt x="244" y="236"/>
                    <a:pt x="231" y="224"/>
                  </a:cubicBezTo>
                  <a:cubicBezTo>
                    <a:pt x="233" y="217"/>
                    <a:pt x="232" y="209"/>
                    <a:pt x="223" y="203"/>
                  </a:cubicBezTo>
                  <a:cubicBezTo>
                    <a:pt x="222" y="202"/>
                    <a:pt x="221" y="202"/>
                    <a:pt x="220" y="203"/>
                  </a:cubicBezTo>
                  <a:cubicBezTo>
                    <a:pt x="220" y="202"/>
                    <a:pt x="220" y="202"/>
                    <a:pt x="220" y="202"/>
                  </a:cubicBezTo>
                  <a:cubicBezTo>
                    <a:pt x="220" y="202"/>
                    <a:pt x="220" y="201"/>
                    <a:pt x="220" y="201"/>
                  </a:cubicBezTo>
                  <a:cubicBezTo>
                    <a:pt x="225" y="188"/>
                    <a:pt x="213" y="176"/>
                    <a:pt x="200" y="178"/>
                  </a:cubicBezTo>
                  <a:cubicBezTo>
                    <a:pt x="195" y="151"/>
                    <a:pt x="203" y="124"/>
                    <a:pt x="203" y="97"/>
                  </a:cubicBezTo>
                  <a:cubicBezTo>
                    <a:pt x="202" y="73"/>
                    <a:pt x="194" y="49"/>
                    <a:pt x="177" y="32"/>
                  </a:cubicBezTo>
                  <a:close/>
                  <a:moveTo>
                    <a:pt x="236" y="259"/>
                  </a:moveTo>
                  <a:cubicBezTo>
                    <a:pt x="242" y="271"/>
                    <a:pt x="217" y="288"/>
                    <a:pt x="208" y="292"/>
                  </a:cubicBezTo>
                  <a:cubicBezTo>
                    <a:pt x="197" y="297"/>
                    <a:pt x="185" y="297"/>
                    <a:pt x="173" y="294"/>
                  </a:cubicBezTo>
                  <a:cubicBezTo>
                    <a:pt x="191" y="291"/>
                    <a:pt x="212" y="276"/>
                    <a:pt x="221" y="270"/>
                  </a:cubicBezTo>
                  <a:cubicBezTo>
                    <a:pt x="227" y="266"/>
                    <a:pt x="232" y="262"/>
                    <a:pt x="236" y="258"/>
                  </a:cubicBezTo>
                  <a:cubicBezTo>
                    <a:pt x="236" y="258"/>
                    <a:pt x="236" y="259"/>
                    <a:pt x="236" y="259"/>
                  </a:cubicBezTo>
                  <a:close/>
                  <a:moveTo>
                    <a:pt x="231" y="257"/>
                  </a:moveTo>
                  <a:cubicBezTo>
                    <a:pt x="227" y="262"/>
                    <a:pt x="213" y="268"/>
                    <a:pt x="207" y="272"/>
                  </a:cubicBezTo>
                  <a:cubicBezTo>
                    <a:pt x="197" y="278"/>
                    <a:pt x="174" y="293"/>
                    <a:pt x="160" y="288"/>
                  </a:cubicBezTo>
                  <a:cubicBezTo>
                    <a:pt x="160" y="288"/>
                    <a:pt x="159" y="288"/>
                    <a:pt x="159" y="287"/>
                  </a:cubicBezTo>
                  <a:cubicBezTo>
                    <a:pt x="156" y="286"/>
                    <a:pt x="154" y="285"/>
                    <a:pt x="152" y="282"/>
                  </a:cubicBezTo>
                  <a:cubicBezTo>
                    <a:pt x="152" y="280"/>
                    <a:pt x="151" y="279"/>
                    <a:pt x="151" y="278"/>
                  </a:cubicBezTo>
                  <a:cubicBezTo>
                    <a:pt x="150" y="277"/>
                    <a:pt x="150" y="276"/>
                    <a:pt x="150" y="275"/>
                  </a:cubicBezTo>
                  <a:cubicBezTo>
                    <a:pt x="150" y="274"/>
                    <a:pt x="150" y="274"/>
                    <a:pt x="150" y="274"/>
                  </a:cubicBezTo>
                  <a:cubicBezTo>
                    <a:pt x="151" y="275"/>
                    <a:pt x="152" y="274"/>
                    <a:pt x="152" y="273"/>
                  </a:cubicBezTo>
                  <a:cubicBezTo>
                    <a:pt x="153" y="273"/>
                    <a:pt x="154" y="273"/>
                    <a:pt x="155" y="272"/>
                  </a:cubicBezTo>
                  <a:cubicBezTo>
                    <a:pt x="172" y="268"/>
                    <a:pt x="192" y="257"/>
                    <a:pt x="208" y="249"/>
                  </a:cubicBezTo>
                  <a:cubicBezTo>
                    <a:pt x="216" y="245"/>
                    <a:pt x="224" y="238"/>
                    <a:pt x="229" y="230"/>
                  </a:cubicBezTo>
                  <a:cubicBezTo>
                    <a:pt x="236" y="237"/>
                    <a:pt x="238" y="247"/>
                    <a:pt x="231" y="257"/>
                  </a:cubicBezTo>
                  <a:close/>
                  <a:moveTo>
                    <a:pt x="190" y="250"/>
                  </a:moveTo>
                  <a:cubicBezTo>
                    <a:pt x="181" y="254"/>
                    <a:pt x="158" y="268"/>
                    <a:pt x="145" y="266"/>
                  </a:cubicBezTo>
                  <a:cubicBezTo>
                    <a:pt x="145" y="266"/>
                    <a:pt x="145" y="266"/>
                    <a:pt x="144" y="266"/>
                  </a:cubicBezTo>
                  <a:cubicBezTo>
                    <a:pt x="143" y="265"/>
                    <a:pt x="142" y="265"/>
                    <a:pt x="140" y="264"/>
                  </a:cubicBezTo>
                  <a:cubicBezTo>
                    <a:pt x="138" y="263"/>
                    <a:pt x="136" y="261"/>
                    <a:pt x="135" y="260"/>
                  </a:cubicBezTo>
                  <a:cubicBezTo>
                    <a:pt x="132" y="256"/>
                    <a:pt x="130" y="252"/>
                    <a:pt x="131" y="247"/>
                  </a:cubicBezTo>
                  <a:cubicBezTo>
                    <a:pt x="131" y="247"/>
                    <a:pt x="131" y="247"/>
                    <a:pt x="131" y="247"/>
                  </a:cubicBezTo>
                  <a:cubicBezTo>
                    <a:pt x="141" y="252"/>
                    <a:pt x="157" y="243"/>
                    <a:pt x="166" y="240"/>
                  </a:cubicBezTo>
                  <a:cubicBezTo>
                    <a:pt x="182" y="233"/>
                    <a:pt x="210" y="224"/>
                    <a:pt x="219" y="206"/>
                  </a:cubicBezTo>
                  <a:cubicBezTo>
                    <a:pt x="219" y="207"/>
                    <a:pt x="219" y="207"/>
                    <a:pt x="219" y="207"/>
                  </a:cubicBezTo>
                  <a:cubicBezTo>
                    <a:pt x="243" y="226"/>
                    <a:pt x="203" y="244"/>
                    <a:pt x="190" y="250"/>
                  </a:cubicBezTo>
                  <a:close/>
                  <a:moveTo>
                    <a:pt x="216" y="199"/>
                  </a:moveTo>
                  <a:cubicBezTo>
                    <a:pt x="216" y="199"/>
                    <a:pt x="216" y="199"/>
                    <a:pt x="216" y="200"/>
                  </a:cubicBezTo>
                  <a:cubicBezTo>
                    <a:pt x="208" y="214"/>
                    <a:pt x="192" y="221"/>
                    <a:pt x="178" y="228"/>
                  </a:cubicBezTo>
                  <a:cubicBezTo>
                    <a:pt x="167" y="233"/>
                    <a:pt x="141" y="247"/>
                    <a:pt x="129" y="242"/>
                  </a:cubicBezTo>
                  <a:cubicBezTo>
                    <a:pt x="127" y="239"/>
                    <a:pt x="124" y="237"/>
                    <a:pt x="123" y="234"/>
                  </a:cubicBezTo>
                  <a:cubicBezTo>
                    <a:pt x="123" y="231"/>
                    <a:pt x="122" y="226"/>
                    <a:pt x="123" y="223"/>
                  </a:cubicBezTo>
                  <a:cubicBezTo>
                    <a:pt x="124" y="223"/>
                    <a:pt x="124" y="223"/>
                    <a:pt x="124" y="223"/>
                  </a:cubicBezTo>
                  <a:cubicBezTo>
                    <a:pt x="125" y="223"/>
                    <a:pt x="125" y="223"/>
                    <a:pt x="126" y="223"/>
                  </a:cubicBezTo>
                  <a:cubicBezTo>
                    <a:pt x="153" y="220"/>
                    <a:pt x="180" y="207"/>
                    <a:pt x="198" y="186"/>
                  </a:cubicBezTo>
                  <a:cubicBezTo>
                    <a:pt x="198" y="185"/>
                    <a:pt x="199" y="185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9" y="182"/>
                    <a:pt x="217" y="189"/>
                    <a:pt x="216" y="199"/>
                  </a:cubicBezTo>
                  <a:close/>
                  <a:moveTo>
                    <a:pt x="93" y="138"/>
                  </a:moveTo>
                  <a:cubicBezTo>
                    <a:pt x="97" y="129"/>
                    <a:pt x="103" y="122"/>
                    <a:pt x="110" y="117"/>
                  </a:cubicBezTo>
                  <a:cubicBezTo>
                    <a:pt x="118" y="111"/>
                    <a:pt x="126" y="111"/>
                    <a:pt x="134" y="111"/>
                  </a:cubicBezTo>
                  <a:cubicBezTo>
                    <a:pt x="135" y="120"/>
                    <a:pt x="138" y="129"/>
                    <a:pt x="141" y="137"/>
                  </a:cubicBezTo>
                  <a:cubicBezTo>
                    <a:pt x="148" y="159"/>
                    <a:pt x="162" y="178"/>
                    <a:pt x="171" y="199"/>
                  </a:cubicBezTo>
                  <a:cubicBezTo>
                    <a:pt x="163" y="204"/>
                    <a:pt x="156" y="208"/>
                    <a:pt x="147" y="211"/>
                  </a:cubicBezTo>
                  <a:cubicBezTo>
                    <a:pt x="144" y="183"/>
                    <a:pt x="118" y="155"/>
                    <a:pt x="93" y="138"/>
                  </a:cubicBezTo>
                  <a:close/>
                  <a:moveTo>
                    <a:pt x="192" y="180"/>
                  </a:moveTo>
                  <a:cubicBezTo>
                    <a:pt x="193" y="181"/>
                    <a:pt x="193" y="182"/>
                    <a:pt x="193" y="182"/>
                  </a:cubicBezTo>
                  <a:cubicBezTo>
                    <a:pt x="187" y="187"/>
                    <a:pt x="181" y="192"/>
                    <a:pt x="175" y="196"/>
                  </a:cubicBezTo>
                  <a:cubicBezTo>
                    <a:pt x="169" y="178"/>
                    <a:pt x="157" y="162"/>
                    <a:pt x="150" y="144"/>
                  </a:cubicBezTo>
                  <a:cubicBezTo>
                    <a:pt x="146" y="133"/>
                    <a:pt x="143" y="121"/>
                    <a:pt x="142" y="110"/>
                  </a:cubicBezTo>
                  <a:cubicBezTo>
                    <a:pt x="143" y="109"/>
                    <a:pt x="144" y="109"/>
                    <a:pt x="146" y="109"/>
                  </a:cubicBezTo>
                  <a:cubicBezTo>
                    <a:pt x="155" y="106"/>
                    <a:pt x="164" y="99"/>
                    <a:pt x="162" y="88"/>
                  </a:cubicBezTo>
                  <a:cubicBezTo>
                    <a:pt x="161" y="85"/>
                    <a:pt x="156" y="85"/>
                    <a:pt x="156" y="88"/>
                  </a:cubicBezTo>
                  <a:cubicBezTo>
                    <a:pt x="154" y="98"/>
                    <a:pt x="148" y="101"/>
                    <a:pt x="140" y="102"/>
                  </a:cubicBezTo>
                  <a:cubicBezTo>
                    <a:pt x="139" y="94"/>
                    <a:pt x="138" y="86"/>
                    <a:pt x="137" y="78"/>
                  </a:cubicBezTo>
                  <a:cubicBezTo>
                    <a:pt x="137" y="75"/>
                    <a:pt x="132" y="75"/>
                    <a:pt x="132" y="78"/>
                  </a:cubicBezTo>
                  <a:cubicBezTo>
                    <a:pt x="131" y="86"/>
                    <a:pt x="131" y="95"/>
                    <a:pt x="133" y="103"/>
                  </a:cubicBezTo>
                  <a:cubicBezTo>
                    <a:pt x="127" y="104"/>
                    <a:pt x="122" y="104"/>
                    <a:pt x="118" y="105"/>
                  </a:cubicBezTo>
                  <a:cubicBezTo>
                    <a:pt x="108" y="108"/>
                    <a:pt x="101" y="115"/>
                    <a:pt x="95" y="123"/>
                  </a:cubicBezTo>
                  <a:cubicBezTo>
                    <a:pt x="92" y="127"/>
                    <a:pt x="90" y="131"/>
                    <a:pt x="88" y="134"/>
                  </a:cubicBezTo>
                  <a:cubicBezTo>
                    <a:pt x="84" y="132"/>
                    <a:pt x="79" y="129"/>
                    <a:pt x="75" y="127"/>
                  </a:cubicBezTo>
                  <a:cubicBezTo>
                    <a:pt x="73" y="125"/>
                    <a:pt x="71" y="130"/>
                    <a:pt x="73" y="131"/>
                  </a:cubicBezTo>
                  <a:cubicBezTo>
                    <a:pt x="77" y="134"/>
                    <a:pt x="81" y="137"/>
                    <a:pt x="86" y="141"/>
                  </a:cubicBezTo>
                  <a:cubicBezTo>
                    <a:pt x="83" y="150"/>
                    <a:pt x="83" y="159"/>
                    <a:pt x="88" y="167"/>
                  </a:cubicBezTo>
                  <a:cubicBezTo>
                    <a:pt x="89" y="169"/>
                    <a:pt x="92" y="168"/>
                    <a:pt x="91" y="166"/>
                  </a:cubicBezTo>
                  <a:cubicBezTo>
                    <a:pt x="88" y="159"/>
                    <a:pt x="88" y="151"/>
                    <a:pt x="90" y="144"/>
                  </a:cubicBezTo>
                  <a:cubicBezTo>
                    <a:pt x="114" y="163"/>
                    <a:pt x="139" y="186"/>
                    <a:pt x="143" y="213"/>
                  </a:cubicBezTo>
                  <a:cubicBezTo>
                    <a:pt x="138" y="215"/>
                    <a:pt x="132" y="217"/>
                    <a:pt x="125" y="219"/>
                  </a:cubicBezTo>
                  <a:cubicBezTo>
                    <a:pt x="125" y="219"/>
                    <a:pt x="125" y="219"/>
                    <a:pt x="125" y="218"/>
                  </a:cubicBezTo>
                  <a:cubicBezTo>
                    <a:pt x="103" y="190"/>
                    <a:pt x="65" y="187"/>
                    <a:pt x="40" y="163"/>
                  </a:cubicBezTo>
                  <a:cubicBezTo>
                    <a:pt x="2" y="125"/>
                    <a:pt x="20" y="71"/>
                    <a:pt x="58" y="43"/>
                  </a:cubicBezTo>
                  <a:cubicBezTo>
                    <a:pt x="98" y="14"/>
                    <a:pt x="155" y="5"/>
                    <a:pt x="183" y="54"/>
                  </a:cubicBezTo>
                  <a:cubicBezTo>
                    <a:pt x="206" y="95"/>
                    <a:pt x="182" y="138"/>
                    <a:pt x="192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46688" y="1035050"/>
              <a:ext cx="104775" cy="161925"/>
            </a:xfrm>
            <a:custGeom>
              <a:avLst/>
              <a:gdLst>
                <a:gd name="T0" fmla="*/ 27 w 33"/>
                <a:gd name="T1" fmla="*/ 2 h 51"/>
                <a:gd name="T2" fmla="*/ 13 w 33"/>
                <a:gd name="T3" fmla="*/ 25 h 51"/>
                <a:gd name="T4" fmla="*/ 1 w 33"/>
                <a:gd name="T5" fmla="*/ 46 h 51"/>
                <a:gd name="T6" fmla="*/ 6 w 33"/>
                <a:gd name="T7" fmla="*/ 49 h 51"/>
                <a:gd name="T8" fmla="*/ 20 w 33"/>
                <a:gd name="T9" fmla="*/ 26 h 51"/>
                <a:gd name="T10" fmla="*/ 32 w 33"/>
                <a:gd name="T11" fmla="*/ 5 h 51"/>
                <a:gd name="T12" fmla="*/ 27 w 33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1">
                  <a:moveTo>
                    <a:pt x="27" y="2"/>
                  </a:moveTo>
                  <a:cubicBezTo>
                    <a:pt x="22" y="9"/>
                    <a:pt x="17" y="17"/>
                    <a:pt x="13" y="25"/>
                  </a:cubicBezTo>
                  <a:cubicBezTo>
                    <a:pt x="8" y="31"/>
                    <a:pt x="3" y="38"/>
                    <a:pt x="1" y="46"/>
                  </a:cubicBezTo>
                  <a:cubicBezTo>
                    <a:pt x="0" y="49"/>
                    <a:pt x="4" y="51"/>
                    <a:pt x="6" y="49"/>
                  </a:cubicBezTo>
                  <a:cubicBezTo>
                    <a:pt x="12" y="42"/>
                    <a:pt x="16" y="33"/>
                    <a:pt x="20" y="26"/>
                  </a:cubicBezTo>
                  <a:cubicBezTo>
                    <a:pt x="24" y="19"/>
                    <a:pt x="28" y="12"/>
                    <a:pt x="32" y="5"/>
                  </a:cubicBezTo>
                  <a:cubicBezTo>
                    <a:pt x="33" y="2"/>
                    <a:pt x="29" y="0"/>
                    <a:pt x="2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24438" y="923925"/>
              <a:ext cx="165100" cy="161925"/>
            </a:xfrm>
            <a:custGeom>
              <a:avLst/>
              <a:gdLst>
                <a:gd name="T0" fmla="*/ 46 w 52"/>
                <a:gd name="T1" fmla="*/ 2 h 51"/>
                <a:gd name="T2" fmla="*/ 22 w 52"/>
                <a:gd name="T3" fmla="*/ 25 h 51"/>
                <a:gd name="T4" fmla="*/ 2 w 52"/>
                <a:gd name="T5" fmla="*/ 46 h 51"/>
                <a:gd name="T6" fmla="*/ 5 w 52"/>
                <a:gd name="T7" fmla="*/ 50 h 51"/>
                <a:gd name="T8" fmla="*/ 29 w 52"/>
                <a:gd name="T9" fmla="*/ 27 h 51"/>
                <a:gd name="T10" fmla="*/ 50 w 52"/>
                <a:gd name="T11" fmla="*/ 6 h 51"/>
                <a:gd name="T12" fmla="*/ 46 w 52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1">
                  <a:moveTo>
                    <a:pt x="46" y="2"/>
                  </a:moveTo>
                  <a:cubicBezTo>
                    <a:pt x="38" y="10"/>
                    <a:pt x="30" y="17"/>
                    <a:pt x="22" y="25"/>
                  </a:cubicBezTo>
                  <a:cubicBezTo>
                    <a:pt x="15" y="32"/>
                    <a:pt x="7" y="38"/>
                    <a:pt x="2" y="46"/>
                  </a:cubicBezTo>
                  <a:cubicBezTo>
                    <a:pt x="0" y="49"/>
                    <a:pt x="3" y="51"/>
                    <a:pt x="5" y="50"/>
                  </a:cubicBezTo>
                  <a:cubicBezTo>
                    <a:pt x="14" y="44"/>
                    <a:pt x="22" y="35"/>
                    <a:pt x="29" y="27"/>
                  </a:cubicBezTo>
                  <a:cubicBezTo>
                    <a:pt x="36" y="20"/>
                    <a:pt x="43" y="13"/>
                    <a:pt x="50" y="6"/>
                  </a:cubicBezTo>
                  <a:cubicBezTo>
                    <a:pt x="52" y="4"/>
                    <a:pt x="48" y="0"/>
                    <a:pt x="4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43463" y="708025"/>
              <a:ext cx="196850" cy="60325"/>
            </a:xfrm>
            <a:custGeom>
              <a:avLst/>
              <a:gdLst>
                <a:gd name="T0" fmla="*/ 60 w 62"/>
                <a:gd name="T1" fmla="*/ 1 h 19"/>
                <a:gd name="T2" fmla="*/ 31 w 62"/>
                <a:gd name="T3" fmla="*/ 6 h 19"/>
                <a:gd name="T4" fmla="*/ 4 w 62"/>
                <a:gd name="T5" fmla="*/ 10 h 19"/>
                <a:gd name="T6" fmla="*/ 0 w 62"/>
                <a:gd name="T7" fmla="*/ 11 h 19"/>
                <a:gd name="T8" fmla="*/ 0 w 62"/>
                <a:gd name="T9" fmla="*/ 13 h 19"/>
                <a:gd name="T10" fmla="*/ 2 w 62"/>
                <a:gd name="T11" fmla="*/ 16 h 19"/>
                <a:gd name="T12" fmla="*/ 28 w 62"/>
                <a:gd name="T13" fmla="*/ 12 h 19"/>
                <a:gd name="T14" fmla="*/ 61 w 62"/>
                <a:gd name="T15" fmla="*/ 3 h 19"/>
                <a:gd name="T16" fmla="*/ 60 w 6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9">
                  <a:moveTo>
                    <a:pt x="60" y="1"/>
                  </a:moveTo>
                  <a:cubicBezTo>
                    <a:pt x="50" y="2"/>
                    <a:pt x="41" y="4"/>
                    <a:pt x="31" y="6"/>
                  </a:cubicBezTo>
                  <a:cubicBezTo>
                    <a:pt x="28" y="7"/>
                    <a:pt x="6" y="13"/>
                    <a:pt x="4" y="10"/>
                  </a:cubicBezTo>
                  <a:cubicBezTo>
                    <a:pt x="3" y="9"/>
                    <a:pt x="0" y="9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9" y="19"/>
                    <a:pt x="20" y="14"/>
                    <a:pt x="28" y="12"/>
                  </a:cubicBezTo>
                  <a:cubicBezTo>
                    <a:pt x="39" y="10"/>
                    <a:pt x="50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932363" y="373063"/>
              <a:ext cx="149225" cy="74613"/>
            </a:xfrm>
            <a:custGeom>
              <a:avLst/>
              <a:gdLst>
                <a:gd name="T0" fmla="*/ 29 w 47"/>
                <a:gd name="T1" fmla="*/ 9 h 23"/>
                <a:gd name="T2" fmla="*/ 4 w 47"/>
                <a:gd name="T3" fmla="*/ 0 h 23"/>
                <a:gd name="T4" fmla="*/ 2 w 47"/>
                <a:gd name="T5" fmla="*/ 5 h 23"/>
                <a:gd name="T6" fmla="*/ 22 w 47"/>
                <a:gd name="T7" fmla="*/ 13 h 23"/>
                <a:gd name="T8" fmla="*/ 42 w 47"/>
                <a:gd name="T9" fmla="*/ 21 h 23"/>
                <a:gd name="T10" fmla="*/ 46 w 47"/>
                <a:gd name="T11" fmla="*/ 19 h 23"/>
                <a:gd name="T12" fmla="*/ 29 w 47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29" y="9"/>
                  </a:moveTo>
                  <a:cubicBezTo>
                    <a:pt x="21" y="6"/>
                    <a:pt x="13" y="2"/>
                    <a:pt x="4" y="0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8" y="9"/>
                    <a:pt x="15" y="11"/>
                    <a:pt x="22" y="13"/>
                  </a:cubicBezTo>
                  <a:cubicBezTo>
                    <a:pt x="28" y="15"/>
                    <a:pt x="38" y="16"/>
                    <a:pt x="42" y="21"/>
                  </a:cubicBezTo>
                  <a:cubicBezTo>
                    <a:pt x="44" y="23"/>
                    <a:pt x="47" y="21"/>
                    <a:pt x="46" y="19"/>
                  </a:cubicBezTo>
                  <a:cubicBezTo>
                    <a:pt x="43" y="13"/>
                    <a:pt x="36" y="11"/>
                    <a:pt x="2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224463" y="176213"/>
              <a:ext cx="79375" cy="161925"/>
            </a:xfrm>
            <a:custGeom>
              <a:avLst/>
              <a:gdLst>
                <a:gd name="T0" fmla="*/ 6 w 25"/>
                <a:gd name="T1" fmla="*/ 3 h 51"/>
                <a:gd name="T2" fmla="*/ 2 w 25"/>
                <a:gd name="T3" fmla="*/ 5 h 51"/>
                <a:gd name="T4" fmla="*/ 20 w 25"/>
                <a:gd name="T5" fmla="*/ 48 h 51"/>
                <a:gd name="T6" fmla="*/ 24 w 25"/>
                <a:gd name="T7" fmla="*/ 46 h 51"/>
                <a:gd name="T8" fmla="*/ 6 w 25"/>
                <a:gd name="T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1">
                  <a:moveTo>
                    <a:pt x="6" y="3"/>
                  </a:moveTo>
                  <a:cubicBezTo>
                    <a:pt x="5" y="0"/>
                    <a:pt x="0" y="2"/>
                    <a:pt x="2" y="5"/>
                  </a:cubicBezTo>
                  <a:cubicBezTo>
                    <a:pt x="7" y="20"/>
                    <a:pt x="14" y="34"/>
                    <a:pt x="20" y="48"/>
                  </a:cubicBezTo>
                  <a:cubicBezTo>
                    <a:pt x="21" y="51"/>
                    <a:pt x="25" y="49"/>
                    <a:pt x="24" y="46"/>
                  </a:cubicBezTo>
                  <a:cubicBezTo>
                    <a:pt x="20" y="31"/>
                    <a:pt x="14" y="16"/>
                    <a:pt x="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84813" y="93663"/>
              <a:ext cx="77788" cy="193675"/>
            </a:xfrm>
            <a:custGeom>
              <a:avLst/>
              <a:gdLst>
                <a:gd name="T0" fmla="*/ 18 w 24"/>
                <a:gd name="T1" fmla="*/ 3 h 61"/>
                <a:gd name="T2" fmla="*/ 12 w 24"/>
                <a:gd name="T3" fmla="*/ 29 h 61"/>
                <a:gd name="T4" fmla="*/ 2 w 24"/>
                <a:gd name="T5" fmla="*/ 56 h 61"/>
                <a:gd name="T6" fmla="*/ 2 w 24"/>
                <a:gd name="T7" fmla="*/ 60 h 61"/>
                <a:gd name="T8" fmla="*/ 14 w 24"/>
                <a:gd name="T9" fmla="*/ 42 h 61"/>
                <a:gd name="T10" fmla="*/ 24 w 24"/>
                <a:gd name="T11" fmla="*/ 4 h 61"/>
                <a:gd name="T12" fmla="*/ 18 w 24"/>
                <a:gd name="T1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1">
                  <a:moveTo>
                    <a:pt x="18" y="3"/>
                  </a:moveTo>
                  <a:cubicBezTo>
                    <a:pt x="15" y="12"/>
                    <a:pt x="14" y="21"/>
                    <a:pt x="12" y="29"/>
                  </a:cubicBezTo>
                  <a:cubicBezTo>
                    <a:pt x="10" y="34"/>
                    <a:pt x="7" y="56"/>
                    <a:pt x="2" y="56"/>
                  </a:cubicBezTo>
                  <a:cubicBezTo>
                    <a:pt x="0" y="56"/>
                    <a:pt x="0" y="60"/>
                    <a:pt x="2" y="60"/>
                  </a:cubicBezTo>
                  <a:cubicBezTo>
                    <a:pt x="10" y="61"/>
                    <a:pt x="12" y="47"/>
                    <a:pt x="14" y="42"/>
                  </a:cubicBezTo>
                  <a:cubicBezTo>
                    <a:pt x="18" y="29"/>
                    <a:pt x="22" y="17"/>
                    <a:pt x="24" y="4"/>
                  </a:cubicBezTo>
                  <a:cubicBezTo>
                    <a:pt x="24" y="1"/>
                    <a:pt x="19" y="0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753100" y="290513"/>
              <a:ext cx="161925" cy="147638"/>
            </a:xfrm>
            <a:custGeom>
              <a:avLst/>
              <a:gdLst>
                <a:gd name="T0" fmla="*/ 45 w 51"/>
                <a:gd name="T1" fmla="*/ 2 h 46"/>
                <a:gd name="T2" fmla="*/ 14 w 51"/>
                <a:gd name="T3" fmla="*/ 28 h 46"/>
                <a:gd name="T4" fmla="*/ 0 w 51"/>
                <a:gd name="T5" fmla="*/ 44 h 46"/>
                <a:gd name="T6" fmla="*/ 2 w 51"/>
                <a:gd name="T7" fmla="*/ 46 h 46"/>
                <a:gd name="T8" fmla="*/ 3 w 51"/>
                <a:gd name="T9" fmla="*/ 46 h 46"/>
                <a:gd name="T10" fmla="*/ 5 w 51"/>
                <a:gd name="T11" fmla="*/ 44 h 46"/>
                <a:gd name="T12" fmla="*/ 5 w 51"/>
                <a:gd name="T13" fmla="*/ 44 h 46"/>
                <a:gd name="T14" fmla="*/ 8 w 51"/>
                <a:gd name="T15" fmla="*/ 41 h 46"/>
                <a:gd name="T16" fmla="*/ 15 w 51"/>
                <a:gd name="T17" fmla="*/ 36 h 46"/>
                <a:gd name="T18" fmla="*/ 25 w 51"/>
                <a:gd name="T19" fmla="*/ 27 h 46"/>
                <a:gd name="T20" fmla="*/ 49 w 51"/>
                <a:gd name="T21" fmla="*/ 7 h 46"/>
                <a:gd name="T22" fmla="*/ 45 w 51"/>
                <a:gd name="T2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6">
                  <a:moveTo>
                    <a:pt x="45" y="2"/>
                  </a:moveTo>
                  <a:cubicBezTo>
                    <a:pt x="34" y="10"/>
                    <a:pt x="24" y="19"/>
                    <a:pt x="14" y="28"/>
                  </a:cubicBezTo>
                  <a:cubicBezTo>
                    <a:pt x="11" y="32"/>
                    <a:pt x="0" y="38"/>
                    <a:pt x="0" y="44"/>
                  </a:cubicBezTo>
                  <a:cubicBezTo>
                    <a:pt x="0" y="45"/>
                    <a:pt x="0" y="46"/>
                    <a:pt x="2" y="46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4" y="46"/>
                    <a:pt x="5" y="46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7" y="43"/>
                    <a:pt x="8" y="41"/>
                  </a:cubicBezTo>
                  <a:cubicBezTo>
                    <a:pt x="10" y="40"/>
                    <a:pt x="13" y="38"/>
                    <a:pt x="15" y="36"/>
                  </a:cubicBezTo>
                  <a:cubicBezTo>
                    <a:pt x="18" y="33"/>
                    <a:pt x="22" y="30"/>
                    <a:pt x="25" y="27"/>
                  </a:cubicBezTo>
                  <a:cubicBezTo>
                    <a:pt x="33" y="21"/>
                    <a:pt x="41" y="14"/>
                    <a:pt x="49" y="7"/>
                  </a:cubicBezTo>
                  <a:cubicBezTo>
                    <a:pt x="51" y="4"/>
                    <a:pt x="48" y="0"/>
                    <a:pt x="4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765800" y="692150"/>
              <a:ext cx="193675" cy="28575"/>
            </a:xfrm>
            <a:custGeom>
              <a:avLst/>
              <a:gdLst>
                <a:gd name="T0" fmla="*/ 58 w 61"/>
                <a:gd name="T1" fmla="*/ 1 h 9"/>
                <a:gd name="T2" fmla="*/ 2 w 61"/>
                <a:gd name="T3" fmla="*/ 4 h 9"/>
                <a:gd name="T4" fmla="*/ 2 w 61"/>
                <a:gd name="T5" fmla="*/ 9 h 9"/>
                <a:gd name="T6" fmla="*/ 58 w 61"/>
                <a:gd name="T7" fmla="*/ 6 h 9"/>
                <a:gd name="T8" fmla="*/ 58 w 6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">
                  <a:moveTo>
                    <a:pt x="58" y="1"/>
                  </a:moveTo>
                  <a:cubicBezTo>
                    <a:pt x="40" y="0"/>
                    <a:pt x="21" y="3"/>
                    <a:pt x="2" y="4"/>
                  </a:cubicBezTo>
                  <a:cubicBezTo>
                    <a:pt x="0" y="4"/>
                    <a:pt x="0" y="9"/>
                    <a:pt x="2" y="9"/>
                  </a:cubicBezTo>
                  <a:cubicBezTo>
                    <a:pt x="21" y="9"/>
                    <a:pt x="40" y="9"/>
                    <a:pt x="58" y="6"/>
                  </a:cubicBezTo>
                  <a:cubicBezTo>
                    <a:pt x="61" y="5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2" name="组合 1041"/>
          <p:cNvGrpSpPr/>
          <p:nvPr/>
        </p:nvGrpSpPr>
        <p:grpSpPr>
          <a:xfrm>
            <a:off x="8769773" y="3407834"/>
            <a:ext cx="482600" cy="1682751"/>
            <a:chOff x="6642100" y="1646238"/>
            <a:chExt cx="361950" cy="1262063"/>
          </a:xfrm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642100" y="1646238"/>
              <a:ext cx="361950" cy="1262063"/>
            </a:xfrm>
            <a:custGeom>
              <a:avLst/>
              <a:gdLst>
                <a:gd name="T0" fmla="*/ 13 w 114"/>
                <a:gd name="T1" fmla="*/ 17 h 397"/>
                <a:gd name="T2" fmla="*/ 12 w 114"/>
                <a:gd name="T3" fmla="*/ 17 h 397"/>
                <a:gd name="T4" fmla="*/ 3 w 114"/>
                <a:gd name="T5" fmla="*/ 37 h 397"/>
                <a:gd name="T6" fmla="*/ 18 w 114"/>
                <a:gd name="T7" fmla="*/ 46 h 397"/>
                <a:gd name="T8" fmla="*/ 8 w 114"/>
                <a:gd name="T9" fmla="*/ 266 h 397"/>
                <a:gd name="T10" fmla="*/ 8 w 114"/>
                <a:gd name="T11" fmla="*/ 364 h 397"/>
                <a:gd name="T12" fmla="*/ 43 w 114"/>
                <a:gd name="T13" fmla="*/ 397 h 397"/>
                <a:gd name="T14" fmla="*/ 81 w 114"/>
                <a:gd name="T15" fmla="*/ 368 h 397"/>
                <a:gd name="T16" fmla="*/ 86 w 114"/>
                <a:gd name="T17" fmla="*/ 267 h 397"/>
                <a:gd name="T18" fmla="*/ 95 w 114"/>
                <a:gd name="T19" fmla="*/ 45 h 397"/>
                <a:gd name="T20" fmla="*/ 95 w 114"/>
                <a:gd name="T21" fmla="*/ 45 h 397"/>
                <a:gd name="T22" fmla="*/ 103 w 114"/>
                <a:gd name="T23" fmla="*/ 40 h 397"/>
                <a:gd name="T24" fmla="*/ 107 w 114"/>
                <a:gd name="T25" fmla="*/ 30 h 397"/>
                <a:gd name="T26" fmla="*/ 13 w 114"/>
                <a:gd name="T27" fmla="*/ 17 h 397"/>
                <a:gd name="T28" fmla="*/ 99 w 114"/>
                <a:gd name="T29" fmla="*/ 37 h 397"/>
                <a:gd name="T30" fmla="*/ 88 w 114"/>
                <a:gd name="T31" fmla="*/ 39 h 397"/>
                <a:gd name="T32" fmla="*/ 87 w 114"/>
                <a:gd name="T33" fmla="*/ 43 h 397"/>
                <a:gd name="T34" fmla="*/ 90 w 114"/>
                <a:gd name="T35" fmla="*/ 45 h 397"/>
                <a:gd name="T36" fmla="*/ 82 w 114"/>
                <a:gd name="T37" fmla="*/ 220 h 397"/>
                <a:gd name="T38" fmla="*/ 78 w 114"/>
                <a:gd name="T39" fmla="*/ 303 h 397"/>
                <a:gd name="T40" fmla="*/ 43 w 114"/>
                <a:gd name="T41" fmla="*/ 391 h 397"/>
                <a:gd name="T42" fmla="*/ 12 w 114"/>
                <a:gd name="T43" fmla="*/ 306 h 397"/>
                <a:gd name="T44" fmla="*/ 15 w 114"/>
                <a:gd name="T45" fmla="*/ 219 h 397"/>
                <a:gd name="T46" fmla="*/ 21 w 114"/>
                <a:gd name="T47" fmla="*/ 46 h 397"/>
                <a:gd name="T48" fmla="*/ 28 w 114"/>
                <a:gd name="T49" fmla="*/ 44 h 397"/>
                <a:gd name="T50" fmla="*/ 27 w 114"/>
                <a:gd name="T51" fmla="*/ 41 h 397"/>
                <a:gd name="T52" fmla="*/ 8 w 114"/>
                <a:gd name="T53" fmla="*/ 36 h 397"/>
                <a:gd name="T54" fmla="*/ 10 w 114"/>
                <a:gd name="T55" fmla="*/ 22 h 397"/>
                <a:gd name="T56" fmla="*/ 104 w 114"/>
                <a:gd name="T57" fmla="*/ 29 h 397"/>
                <a:gd name="T58" fmla="*/ 99 w 114"/>
                <a:gd name="T59" fmla="*/ 3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397">
                  <a:moveTo>
                    <a:pt x="13" y="17"/>
                  </a:moveTo>
                  <a:cubicBezTo>
                    <a:pt x="13" y="17"/>
                    <a:pt x="12" y="17"/>
                    <a:pt x="12" y="17"/>
                  </a:cubicBezTo>
                  <a:cubicBezTo>
                    <a:pt x="3" y="17"/>
                    <a:pt x="0" y="30"/>
                    <a:pt x="3" y="37"/>
                  </a:cubicBezTo>
                  <a:cubicBezTo>
                    <a:pt x="5" y="43"/>
                    <a:pt x="11" y="46"/>
                    <a:pt x="18" y="46"/>
                  </a:cubicBezTo>
                  <a:cubicBezTo>
                    <a:pt x="9" y="119"/>
                    <a:pt x="11" y="193"/>
                    <a:pt x="8" y="266"/>
                  </a:cubicBezTo>
                  <a:cubicBezTo>
                    <a:pt x="6" y="298"/>
                    <a:pt x="1" y="333"/>
                    <a:pt x="8" y="364"/>
                  </a:cubicBezTo>
                  <a:cubicBezTo>
                    <a:pt x="12" y="384"/>
                    <a:pt x="22" y="397"/>
                    <a:pt x="43" y="397"/>
                  </a:cubicBezTo>
                  <a:cubicBezTo>
                    <a:pt x="63" y="396"/>
                    <a:pt x="77" y="387"/>
                    <a:pt x="81" y="368"/>
                  </a:cubicBezTo>
                  <a:cubicBezTo>
                    <a:pt x="87" y="336"/>
                    <a:pt x="84" y="300"/>
                    <a:pt x="86" y="267"/>
                  </a:cubicBezTo>
                  <a:cubicBezTo>
                    <a:pt x="89" y="193"/>
                    <a:pt x="93" y="119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8" y="44"/>
                    <a:pt x="101" y="42"/>
                    <a:pt x="103" y="40"/>
                  </a:cubicBezTo>
                  <a:cubicBezTo>
                    <a:pt x="106" y="37"/>
                    <a:pt x="107" y="34"/>
                    <a:pt x="107" y="30"/>
                  </a:cubicBezTo>
                  <a:cubicBezTo>
                    <a:pt x="114" y="0"/>
                    <a:pt x="40" y="6"/>
                    <a:pt x="13" y="17"/>
                  </a:cubicBezTo>
                  <a:close/>
                  <a:moveTo>
                    <a:pt x="99" y="37"/>
                  </a:moveTo>
                  <a:cubicBezTo>
                    <a:pt x="96" y="39"/>
                    <a:pt x="92" y="39"/>
                    <a:pt x="88" y="39"/>
                  </a:cubicBezTo>
                  <a:cubicBezTo>
                    <a:pt x="86" y="39"/>
                    <a:pt x="85" y="42"/>
                    <a:pt x="87" y="43"/>
                  </a:cubicBezTo>
                  <a:cubicBezTo>
                    <a:pt x="88" y="44"/>
                    <a:pt x="89" y="44"/>
                    <a:pt x="90" y="45"/>
                  </a:cubicBezTo>
                  <a:cubicBezTo>
                    <a:pt x="86" y="103"/>
                    <a:pt x="85" y="161"/>
                    <a:pt x="82" y="220"/>
                  </a:cubicBezTo>
                  <a:cubicBezTo>
                    <a:pt x="81" y="247"/>
                    <a:pt x="80" y="275"/>
                    <a:pt x="78" y="303"/>
                  </a:cubicBezTo>
                  <a:cubicBezTo>
                    <a:pt x="77" y="330"/>
                    <a:pt x="85" y="393"/>
                    <a:pt x="43" y="391"/>
                  </a:cubicBezTo>
                  <a:cubicBezTo>
                    <a:pt x="3" y="389"/>
                    <a:pt x="11" y="333"/>
                    <a:pt x="12" y="306"/>
                  </a:cubicBezTo>
                  <a:cubicBezTo>
                    <a:pt x="13" y="277"/>
                    <a:pt x="14" y="248"/>
                    <a:pt x="15" y="219"/>
                  </a:cubicBezTo>
                  <a:cubicBezTo>
                    <a:pt x="18" y="161"/>
                    <a:pt x="23" y="103"/>
                    <a:pt x="21" y="46"/>
                  </a:cubicBezTo>
                  <a:cubicBezTo>
                    <a:pt x="24" y="46"/>
                    <a:pt x="26" y="45"/>
                    <a:pt x="28" y="44"/>
                  </a:cubicBezTo>
                  <a:cubicBezTo>
                    <a:pt x="30" y="43"/>
                    <a:pt x="28" y="41"/>
                    <a:pt x="27" y="41"/>
                  </a:cubicBezTo>
                  <a:cubicBezTo>
                    <a:pt x="20" y="43"/>
                    <a:pt x="12" y="41"/>
                    <a:pt x="8" y="36"/>
                  </a:cubicBezTo>
                  <a:cubicBezTo>
                    <a:pt x="5" y="31"/>
                    <a:pt x="7" y="26"/>
                    <a:pt x="10" y="22"/>
                  </a:cubicBezTo>
                  <a:cubicBezTo>
                    <a:pt x="29" y="15"/>
                    <a:pt x="101" y="6"/>
                    <a:pt x="104" y="29"/>
                  </a:cubicBezTo>
                  <a:cubicBezTo>
                    <a:pt x="103" y="32"/>
                    <a:pt x="101" y="35"/>
                    <a:pt x="9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86550" y="1722438"/>
              <a:ext cx="269875" cy="38100"/>
            </a:xfrm>
            <a:custGeom>
              <a:avLst/>
              <a:gdLst>
                <a:gd name="T0" fmla="*/ 81 w 85"/>
                <a:gd name="T1" fmla="*/ 1 h 12"/>
                <a:gd name="T2" fmla="*/ 44 w 85"/>
                <a:gd name="T3" fmla="*/ 6 h 12"/>
                <a:gd name="T4" fmla="*/ 3 w 85"/>
                <a:gd name="T5" fmla="*/ 1 h 12"/>
                <a:gd name="T6" fmla="*/ 2 w 85"/>
                <a:gd name="T7" fmla="*/ 3 h 12"/>
                <a:gd name="T8" fmla="*/ 41 w 85"/>
                <a:gd name="T9" fmla="*/ 10 h 12"/>
                <a:gd name="T10" fmla="*/ 82 w 85"/>
                <a:gd name="T11" fmla="*/ 5 h 12"/>
                <a:gd name="T12" fmla="*/ 81 w 8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">
                  <a:moveTo>
                    <a:pt x="81" y="1"/>
                  </a:moveTo>
                  <a:cubicBezTo>
                    <a:pt x="69" y="5"/>
                    <a:pt x="57" y="5"/>
                    <a:pt x="44" y="6"/>
                  </a:cubicBezTo>
                  <a:cubicBezTo>
                    <a:pt x="31" y="6"/>
                    <a:pt x="15" y="8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13" y="12"/>
                    <a:pt x="28" y="10"/>
                    <a:pt x="41" y="10"/>
                  </a:cubicBezTo>
                  <a:cubicBezTo>
                    <a:pt x="55" y="10"/>
                    <a:pt x="70" y="12"/>
                    <a:pt x="82" y="5"/>
                  </a:cubicBezTo>
                  <a:cubicBezTo>
                    <a:pt x="85" y="4"/>
                    <a:pt x="83" y="0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680200" y="2279650"/>
              <a:ext cx="209550" cy="590550"/>
            </a:xfrm>
            <a:custGeom>
              <a:avLst/>
              <a:gdLst>
                <a:gd name="T0" fmla="*/ 64 w 66"/>
                <a:gd name="T1" fmla="*/ 19 h 186"/>
                <a:gd name="T2" fmla="*/ 62 w 66"/>
                <a:gd name="T3" fmla="*/ 17 h 186"/>
                <a:gd name="T4" fmla="*/ 60 w 66"/>
                <a:gd name="T5" fmla="*/ 14 h 186"/>
                <a:gd name="T6" fmla="*/ 11 w 66"/>
                <a:gd name="T7" fmla="*/ 10 h 186"/>
                <a:gd name="T8" fmla="*/ 10 w 66"/>
                <a:gd name="T9" fmla="*/ 10 h 186"/>
                <a:gd name="T10" fmla="*/ 4 w 66"/>
                <a:gd name="T11" fmla="*/ 124 h 186"/>
                <a:gd name="T12" fmla="*/ 31 w 66"/>
                <a:gd name="T13" fmla="*/ 185 h 186"/>
                <a:gd name="T14" fmla="*/ 62 w 66"/>
                <a:gd name="T15" fmla="*/ 143 h 186"/>
                <a:gd name="T16" fmla="*/ 64 w 66"/>
                <a:gd name="T17" fmla="*/ 19 h 186"/>
                <a:gd name="T18" fmla="*/ 57 w 66"/>
                <a:gd name="T19" fmla="*/ 18 h 186"/>
                <a:gd name="T20" fmla="*/ 36 w 66"/>
                <a:gd name="T21" fmla="*/ 23 h 186"/>
                <a:gd name="T22" fmla="*/ 14 w 66"/>
                <a:gd name="T23" fmla="*/ 13 h 186"/>
                <a:gd name="T24" fmla="*/ 57 w 66"/>
                <a:gd name="T25" fmla="*/ 18 h 186"/>
                <a:gd name="T26" fmla="*/ 60 w 66"/>
                <a:gd name="T27" fmla="*/ 95 h 186"/>
                <a:gd name="T28" fmla="*/ 59 w 66"/>
                <a:gd name="T29" fmla="*/ 133 h 186"/>
                <a:gd name="T30" fmla="*/ 57 w 66"/>
                <a:gd name="T31" fmla="*/ 152 h 186"/>
                <a:gd name="T32" fmla="*/ 54 w 66"/>
                <a:gd name="T33" fmla="*/ 162 h 186"/>
                <a:gd name="T34" fmla="*/ 18 w 66"/>
                <a:gd name="T35" fmla="*/ 175 h 186"/>
                <a:gd name="T36" fmla="*/ 7 w 66"/>
                <a:gd name="T37" fmla="*/ 90 h 186"/>
                <a:gd name="T38" fmla="*/ 12 w 66"/>
                <a:gd name="T39" fmla="*/ 19 h 186"/>
                <a:gd name="T40" fmla="*/ 32 w 66"/>
                <a:gd name="T41" fmla="*/ 28 h 186"/>
                <a:gd name="T42" fmla="*/ 60 w 66"/>
                <a:gd name="T43" fmla="*/ 22 h 186"/>
                <a:gd name="T44" fmla="*/ 60 w 66"/>
                <a:gd name="T45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86">
                  <a:moveTo>
                    <a:pt x="64" y="19"/>
                  </a:moveTo>
                  <a:cubicBezTo>
                    <a:pt x="64" y="17"/>
                    <a:pt x="63" y="17"/>
                    <a:pt x="62" y="17"/>
                  </a:cubicBezTo>
                  <a:cubicBezTo>
                    <a:pt x="62" y="15"/>
                    <a:pt x="61" y="14"/>
                    <a:pt x="60" y="14"/>
                  </a:cubicBezTo>
                  <a:cubicBezTo>
                    <a:pt x="55" y="11"/>
                    <a:pt x="16" y="0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3" y="47"/>
                    <a:pt x="4" y="86"/>
                    <a:pt x="4" y="124"/>
                  </a:cubicBezTo>
                  <a:cubicBezTo>
                    <a:pt x="4" y="143"/>
                    <a:pt x="2" y="184"/>
                    <a:pt x="31" y="185"/>
                  </a:cubicBezTo>
                  <a:cubicBezTo>
                    <a:pt x="53" y="186"/>
                    <a:pt x="60" y="161"/>
                    <a:pt x="62" y="143"/>
                  </a:cubicBezTo>
                  <a:cubicBezTo>
                    <a:pt x="66" y="102"/>
                    <a:pt x="65" y="60"/>
                    <a:pt x="64" y="19"/>
                  </a:cubicBezTo>
                  <a:close/>
                  <a:moveTo>
                    <a:pt x="57" y="18"/>
                  </a:moveTo>
                  <a:cubicBezTo>
                    <a:pt x="51" y="23"/>
                    <a:pt x="44" y="24"/>
                    <a:pt x="36" y="23"/>
                  </a:cubicBezTo>
                  <a:cubicBezTo>
                    <a:pt x="30" y="22"/>
                    <a:pt x="15" y="21"/>
                    <a:pt x="14" y="13"/>
                  </a:cubicBezTo>
                  <a:cubicBezTo>
                    <a:pt x="18" y="6"/>
                    <a:pt x="50" y="16"/>
                    <a:pt x="57" y="18"/>
                  </a:cubicBezTo>
                  <a:close/>
                  <a:moveTo>
                    <a:pt x="60" y="95"/>
                  </a:moveTo>
                  <a:cubicBezTo>
                    <a:pt x="60" y="107"/>
                    <a:pt x="59" y="120"/>
                    <a:pt x="59" y="133"/>
                  </a:cubicBezTo>
                  <a:cubicBezTo>
                    <a:pt x="58" y="139"/>
                    <a:pt x="58" y="145"/>
                    <a:pt x="57" y="152"/>
                  </a:cubicBezTo>
                  <a:cubicBezTo>
                    <a:pt x="57" y="155"/>
                    <a:pt x="56" y="159"/>
                    <a:pt x="54" y="162"/>
                  </a:cubicBezTo>
                  <a:cubicBezTo>
                    <a:pt x="51" y="176"/>
                    <a:pt x="39" y="180"/>
                    <a:pt x="18" y="175"/>
                  </a:cubicBezTo>
                  <a:cubicBezTo>
                    <a:pt x="0" y="155"/>
                    <a:pt x="7" y="115"/>
                    <a:pt x="7" y="90"/>
                  </a:cubicBezTo>
                  <a:cubicBezTo>
                    <a:pt x="8" y="66"/>
                    <a:pt x="11" y="43"/>
                    <a:pt x="12" y="19"/>
                  </a:cubicBezTo>
                  <a:cubicBezTo>
                    <a:pt x="16" y="25"/>
                    <a:pt x="25" y="26"/>
                    <a:pt x="32" y="28"/>
                  </a:cubicBezTo>
                  <a:cubicBezTo>
                    <a:pt x="42" y="29"/>
                    <a:pt x="53" y="29"/>
                    <a:pt x="60" y="22"/>
                  </a:cubicBezTo>
                  <a:cubicBezTo>
                    <a:pt x="60" y="46"/>
                    <a:pt x="61" y="70"/>
                    <a:pt x="60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6794500" y="2174875"/>
              <a:ext cx="66675" cy="66675"/>
            </a:xfrm>
            <a:custGeom>
              <a:avLst/>
              <a:gdLst>
                <a:gd name="T0" fmla="*/ 18 w 21"/>
                <a:gd name="T1" fmla="*/ 7 h 21"/>
                <a:gd name="T2" fmla="*/ 5 w 21"/>
                <a:gd name="T3" fmla="*/ 3 h 21"/>
                <a:gd name="T4" fmla="*/ 5 w 21"/>
                <a:gd name="T5" fmla="*/ 3 h 21"/>
                <a:gd name="T6" fmla="*/ 1 w 21"/>
                <a:gd name="T7" fmla="*/ 14 h 21"/>
                <a:gd name="T8" fmla="*/ 13 w 21"/>
                <a:gd name="T9" fmla="*/ 19 h 21"/>
                <a:gd name="T10" fmla="*/ 18 w 21"/>
                <a:gd name="T11" fmla="*/ 7 h 21"/>
                <a:gd name="T12" fmla="*/ 11 w 21"/>
                <a:gd name="T13" fmla="*/ 15 h 21"/>
                <a:gd name="T14" fmla="*/ 4 w 21"/>
                <a:gd name="T15" fmla="*/ 12 h 21"/>
                <a:gd name="T16" fmla="*/ 6 w 21"/>
                <a:gd name="T17" fmla="*/ 6 h 21"/>
                <a:gd name="T18" fmla="*/ 6 w 21"/>
                <a:gd name="T19" fmla="*/ 6 h 21"/>
                <a:gd name="T20" fmla="*/ 14 w 21"/>
                <a:gd name="T21" fmla="*/ 9 h 21"/>
                <a:gd name="T22" fmla="*/ 11 w 21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8" y="7"/>
                  </a:moveTo>
                  <a:cubicBezTo>
                    <a:pt x="16" y="2"/>
                    <a:pt x="10" y="0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9"/>
                    <a:pt x="8" y="21"/>
                    <a:pt x="13" y="19"/>
                  </a:cubicBezTo>
                  <a:cubicBezTo>
                    <a:pt x="18" y="17"/>
                    <a:pt x="21" y="12"/>
                    <a:pt x="18" y="7"/>
                  </a:cubicBezTo>
                  <a:close/>
                  <a:moveTo>
                    <a:pt x="11" y="15"/>
                  </a:moveTo>
                  <a:cubicBezTo>
                    <a:pt x="8" y="16"/>
                    <a:pt x="5" y="15"/>
                    <a:pt x="4" y="12"/>
                  </a:cubicBezTo>
                  <a:cubicBezTo>
                    <a:pt x="4" y="10"/>
                    <a:pt x="4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5"/>
                    <a:pt x="12" y="6"/>
                    <a:pt x="14" y="9"/>
                  </a:cubicBezTo>
                  <a:cubicBezTo>
                    <a:pt x="15" y="11"/>
                    <a:pt x="13" y="14"/>
                    <a:pt x="11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6746875" y="2125663"/>
              <a:ext cx="41275" cy="42863"/>
            </a:xfrm>
            <a:custGeom>
              <a:avLst/>
              <a:gdLst>
                <a:gd name="T0" fmla="*/ 10 w 13"/>
                <a:gd name="T1" fmla="*/ 2 h 13"/>
                <a:gd name="T2" fmla="*/ 4 w 13"/>
                <a:gd name="T3" fmla="*/ 1 h 13"/>
                <a:gd name="T4" fmla="*/ 4 w 13"/>
                <a:gd name="T5" fmla="*/ 1 h 13"/>
                <a:gd name="T6" fmla="*/ 1 w 13"/>
                <a:gd name="T7" fmla="*/ 8 h 13"/>
                <a:gd name="T8" fmla="*/ 10 w 13"/>
                <a:gd name="T9" fmla="*/ 10 h 13"/>
                <a:gd name="T10" fmla="*/ 10 w 13"/>
                <a:gd name="T11" fmla="*/ 2 h 13"/>
                <a:gd name="T12" fmla="*/ 7 w 13"/>
                <a:gd name="T13" fmla="*/ 8 h 13"/>
                <a:gd name="T14" fmla="*/ 4 w 13"/>
                <a:gd name="T15" fmla="*/ 4 h 13"/>
                <a:gd name="T16" fmla="*/ 7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2"/>
                    <a:pt x="7" y="13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lose/>
                  <a:moveTo>
                    <a:pt x="7" y="8"/>
                  </a:moveTo>
                  <a:cubicBezTo>
                    <a:pt x="5" y="9"/>
                    <a:pt x="3" y="6"/>
                    <a:pt x="4" y="4"/>
                  </a:cubicBezTo>
                  <a:cubicBezTo>
                    <a:pt x="6" y="2"/>
                    <a:pt x="11" y="5"/>
                    <a:pt x="7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6794500" y="1963738"/>
              <a:ext cx="88900" cy="95250"/>
            </a:xfrm>
            <a:custGeom>
              <a:avLst/>
              <a:gdLst>
                <a:gd name="T0" fmla="*/ 21 w 28"/>
                <a:gd name="T1" fmla="*/ 4 h 30"/>
                <a:gd name="T2" fmla="*/ 4 w 28"/>
                <a:gd name="T3" fmla="*/ 6 h 30"/>
                <a:gd name="T4" fmla="*/ 4 w 28"/>
                <a:gd name="T5" fmla="*/ 7 h 30"/>
                <a:gd name="T6" fmla="*/ 6 w 28"/>
                <a:gd name="T7" fmla="*/ 26 h 30"/>
                <a:gd name="T8" fmla="*/ 24 w 28"/>
                <a:gd name="T9" fmla="*/ 23 h 30"/>
                <a:gd name="T10" fmla="*/ 21 w 28"/>
                <a:gd name="T11" fmla="*/ 4 h 30"/>
                <a:gd name="T12" fmla="*/ 21 w 28"/>
                <a:gd name="T13" fmla="*/ 20 h 30"/>
                <a:gd name="T14" fmla="*/ 8 w 28"/>
                <a:gd name="T15" fmla="*/ 22 h 30"/>
                <a:gd name="T16" fmla="*/ 7 w 28"/>
                <a:gd name="T17" fmla="*/ 6 h 30"/>
                <a:gd name="T18" fmla="*/ 19 w 28"/>
                <a:gd name="T19" fmla="*/ 7 h 30"/>
                <a:gd name="T20" fmla="*/ 21 w 28"/>
                <a:gd name="T21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1" y="4"/>
                  </a:moveTo>
                  <a:cubicBezTo>
                    <a:pt x="17" y="0"/>
                    <a:pt x="7" y="0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1" y="13"/>
                    <a:pt x="0" y="21"/>
                    <a:pt x="6" y="26"/>
                  </a:cubicBezTo>
                  <a:cubicBezTo>
                    <a:pt x="12" y="30"/>
                    <a:pt x="21" y="28"/>
                    <a:pt x="24" y="23"/>
                  </a:cubicBezTo>
                  <a:cubicBezTo>
                    <a:pt x="28" y="17"/>
                    <a:pt x="27" y="8"/>
                    <a:pt x="21" y="4"/>
                  </a:cubicBezTo>
                  <a:close/>
                  <a:moveTo>
                    <a:pt x="21" y="20"/>
                  </a:moveTo>
                  <a:cubicBezTo>
                    <a:pt x="18" y="24"/>
                    <a:pt x="12" y="25"/>
                    <a:pt x="8" y="22"/>
                  </a:cubicBezTo>
                  <a:cubicBezTo>
                    <a:pt x="3" y="18"/>
                    <a:pt x="5" y="11"/>
                    <a:pt x="7" y="6"/>
                  </a:cubicBezTo>
                  <a:cubicBezTo>
                    <a:pt x="11" y="4"/>
                    <a:pt x="15" y="3"/>
                    <a:pt x="19" y="7"/>
                  </a:cubicBezTo>
                  <a:cubicBezTo>
                    <a:pt x="23" y="10"/>
                    <a:pt x="24" y="16"/>
                    <a:pt x="2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1" name="组合 1040"/>
          <p:cNvGrpSpPr/>
          <p:nvPr/>
        </p:nvGrpSpPr>
        <p:grpSpPr>
          <a:xfrm>
            <a:off x="6930391" y="4756150"/>
            <a:ext cx="1517651" cy="988484"/>
            <a:chOff x="5262563" y="2657475"/>
            <a:chExt cx="1138238" cy="741363"/>
          </a:xfrm>
        </p:grpSpPr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262563" y="2657475"/>
              <a:ext cx="1138238" cy="741363"/>
            </a:xfrm>
            <a:custGeom>
              <a:avLst/>
              <a:gdLst>
                <a:gd name="T0" fmla="*/ 332 w 358"/>
                <a:gd name="T1" fmla="*/ 40 h 233"/>
                <a:gd name="T2" fmla="*/ 283 w 358"/>
                <a:gd name="T3" fmla="*/ 37 h 233"/>
                <a:gd name="T4" fmla="*/ 233 w 358"/>
                <a:gd name="T5" fmla="*/ 38 h 233"/>
                <a:gd name="T6" fmla="*/ 128 w 358"/>
                <a:gd name="T7" fmla="*/ 48 h 233"/>
                <a:gd name="T8" fmla="*/ 52 w 358"/>
                <a:gd name="T9" fmla="*/ 27 h 233"/>
                <a:gd name="T10" fmla="*/ 43 w 358"/>
                <a:gd name="T11" fmla="*/ 3 h 233"/>
                <a:gd name="T12" fmla="*/ 19 w 358"/>
                <a:gd name="T13" fmla="*/ 22 h 233"/>
                <a:gd name="T14" fmla="*/ 19 w 358"/>
                <a:gd name="T15" fmla="*/ 22 h 233"/>
                <a:gd name="T16" fmla="*/ 4 w 358"/>
                <a:gd name="T17" fmla="*/ 64 h 233"/>
                <a:gd name="T18" fmla="*/ 4 w 358"/>
                <a:gd name="T19" fmla="*/ 87 h 233"/>
                <a:gd name="T20" fmla="*/ 29 w 358"/>
                <a:gd name="T21" fmla="*/ 82 h 233"/>
                <a:gd name="T22" fmla="*/ 81 w 358"/>
                <a:gd name="T23" fmla="*/ 102 h 233"/>
                <a:gd name="T24" fmla="*/ 132 w 358"/>
                <a:gd name="T25" fmla="*/ 134 h 233"/>
                <a:gd name="T26" fmla="*/ 216 w 358"/>
                <a:gd name="T27" fmla="*/ 203 h 233"/>
                <a:gd name="T28" fmla="*/ 283 w 358"/>
                <a:gd name="T29" fmla="*/ 233 h 233"/>
                <a:gd name="T30" fmla="*/ 322 w 358"/>
                <a:gd name="T31" fmla="*/ 184 h 233"/>
                <a:gd name="T32" fmla="*/ 354 w 358"/>
                <a:gd name="T33" fmla="*/ 90 h 233"/>
                <a:gd name="T34" fmla="*/ 332 w 358"/>
                <a:gd name="T35" fmla="*/ 40 h 233"/>
                <a:gd name="T36" fmla="*/ 350 w 358"/>
                <a:gd name="T37" fmla="*/ 73 h 233"/>
                <a:gd name="T38" fmla="*/ 344 w 358"/>
                <a:gd name="T39" fmla="*/ 115 h 233"/>
                <a:gd name="T40" fmla="*/ 313 w 358"/>
                <a:gd name="T41" fmla="*/ 195 h 233"/>
                <a:gd name="T42" fmla="*/ 268 w 358"/>
                <a:gd name="T43" fmla="*/ 225 h 233"/>
                <a:gd name="T44" fmla="*/ 234 w 358"/>
                <a:gd name="T45" fmla="*/ 208 h 233"/>
                <a:gd name="T46" fmla="*/ 167 w 358"/>
                <a:gd name="T47" fmla="*/ 158 h 233"/>
                <a:gd name="T48" fmla="*/ 106 w 358"/>
                <a:gd name="T49" fmla="*/ 106 h 233"/>
                <a:gd name="T50" fmla="*/ 29 w 358"/>
                <a:gd name="T51" fmla="*/ 79 h 233"/>
                <a:gd name="T52" fmla="*/ 25 w 358"/>
                <a:gd name="T53" fmla="*/ 79 h 233"/>
                <a:gd name="T54" fmla="*/ 7 w 358"/>
                <a:gd name="T55" fmla="*/ 72 h 233"/>
                <a:gd name="T56" fmla="*/ 12 w 358"/>
                <a:gd name="T57" fmla="*/ 54 h 233"/>
                <a:gd name="T58" fmla="*/ 23 w 358"/>
                <a:gd name="T59" fmla="*/ 25 h 233"/>
                <a:gd name="T60" fmla="*/ 24 w 358"/>
                <a:gd name="T61" fmla="*/ 23 h 233"/>
                <a:gd name="T62" fmla="*/ 40 w 358"/>
                <a:gd name="T63" fmla="*/ 9 h 233"/>
                <a:gd name="T64" fmla="*/ 48 w 358"/>
                <a:gd name="T65" fmla="*/ 27 h 233"/>
                <a:gd name="T66" fmla="*/ 49 w 358"/>
                <a:gd name="T67" fmla="*/ 30 h 233"/>
                <a:gd name="T68" fmla="*/ 50 w 358"/>
                <a:gd name="T69" fmla="*/ 30 h 233"/>
                <a:gd name="T70" fmla="*/ 122 w 358"/>
                <a:gd name="T71" fmla="*/ 51 h 233"/>
                <a:gd name="T72" fmla="*/ 124 w 358"/>
                <a:gd name="T73" fmla="*/ 52 h 233"/>
                <a:gd name="T74" fmla="*/ 130 w 358"/>
                <a:gd name="T75" fmla="*/ 52 h 233"/>
                <a:gd name="T76" fmla="*/ 130 w 358"/>
                <a:gd name="T77" fmla="*/ 52 h 233"/>
                <a:gd name="T78" fmla="*/ 131 w 358"/>
                <a:gd name="T79" fmla="*/ 51 h 233"/>
                <a:gd name="T80" fmla="*/ 301 w 358"/>
                <a:gd name="T81" fmla="*/ 43 h 233"/>
                <a:gd name="T82" fmla="*/ 350 w 358"/>
                <a:gd name="T83" fmla="*/ 7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8" h="233">
                  <a:moveTo>
                    <a:pt x="332" y="40"/>
                  </a:moveTo>
                  <a:cubicBezTo>
                    <a:pt x="317" y="35"/>
                    <a:pt x="299" y="37"/>
                    <a:pt x="283" y="37"/>
                  </a:cubicBezTo>
                  <a:cubicBezTo>
                    <a:pt x="267" y="37"/>
                    <a:pt x="250" y="37"/>
                    <a:pt x="233" y="38"/>
                  </a:cubicBezTo>
                  <a:cubicBezTo>
                    <a:pt x="198" y="40"/>
                    <a:pt x="163" y="43"/>
                    <a:pt x="128" y="48"/>
                  </a:cubicBezTo>
                  <a:cubicBezTo>
                    <a:pt x="103" y="41"/>
                    <a:pt x="77" y="37"/>
                    <a:pt x="52" y="27"/>
                  </a:cubicBezTo>
                  <a:cubicBezTo>
                    <a:pt x="58" y="18"/>
                    <a:pt x="53" y="6"/>
                    <a:pt x="43" y="3"/>
                  </a:cubicBezTo>
                  <a:cubicBezTo>
                    <a:pt x="31" y="0"/>
                    <a:pt x="20" y="10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3" y="36"/>
                    <a:pt x="8" y="50"/>
                    <a:pt x="4" y="64"/>
                  </a:cubicBezTo>
                  <a:cubicBezTo>
                    <a:pt x="2" y="71"/>
                    <a:pt x="0" y="80"/>
                    <a:pt x="4" y="87"/>
                  </a:cubicBezTo>
                  <a:cubicBezTo>
                    <a:pt x="11" y="98"/>
                    <a:pt x="27" y="94"/>
                    <a:pt x="29" y="82"/>
                  </a:cubicBezTo>
                  <a:cubicBezTo>
                    <a:pt x="46" y="90"/>
                    <a:pt x="63" y="95"/>
                    <a:pt x="81" y="102"/>
                  </a:cubicBezTo>
                  <a:cubicBezTo>
                    <a:pt x="101" y="109"/>
                    <a:pt x="116" y="119"/>
                    <a:pt x="132" y="134"/>
                  </a:cubicBezTo>
                  <a:cubicBezTo>
                    <a:pt x="159" y="158"/>
                    <a:pt x="186" y="182"/>
                    <a:pt x="216" y="203"/>
                  </a:cubicBezTo>
                  <a:cubicBezTo>
                    <a:pt x="235" y="215"/>
                    <a:pt x="259" y="233"/>
                    <a:pt x="283" y="233"/>
                  </a:cubicBezTo>
                  <a:cubicBezTo>
                    <a:pt x="310" y="232"/>
                    <a:pt x="314" y="205"/>
                    <a:pt x="322" y="184"/>
                  </a:cubicBezTo>
                  <a:cubicBezTo>
                    <a:pt x="334" y="152"/>
                    <a:pt x="349" y="124"/>
                    <a:pt x="354" y="90"/>
                  </a:cubicBezTo>
                  <a:cubicBezTo>
                    <a:pt x="358" y="68"/>
                    <a:pt x="357" y="47"/>
                    <a:pt x="332" y="40"/>
                  </a:cubicBezTo>
                  <a:close/>
                  <a:moveTo>
                    <a:pt x="350" y="73"/>
                  </a:moveTo>
                  <a:cubicBezTo>
                    <a:pt x="351" y="86"/>
                    <a:pt x="347" y="102"/>
                    <a:pt x="344" y="115"/>
                  </a:cubicBezTo>
                  <a:cubicBezTo>
                    <a:pt x="337" y="143"/>
                    <a:pt x="322" y="168"/>
                    <a:pt x="313" y="195"/>
                  </a:cubicBezTo>
                  <a:cubicBezTo>
                    <a:pt x="306" y="218"/>
                    <a:pt x="293" y="232"/>
                    <a:pt x="268" y="225"/>
                  </a:cubicBezTo>
                  <a:cubicBezTo>
                    <a:pt x="256" y="222"/>
                    <a:pt x="245" y="215"/>
                    <a:pt x="234" y="208"/>
                  </a:cubicBezTo>
                  <a:cubicBezTo>
                    <a:pt x="210" y="194"/>
                    <a:pt x="189" y="176"/>
                    <a:pt x="167" y="158"/>
                  </a:cubicBezTo>
                  <a:cubicBezTo>
                    <a:pt x="148" y="142"/>
                    <a:pt x="129" y="119"/>
                    <a:pt x="106" y="106"/>
                  </a:cubicBezTo>
                  <a:cubicBezTo>
                    <a:pt x="83" y="94"/>
                    <a:pt x="54" y="85"/>
                    <a:pt x="29" y="79"/>
                  </a:cubicBezTo>
                  <a:cubicBezTo>
                    <a:pt x="28" y="77"/>
                    <a:pt x="26" y="77"/>
                    <a:pt x="25" y="79"/>
                  </a:cubicBezTo>
                  <a:cubicBezTo>
                    <a:pt x="22" y="91"/>
                    <a:pt x="7" y="82"/>
                    <a:pt x="7" y="72"/>
                  </a:cubicBezTo>
                  <a:cubicBezTo>
                    <a:pt x="8" y="66"/>
                    <a:pt x="10" y="60"/>
                    <a:pt x="12" y="54"/>
                  </a:cubicBezTo>
                  <a:cubicBezTo>
                    <a:pt x="15" y="44"/>
                    <a:pt x="19" y="35"/>
                    <a:pt x="23" y="25"/>
                  </a:cubicBezTo>
                  <a:cubicBezTo>
                    <a:pt x="23" y="25"/>
                    <a:pt x="24" y="24"/>
                    <a:pt x="24" y="23"/>
                  </a:cubicBezTo>
                  <a:cubicBezTo>
                    <a:pt x="25" y="15"/>
                    <a:pt x="31" y="7"/>
                    <a:pt x="40" y="9"/>
                  </a:cubicBezTo>
                  <a:cubicBezTo>
                    <a:pt x="49" y="10"/>
                    <a:pt x="52" y="20"/>
                    <a:pt x="48" y="27"/>
                  </a:cubicBezTo>
                  <a:cubicBezTo>
                    <a:pt x="47" y="28"/>
                    <a:pt x="48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73" y="40"/>
                    <a:pt x="97" y="50"/>
                    <a:pt x="122" y="51"/>
                  </a:cubicBezTo>
                  <a:cubicBezTo>
                    <a:pt x="123" y="52"/>
                    <a:pt x="123" y="52"/>
                    <a:pt x="124" y="52"/>
                  </a:cubicBezTo>
                  <a:cubicBezTo>
                    <a:pt x="126" y="52"/>
                    <a:pt x="128" y="52"/>
                    <a:pt x="130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1" y="52"/>
                    <a:pt x="131" y="52"/>
                    <a:pt x="131" y="51"/>
                  </a:cubicBezTo>
                  <a:cubicBezTo>
                    <a:pt x="187" y="44"/>
                    <a:pt x="244" y="41"/>
                    <a:pt x="301" y="43"/>
                  </a:cubicBezTo>
                  <a:cubicBezTo>
                    <a:pt x="323" y="43"/>
                    <a:pt x="349" y="43"/>
                    <a:pt x="350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297488" y="2692400"/>
              <a:ext cx="114300" cy="212725"/>
            </a:xfrm>
            <a:custGeom>
              <a:avLst/>
              <a:gdLst>
                <a:gd name="T0" fmla="*/ 24 w 36"/>
                <a:gd name="T1" fmla="*/ 4 h 67"/>
                <a:gd name="T2" fmla="*/ 20 w 36"/>
                <a:gd name="T3" fmla="*/ 36 h 67"/>
                <a:gd name="T4" fmla="*/ 2 w 36"/>
                <a:gd name="T5" fmla="*/ 64 h 67"/>
                <a:gd name="T6" fmla="*/ 3 w 36"/>
                <a:gd name="T7" fmla="*/ 67 h 67"/>
                <a:gd name="T8" fmla="*/ 24 w 36"/>
                <a:gd name="T9" fmla="*/ 37 h 67"/>
                <a:gd name="T10" fmla="*/ 28 w 36"/>
                <a:gd name="T11" fmla="*/ 2 h 67"/>
                <a:gd name="T12" fmla="*/ 24 w 36"/>
                <a:gd name="T1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7">
                  <a:moveTo>
                    <a:pt x="24" y="4"/>
                  </a:moveTo>
                  <a:cubicBezTo>
                    <a:pt x="30" y="13"/>
                    <a:pt x="23" y="27"/>
                    <a:pt x="20" y="36"/>
                  </a:cubicBezTo>
                  <a:cubicBezTo>
                    <a:pt x="16" y="44"/>
                    <a:pt x="11" y="60"/>
                    <a:pt x="2" y="64"/>
                  </a:cubicBezTo>
                  <a:cubicBezTo>
                    <a:pt x="0" y="64"/>
                    <a:pt x="1" y="67"/>
                    <a:pt x="3" y="67"/>
                  </a:cubicBezTo>
                  <a:cubicBezTo>
                    <a:pt x="14" y="64"/>
                    <a:pt x="20" y="47"/>
                    <a:pt x="24" y="37"/>
                  </a:cubicBezTo>
                  <a:cubicBezTo>
                    <a:pt x="28" y="27"/>
                    <a:pt x="36" y="12"/>
                    <a:pt x="28" y="2"/>
                  </a:cubicBezTo>
                  <a:cubicBezTo>
                    <a:pt x="26" y="0"/>
                    <a:pt x="23" y="2"/>
                    <a:pt x="2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5797550" y="2809875"/>
              <a:ext cx="571500" cy="573088"/>
            </a:xfrm>
            <a:custGeom>
              <a:avLst/>
              <a:gdLst>
                <a:gd name="T0" fmla="*/ 126 w 180"/>
                <a:gd name="T1" fmla="*/ 1 h 180"/>
                <a:gd name="T2" fmla="*/ 40 w 180"/>
                <a:gd name="T3" fmla="*/ 5 h 180"/>
                <a:gd name="T4" fmla="*/ 39 w 180"/>
                <a:gd name="T5" fmla="*/ 5 h 180"/>
                <a:gd name="T6" fmla="*/ 36 w 180"/>
                <a:gd name="T7" fmla="*/ 6 h 180"/>
                <a:gd name="T8" fmla="*/ 6 w 180"/>
                <a:gd name="T9" fmla="*/ 69 h 180"/>
                <a:gd name="T10" fmla="*/ 9 w 180"/>
                <a:gd name="T11" fmla="*/ 108 h 180"/>
                <a:gd name="T12" fmla="*/ 10 w 180"/>
                <a:gd name="T13" fmla="*/ 108 h 180"/>
                <a:gd name="T14" fmla="*/ 73 w 180"/>
                <a:gd name="T15" fmla="*/ 157 h 180"/>
                <a:gd name="T16" fmla="*/ 125 w 180"/>
                <a:gd name="T17" fmla="*/ 165 h 180"/>
                <a:gd name="T18" fmla="*/ 141 w 180"/>
                <a:gd name="T19" fmla="*/ 137 h 180"/>
                <a:gd name="T20" fmla="*/ 161 w 180"/>
                <a:gd name="T21" fmla="*/ 89 h 180"/>
                <a:gd name="T22" fmla="*/ 171 w 180"/>
                <a:gd name="T23" fmla="*/ 20 h 180"/>
                <a:gd name="T24" fmla="*/ 169 w 180"/>
                <a:gd name="T25" fmla="*/ 19 h 180"/>
                <a:gd name="T26" fmla="*/ 126 w 180"/>
                <a:gd name="T27" fmla="*/ 1 h 180"/>
                <a:gd name="T28" fmla="*/ 16 w 180"/>
                <a:gd name="T29" fmla="*/ 56 h 180"/>
                <a:gd name="T30" fmla="*/ 40 w 180"/>
                <a:gd name="T31" fmla="*/ 10 h 180"/>
                <a:gd name="T32" fmla="*/ 36 w 180"/>
                <a:gd name="T33" fmla="*/ 60 h 180"/>
                <a:gd name="T34" fmla="*/ 10 w 180"/>
                <a:gd name="T35" fmla="*/ 103 h 180"/>
                <a:gd name="T36" fmla="*/ 16 w 180"/>
                <a:gd name="T37" fmla="*/ 56 h 180"/>
                <a:gd name="T38" fmla="*/ 167 w 180"/>
                <a:gd name="T39" fmla="*/ 25 h 180"/>
                <a:gd name="T40" fmla="*/ 155 w 180"/>
                <a:gd name="T41" fmla="*/ 90 h 180"/>
                <a:gd name="T42" fmla="*/ 127 w 180"/>
                <a:gd name="T43" fmla="*/ 154 h 180"/>
                <a:gd name="T44" fmla="*/ 82 w 180"/>
                <a:gd name="T45" fmla="*/ 157 h 180"/>
                <a:gd name="T46" fmla="*/ 56 w 180"/>
                <a:gd name="T47" fmla="*/ 140 h 180"/>
                <a:gd name="T48" fmla="*/ 12 w 180"/>
                <a:gd name="T49" fmla="*/ 107 h 180"/>
                <a:gd name="T50" fmla="*/ 36 w 180"/>
                <a:gd name="T51" fmla="*/ 72 h 180"/>
                <a:gd name="T52" fmla="*/ 44 w 180"/>
                <a:gd name="T53" fmla="*/ 8 h 180"/>
                <a:gd name="T54" fmla="*/ 107 w 180"/>
                <a:gd name="T55" fmla="*/ 6 h 180"/>
                <a:gd name="T56" fmla="*/ 167 w 180"/>
                <a:gd name="T57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0" h="180">
                  <a:moveTo>
                    <a:pt x="126" y="1"/>
                  </a:moveTo>
                  <a:cubicBezTo>
                    <a:pt x="97" y="0"/>
                    <a:pt x="69" y="1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24" y="26"/>
                    <a:pt x="11" y="46"/>
                    <a:pt x="6" y="69"/>
                  </a:cubicBezTo>
                  <a:cubicBezTo>
                    <a:pt x="4" y="80"/>
                    <a:pt x="0" y="99"/>
                    <a:pt x="9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24" y="129"/>
                    <a:pt x="53" y="145"/>
                    <a:pt x="73" y="157"/>
                  </a:cubicBezTo>
                  <a:cubicBezTo>
                    <a:pt x="89" y="166"/>
                    <a:pt x="108" y="180"/>
                    <a:pt x="125" y="165"/>
                  </a:cubicBezTo>
                  <a:cubicBezTo>
                    <a:pt x="132" y="158"/>
                    <a:pt x="137" y="146"/>
                    <a:pt x="141" y="137"/>
                  </a:cubicBezTo>
                  <a:cubicBezTo>
                    <a:pt x="148" y="121"/>
                    <a:pt x="155" y="105"/>
                    <a:pt x="161" y="89"/>
                  </a:cubicBezTo>
                  <a:cubicBezTo>
                    <a:pt x="169" y="67"/>
                    <a:pt x="180" y="43"/>
                    <a:pt x="171" y="20"/>
                  </a:cubicBezTo>
                  <a:cubicBezTo>
                    <a:pt x="170" y="20"/>
                    <a:pt x="170" y="19"/>
                    <a:pt x="169" y="19"/>
                  </a:cubicBezTo>
                  <a:cubicBezTo>
                    <a:pt x="161" y="4"/>
                    <a:pt x="143" y="2"/>
                    <a:pt x="126" y="1"/>
                  </a:cubicBezTo>
                  <a:close/>
                  <a:moveTo>
                    <a:pt x="16" y="56"/>
                  </a:moveTo>
                  <a:cubicBezTo>
                    <a:pt x="22" y="40"/>
                    <a:pt x="31" y="25"/>
                    <a:pt x="40" y="10"/>
                  </a:cubicBezTo>
                  <a:cubicBezTo>
                    <a:pt x="47" y="27"/>
                    <a:pt x="41" y="43"/>
                    <a:pt x="36" y="60"/>
                  </a:cubicBezTo>
                  <a:cubicBezTo>
                    <a:pt x="32" y="71"/>
                    <a:pt x="24" y="99"/>
                    <a:pt x="10" y="103"/>
                  </a:cubicBezTo>
                  <a:cubicBezTo>
                    <a:pt x="5" y="89"/>
                    <a:pt x="12" y="67"/>
                    <a:pt x="16" y="56"/>
                  </a:cubicBezTo>
                  <a:close/>
                  <a:moveTo>
                    <a:pt x="167" y="25"/>
                  </a:moveTo>
                  <a:cubicBezTo>
                    <a:pt x="175" y="46"/>
                    <a:pt x="162" y="71"/>
                    <a:pt x="155" y="90"/>
                  </a:cubicBezTo>
                  <a:cubicBezTo>
                    <a:pt x="148" y="110"/>
                    <a:pt x="141" y="138"/>
                    <a:pt x="127" y="154"/>
                  </a:cubicBezTo>
                  <a:cubicBezTo>
                    <a:pt x="115" y="169"/>
                    <a:pt x="96" y="165"/>
                    <a:pt x="82" y="157"/>
                  </a:cubicBezTo>
                  <a:cubicBezTo>
                    <a:pt x="73" y="151"/>
                    <a:pt x="64" y="146"/>
                    <a:pt x="56" y="140"/>
                  </a:cubicBezTo>
                  <a:cubicBezTo>
                    <a:pt x="41" y="130"/>
                    <a:pt x="27" y="115"/>
                    <a:pt x="12" y="107"/>
                  </a:cubicBezTo>
                  <a:cubicBezTo>
                    <a:pt x="25" y="106"/>
                    <a:pt x="33" y="81"/>
                    <a:pt x="36" y="72"/>
                  </a:cubicBezTo>
                  <a:cubicBezTo>
                    <a:pt x="44" y="52"/>
                    <a:pt x="54" y="29"/>
                    <a:pt x="44" y="8"/>
                  </a:cubicBezTo>
                  <a:cubicBezTo>
                    <a:pt x="65" y="7"/>
                    <a:pt x="86" y="5"/>
                    <a:pt x="107" y="6"/>
                  </a:cubicBezTo>
                  <a:cubicBezTo>
                    <a:pt x="129" y="6"/>
                    <a:pt x="154" y="5"/>
                    <a:pt x="16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737225" y="2895600"/>
              <a:ext cx="53975" cy="50800"/>
            </a:xfrm>
            <a:custGeom>
              <a:avLst/>
              <a:gdLst>
                <a:gd name="T0" fmla="*/ 10 w 17"/>
                <a:gd name="T1" fmla="*/ 0 h 16"/>
                <a:gd name="T2" fmla="*/ 3 w 17"/>
                <a:gd name="T3" fmla="*/ 4 h 16"/>
                <a:gd name="T4" fmla="*/ 2 w 17"/>
                <a:gd name="T5" fmla="*/ 4 h 16"/>
                <a:gd name="T6" fmla="*/ 6 w 17"/>
                <a:gd name="T7" fmla="*/ 14 h 16"/>
                <a:gd name="T8" fmla="*/ 16 w 17"/>
                <a:gd name="T9" fmla="*/ 9 h 16"/>
                <a:gd name="T10" fmla="*/ 10 w 17"/>
                <a:gd name="T11" fmla="*/ 0 h 16"/>
                <a:gd name="T12" fmla="*/ 12 w 17"/>
                <a:gd name="T13" fmla="*/ 8 h 16"/>
                <a:gd name="T14" fmla="*/ 8 w 17"/>
                <a:gd name="T15" fmla="*/ 11 h 16"/>
                <a:gd name="T16" fmla="*/ 4 w 17"/>
                <a:gd name="T17" fmla="*/ 6 h 16"/>
                <a:gd name="T18" fmla="*/ 10 w 17"/>
                <a:gd name="T19" fmla="*/ 3 h 16"/>
                <a:gd name="T20" fmla="*/ 12 w 17"/>
                <a:gd name="T2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6">
                  <a:moveTo>
                    <a:pt x="10" y="0"/>
                  </a:moveTo>
                  <a:cubicBezTo>
                    <a:pt x="7" y="0"/>
                    <a:pt x="4" y="1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2" y="13"/>
                    <a:pt x="6" y="14"/>
                  </a:cubicBezTo>
                  <a:cubicBezTo>
                    <a:pt x="10" y="16"/>
                    <a:pt x="15" y="13"/>
                    <a:pt x="16" y="9"/>
                  </a:cubicBezTo>
                  <a:cubicBezTo>
                    <a:pt x="17" y="5"/>
                    <a:pt x="15" y="1"/>
                    <a:pt x="10" y="0"/>
                  </a:cubicBezTo>
                  <a:close/>
                  <a:moveTo>
                    <a:pt x="12" y="8"/>
                  </a:moveTo>
                  <a:cubicBezTo>
                    <a:pt x="11" y="10"/>
                    <a:pt x="10" y="12"/>
                    <a:pt x="8" y="11"/>
                  </a:cubicBezTo>
                  <a:cubicBezTo>
                    <a:pt x="6" y="10"/>
                    <a:pt x="4" y="8"/>
                    <a:pt x="4" y="6"/>
                  </a:cubicBezTo>
                  <a:cubicBezTo>
                    <a:pt x="5" y="4"/>
                    <a:pt x="7" y="2"/>
                    <a:pt x="10" y="3"/>
                  </a:cubicBezTo>
                  <a:cubicBezTo>
                    <a:pt x="12" y="4"/>
                    <a:pt x="13" y="6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619750" y="2889250"/>
              <a:ext cx="88900" cy="95250"/>
            </a:xfrm>
            <a:custGeom>
              <a:avLst/>
              <a:gdLst>
                <a:gd name="T0" fmla="*/ 7 w 28"/>
                <a:gd name="T1" fmla="*/ 4 h 30"/>
                <a:gd name="T2" fmla="*/ 2 w 28"/>
                <a:gd name="T3" fmla="*/ 19 h 30"/>
                <a:gd name="T4" fmla="*/ 2 w 28"/>
                <a:gd name="T5" fmla="*/ 19 h 30"/>
                <a:gd name="T6" fmla="*/ 19 w 28"/>
                <a:gd name="T7" fmla="*/ 26 h 30"/>
                <a:gd name="T8" fmla="*/ 25 w 28"/>
                <a:gd name="T9" fmla="*/ 9 h 30"/>
                <a:gd name="T10" fmla="*/ 7 w 28"/>
                <a:gd name="T11" fmla="*/ 4 h 30"/>
                <a:gd name="T12" fmla="*/ 21 w 28"/>
                <a:gd name="T13" fmla="*/ 11 h 30"/>
                <a:gd name="T14" fmla="*/ 17 w 28"/>
                <a:gd name="T15" fmla="*/ 23 h 30"/>
                <a:gd name="T16" fmla="*/ 5 w 28"/>
                <a:gd name="T17" fmla="*/ 21 h 30"/>
                <a:gd name="T18" fmla="*/ 5 w 28"/>
                <a:gd name="T19" fmla="*/ 20 h 30"/>
                <a:gd name="T20" fmla="*/ 8 w 28"/>
                <a:gd name="T21" fmla="*/ 7 h 30"/>
                <a:gd name="T22" fmla="*/ 21 w 28"/>
                <a:gd name="T23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0">
                  <a:moveTo>
                    <a:pt x="7" y="4"/>
                  </a:moveTo>
                  <a:cubicBezTo>
                    <a:pt x="2" y="7"/>
                    <a:pt x="0" y="14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6"/>
                    <a:pt x="12" y="30"/>
                    <a:pt x="19" y="26"/>
                  </a:cubicBezTo>
                  <a:cubicBezTo>
                    <a:pt x="25" y="23"/>
                    <a:pt x="28" y="15"/>
                    <a:pt x="25" y="9"/>
                  </a:cubicBezTo>
                  <a:cubicBezTo>
                    <a:pt x="21" y="3"/>
                    <a:pt x="13" y="0"/>
                    <a:pt x="7" y="4"/>
                  </a:cubicBezTo>
                  <a:close/>
                  <a:moveTo>
                    <a:pt x="21" y="11"/>
                  </a:moveTo>
                  <a:cubicBezTo>
                    <a:pt x="23" y="15"/>
                    <a:pt x="21" y="21"/>
                    <a:pt x="17" y="23"/>
                  </a:cubicBezTo>
                  <a:cubicBezTo>
                    <a:pt x="13" y="25"/>
                    <a:pt x="8" y="24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4" y="16"/>
                    <a:pt x="4" y="10"/>
                    <a:pt x="8" y="7"/>
                  </a:cubicBezTo>
                  <a:cubicBezTo>
                    <a:pt x="12" y="4"/>
                    <a:pt x="19" y="6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5537200" y="2835275"/>
              <a:ext cx="57150" cy="57150"/>
            </a:xfrm>
            <a:custGeom>
              <a:avLst/>
              <a:gdLst>
                <a:gd name="T0" fmla="*/ 5 w 18"/>
                <a:gd name="T1" fmla="*/ 3 h 18"/>
                <a:gd name="T2" fmla="*/ 2 w 18"/>
                <a:gd name="T3" fmla="*/ 14 h 18"/>
                <a:gd name="T4" fmla="*/ 3 w 18"/>
                <a:gd name="T5" fmla="*/ 14 h 18"/>
                <a:gd name="T6" fmla="*/ 11 w 18"/>
                <a:gd name="T7" fmla="*/ 17 h 18"/>
                <a:gd name="T8" fmla="*/ 16 w 18"/>
                <a:gd name="T9" fmla="*/ 7 h 18"/>
                <a:gd name="T10" fmla="*/ 5 w 18"/>
                <a:gd name="T11" fmla="*/ 3 h 18"/>
                <a:gd name="T12" fmla="*/ 13 w 18"/>
                <a:gd name="T13" fmla="*/ 8 h 18"/>
                <a:gd name="T14" fmla="*/ 3 w 18"/>
                <a:gd name="T15" fmla="*/ 11 h 18"/>
                <a:gd name="T16" fmla="*/ 3 w 18"/>
                <a:gd name="T17" fmla="*/ 11 h 18"/>
                <a:gd name="T18" fmla="*/ 6 w 18"/>
                <a:gd name="T19" fmla="*/ 6 h 18"/>
                <a:gd name="T20" fmla="*/ 1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2" y="6"/>
                    <a:pt x="0" y="11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5" y="16"/>
                    <a:pt x="8" y="18"/>
                    <a:pt x="11" y="17"/>
                  </a:cubicBezTo>
                  <a:cubicBezTo>
                    <a:pt x="15" y="16"/>
                    <a:pt x="18" y="11"/>
                    <a:pt x="16" y="7"/>
                  </a:cubicBezTo>
                  <a:cubicBezTo>
                    <a:pt x="14" y="3"/>
                    <a:pt x="9" y="0"/>
                    <a:pt x="5" y="3"/>
                  </a:cubicBezTo>
                  <a:close/>
                  <a:moveTo>
                    <a:pt x="13" y="8"/>
                  </a:moveTo>
                  <a:cubicBezTo>
                    <a:pt x="15" y="15"/>
                    <a:pt x="5" y="16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2" y="5"/>
                    <a:pt x="1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0" name="组合 1039"/>
          <p:cNvGrpSpPr/>
          <p:nvPr/>
        </p:nvGrpSpPr>
        <p:grpSpPr>
          <a:xfrm>
            <a:off x="7364308" y="3196167"/>
            <a:ext cx="1045633" cy="1547284"/>
            <a:chOff x="5588000" y="1487488"/>
            <a:chExt cx="784225" cy="1160463"/>
          </a:xfrm>
        </p:grpSpPr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5588000" y="1487488"/>
              <a:ext cx="784225" cy="1160463"/>
            </a:xfrm>
            <a:custGeom>
              <a:avLst/>
              <a:gdLst>
                <a:gd name="T0" fmla="*/ 241 w 247"/>
                <a:gd name="T1" fmla="*/ 231 h 365"/>
                <a:gd name="T2" fmla="*/ 150 w 247"/>
                <a:gd name="T3" fmla="*/ 112 h 365"/>
                <a:gd name="T4" fmla="*/ 149 w 247"/>
                <a:gd name="T5" fmla="*/ 112 h 365"/>
                <a:gd name="T6" fmla="*/ 144 w 247"/>
                <a:gd name="T7" fmla="*/ 34 h 365"/>
                <a:gd name="T8" fmla="*/ 161 w 247"/>
                <a:gd name="T9" fmla="*/ 25 h 365"/>
                <a:gd name="T10" fmla="*/ 157 w 247"/>
                <a:gd name="T11" fmla="*/ 7 h 365"/>
                <a:gd name="T12" fmla="*/ 155 w 247"/>
                <a:gd name="T13" fmla="*/ 5 h 365"/>
                <a:gd name="T14" fmla="*/ 89 w 247"/>
                <a:gd name="T15" fmla="*/ 3 h 365"/>
                <a:gd name="T16" fmla="*/ 72 w 247"/>
                <a:gd name="T17" fmla="*/ 9 h 365"/>
                <a:gd name="T18" fmla="*/ 68 w 247"/>
                <a:gd name="T19" fmla="*/ 25 h 365"/>
                <a:gd name="T20" fmla="*/ 87 w 247"/>
                <a:gd name="T21" fmla="*/ 32 h 365"/>
                <a:gd name="T22" fmla="*/ 88 w 247"/>
                <a:gd name="T23" fmla="*/ 115 h 365"/>
                <a:gd name="T24" fmla="*/ 6 w 247"/>
                <a:gd name="T25" fmla="*/ 220 h 365"/>
                <a:gd name="T26" fmla="*/ 48 w 247"/>
                <a:gd name="T27" fmla="*/ 338 h 365"/>
                <a:gd name="T28" fmla="*/ 184 w 247"/>
                <a:gd name="T29" fmla="*/ 345 h 365"/>
                <a:gd name="T30" fmla="*/ 241 w 247"/>
                <a:gd name="T31" fmla="*/ 231 h 365"/>
                <a:gd name="T32" fmla="*/ 206 w 247"/>
                <a:gd name="T33" fmla="*/ 324 h 365"/>
                <a:gd name="T34" fmla="*/ 126 w 247"/>
                <a:gd name="T35" fmla="*/ 352 h 365"/>
                <a:gd name="T36" fmla="*/ 12 w 247"/>
                <a:gd name="T37" fmla="*/ 266 h 365"/>
                <a:gd name="T38" fmla="*/ 90 w 247"/>
                <a:gd name="T39" fmla="*/ 120 h 365"/>
                <a:gd name="T40" fmla="*/ 91 w 247"/>
                <a:gd name="T41" fmla="*/ 118 h 365"/>
                <a:gd name="T42" fmla="*/ 92 w 247"/>
                <a:gd name="T43" fmla="*/ 117 h 365"/>
                <a:gd name="T44" fmla="*/ 90 w 247"/>
                <a:gd name="T45" fmla="*/ 32 h 365"/>
                <a:gd name="T46" fmla="*/ 89 w 247"/>
                <a:gd name="T47" fmla="*/ 31 h 365"/>
                <a:gd name="T48" fmla="*/ 88 w 247"/>
                <a:gd name="T49" fmla="*/ 29 h 365"/>
                <a:gd name="T50" fmla="*/ 73 w 247"/>
                <a:gd name="T51" fmla="*/ 24 h 365"/>
                <a:gd name="T52" fmla="*/ 74 w 247"/>
                <a:gd name="T53" fmla="*/ 12 h 365"/>
                <a:gd name="T54" fmla="*/ 114 w 247"/>
                <a:gd name="T55" fmla="*/ 7 h 365"/>
                <a:gd name="T56" fmla="*/ 153 w 247"/>
                <a:gd name="T57" fmla="*/ 9 h 365"/>
                <a:gd name="T58" fmla="*/ 156 w 247"/>
                <a:gd name="T59" fmla="*/ 22 h 365"/>
                <a:gd name="T60" fmla="*/ 143 w 247"/>
                <a:gd name="T61" fmla="*/ 30 h 365"/>
                <a:gd name="T62" fmla="*/ 141 w 247"/>
                <a:gd name="T63" fmla="*/ 32 h 365"/>
                <a:gd name="T64" fmla="*/ 140 w 247"/>
                <a:gd name="T65" fmla="*/ 34 h 365"/>
                <a:gd name="T66" fmla="*/ 145 w 247"/>
                <a:gd name="T67" fmla="*/ 118 h 365"/>
                <a:gd name="T68" fmla="*/ 150 w 247"/>
                <a:gd name="T69" fmla="*/ 118 h 365"/>
                <a:gd name="T70" fmla="*/ 149 w 247"/>
                <a:gd name="T71" fmla="*/ 116 h 365"/>
                <a:gd name="T72" fmla="*/ 236 w 247"/>
                <a:gd name="T73" fmla="*/ 247 h 365"/>
                <a:gd name="T74" fmla="*/ 206 w 247"/>
                <a:gd name="T75" fmla="*/ 32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" h="365">
                  <a:moveTo>
                    <a:pt x="241" y="231"/>
                  </a:moveTo>
                  <a:cubicBezTo>
                    <a:pt x="235" y="183"/>
                    <a:pt x="199" y="124"/>
                    <a:pt x="150" y="112"/>
                  </a:cubicBezTo>
                  <a:cubicBezTo>
                    <a:pt x="150" y="112"/>
                    <a:pt x="149" y="112"/>
                    <a:pt x="149" y="112"/>
                  </a:cubicBezTo>
                  <a:cubicBezTo>
                    <a:pt x="149" y="86"/>
                    <a:pt x="147" y="59"/>
                    <a:pt x="144" y="34"/>
                  </a:cubicBezTo>
                  <a:cubicBezTo>
                    <a:pt x="151" y="35"/>
                    <a:pt x="158" y="32"/>
                    <a:pt x="161" y="25"/>
                  </a:cubicBezTo>
                  <a:cubicBezTo>
                    <a:pt x="164" y="19"/>
                    <a:pt x="162" y="11"/>
                    <a:pt x="157" y="7"/>
                  </a:cubicBezTo>
                  <a:cubicBezTo>
                    <a:pt x="157" y="6"/>
                    <a:pt x="156" y="5"/>
                    <a:pt x="155" y="5"/>
                  </a:cubicBezTo>
                  <a:cubicBezTo>
                    <a:pt x="133" y="2"/>
                    <a:pt x="111" y="0"/>
                    <a:pt x="89" y="3"/>
                  </a:cubicBezTo>
                  <a:cubicBezTo>
                    <a:pt x="82" y="3"/>
                    <a:pt x="75" y="4"/>
                    <a:pt x="72" y="9"/>
                  </a:cubicBezTo>
                  <a:cubicBezTo>
                    <a:pt x="66" y="11"/>
                    <a:pt x="65" y="20"/>
                    <a:pt x="68" y="25"/>
                  </a:cubicBezTo>
                  <a:cubicBezTo>
                    <a:pt x="71" y="33"/>
                    <a:pt x="80" y="34"/>
                    <a:pt x="87" y="32"/>
                  </a:cubicBezTo>
                  <a:cubicBezTo>
                    <a:pt x="85" y="59"/>
                    <a:pt x="85" y="88"/>
                    <a:pt x="88" y="115"/>
                  </a:cubicBezTo>
                  <a:cubicBezTo>
                    <a:pt x="38" y="123"/>
                    <a:pt x="12" y="175"/>
                    <a:pt x="6" y="220"/>
                  </a:cubicBezTo>
                  <a:cubicBezTo>
                    <a:pt x="0" y="263"/>
                    <a:pt x="12" y="311"/>
                    <a:pt x="48" y="338"/>
                  </a:cubicBezTo>
                  <a:cubicBezTo>
                    <a:pt x="86" y="365"/>
                    <a:pt x="143" y="362"/>
                    <a:pt x="184" y="345"/>
                  </a:cubicBezTo>
                  <a:cubicBezTo>
                    <a:pt x="228" y="327"/>
                    <a:pt x="247" y="275"/>
                    <a:pt x="241" y="231"/>
                  </a:cubicBezTo>
                  <a:close/>
                  <a:moveTo>
                    <a:pt x="206" y="324"/>
                  </a:moveTo>
                  <a:cubicBezTo>
                    <a:pt x="186" y="344"/>
                    <a:pt x="154" y="350"/>
                    <a:pt x="126" y="352"/>
                  </a:cubicBezTo>
                  <a:cubicBezTo>
                    <a:pt x="70" y="355"/>
                    <a:pt x="22" y="323"/>
                    <a:pt x="12" y="266"/>
                  </a:cubicBezTo>
                  <a:cubicBezTo>
                    <a:pt x="1" y="208"/>
                    <a:pt x="28" y="136"/>
                    <a:pt x="90" y="120"/>
                  </a:cubicBezTo>
                  <a:cubicBezTo>
                    <a:pt x="91" y="120"/>
                    <a:pt x="91" y="119"/>
                    <a:pt x="91" y="118"/>
                  </a:cubicBezTo>
                  <a:cubicBezTo>
                    <a:pt x="92" y="118"/>
                    <a:pt x="92" y="117"/>
                    <a:pt x="92" y="117"/>
                  </a:cubicBezTo>
                  <a:cubicBezTo>
                    <a:pt x="95" y="90"/>
                    <a:pt x="93" y="59"/>
                    <a:pt x="90" y="32"/>
                  </a:cubicBezTo>
                  <a:cubicBezTo>
                    <a:pt x="90" y="31"/>
                    <a:pt x="90" y="31"/>
                    <a:pt x="89" y="31"/>
                  </a:cubicBezTo>
                  <a:cubicBezTo>
                    <a:pt x="89" y="30"/>
                    <a:pt x="89" y="29"/>
                    <a:pt x="88" y="29"/>
                  </a:cubicBezTo>
                  <a:cubicBezTo>
                    <a:pt x="83" y="29"/>
                    <a:pt x="77" y="28"/>
                    <a:pt x="73" y="24"/>
                  </a:cubicBezTo>
                  <a:cubicBezTo>
                    <a:pt x="70" y="20"/>
                    <a:pt x="71" y="16"/>
                    <a:pt x="74" y="12"/>
                  </a:cubicBezTo>
                  <a:cubicBezTo>
                    <a:pt x="84" y="5"/>
                    <a:pt x="103" y="7"/>
                    <a:pt x="114" y="7"/>
                  </a:cubicBezTo>
                  <a:cubicBezTo>
                    <a:pt x="127" y="7"/>
                    <a:pt x="140" y="8"/>
                    <a:pt x="153" y="9"/>
                  </a:cubicBezTo>
                  <a:cubicBezTo>
                    <a:pt x="155" y="13"/>
                    <a:pt x="158" y="17"/>
                    <a:pt x="156" y="22"/>
                  </a:cubicBezTo>
                  <a:cubicBezTo>
                    <a:pt x="154" y="28"/>
                    <a:pt x="148" y="31"/>
                    <a:pt x="143" y="30"/>
                  </a:cubicBezTo>
                  <a:cubicBezTo>
                    <a:pt x="141" y="30"/>
                    <a:pt x="141" y="31"/>
                    <a:pt x="141" y="32"/>
                  </a:cubicBezTo>
                  <a:cubicBezTo>
                    <a:pt x="141" y="33"/>
                    <a:pt x="141" y="33"/>
                    <a:pt x="140" y="34"/>
                  </a:cubicBezTo>
                  <a:cubicBezTo>
                    <a:pt x="140" y="62"/>
                    <a:pt x="140" y="91"/>
                    <a:pt x="145" y="118"/>
                  </a:cubicBezTo>
                  <a:cubicBezTo>
                    <a:pt x="146" y="121"/>
                    <a:pt x="150" y="120"/>
                    <a:pt x="150" y="118"/>
                  </a:cubicBezTo>
                  <a:cubicBezTo>
                    <a:pt x="150" y="117"/>
                    <a:pt x="149" y="117"/>
                    <a:pt x="149" y="116"/>
                  </a:cubicBezTo>
                  <a:cubicBezTo>
                    <a:pt x="202" y="131"/>
                    <a:pt x="236" y="195"/>
                    <a:pt x="236" y="247"/>
                  </a:cubicBezTo>
                  <a:cubicBezTo>
                    <a:pt x="236" y="275"/>
                    <a:pt x="226" y="304"/>
                    <a:pt x="206" y="3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829300" y="1525588"/>
              <a:ext cx="250825" cy="50800"/>
            </a:xfrm>
            <a:custGeom>
              <a:avLst/>
              <a:gdLst>
                <a:gd name="T0" fmla="*/ 74 w 79"/>
                <a:gd name="T1" fmla="*/ 2 h 16"/>
                <a:gd name="T2" fmla="*/ 36 w 79"/>
                <a:gd name="T3" fmla="*/ 6 h 16"/>
                <a:gd name="T4" fmla="*/ 2 w 79"/>
                <a:gd name="T5" fmla="*/ 2 h 16"/>
                <a:gd name="T6" fmla="*/ 1 w 79"/>
                <a:gd name="T7" fmla="*/ 4 h 16"/>
                <a:gd name="T8" fmla="*/ 38 w 79"/>
                <a:gd name="T9" fmla="*/ 11 h 16"/>
                <a:gd name="T10" fmla="*/ 77 w 79"/>
                <a:gd name="T11" fmla="*/ 6 h 16"/>
                <a:gd name="T12" fmla="*/ 74 w 79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6">
                  <a:moveTo>
                    <a:pt x="74" y="2"/>
                  </a:moveTo>
                  <a:cubicBezTo>
                    <a:pt x="66" y="10"/>
                    <a:pt x="46" y="6"/>
                    <a:pt x="36" y="6"/>
                  </a:cubicBezTo>
                  <a:cubicBezTo>
                    <a:pt x="24" y="6"/>
                    <a:pt x="13" y="8"/>
                    <a:pt x="2" y="2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1" y="13"/>
                    <a:pt x="26" y="11"/>
                    <a:pt x="38" y="11"/>
                  </a:cubicBezTo>
                  <a:cubicBezTo>
                    <a:pt x="50" y="12"/>
                    <a:pt x="69" y="16"/>
                    <a:pt x="77" y="6"/>
                  </a:cubicBezTo>
                  <a:cubicBezTo>
                    <a:pt x="79" y="3"/>
                    <a:pt x="76" y="0"/>
                    <a:pt x="7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607050" y="2106613"/>
              <a:ext cx="717550" cy="471488"/>
            </a:xfrm>
            <a:custGeom>
              <a:avLst/>
              <a:gdLst>
                <a:gd name="T0" fmla="*/ 218 w 226"/>
                <a:gd name="T1" fmla="*/ 18 h 148"/>
                <a:gd name="T2" fmla="*/ 218 w 226"/>
                <a:gd name="T3" fmla="*/ 18 h 148"/>
                <a:gd name="T4" fmla="*/ 217 w 226"/>
                <a:gd name="T5" fmla="*/ 14 h 148"/>
                <a:gd name="T6" fmla="*/ 119 w 226"/>
                <a:gd name="T7" fmla="*/ 2 h 148"/>
                <a:gd name="T8" fmla="*/ 12 w 226"/>
                <a:gd name="T9" fmla="*/ 15 h 148"/>
                <a:gd name="T10" fmla="*/ 11 w 226"/>
                <a:gd name="T11" fmla="*/ 15 h 148"/>
                <a:gd name="T12" fmla="*/ 11 w 226"/>
                <a:gd name="T13" fmla="*/ 15 h 148"/>
                <a:gd name="T14" fmla="*/ 10 w 226"/>
                <a:gd name="T15" fmla="*/ 18 h 148"/>
                <a:gd name="T16" fmla="*/ 111 w 226"/>
                <a:gd name="T17" fmla="*/ 147 h 148"/>
                <a:gd name="T18" fmla="*/ 204 w 226"/>
                <a:gd name="T19" fmla="*/ 111 h 148"/>
                <a:gd name="T20" fmla="*/ 218 w 226"/>
                <a:gd name="T21" fmla="*/ 18 h 148"/>
                <a:gd name="T22" fmla="*/ 111 w 226"/>
                <a:gd name="T23" fmla="*/ 8 h 148"/>
                <a:gd name="T24" fmla="*/ 212 w 226"/>
                <a:gd name="T25" fmla="*/ 18 h 148"/>
                <a:gd name="T26" fmla="*/ 111 w 226"/>
                <a:gd name="T27" fmla="*/ 43 h 148"/>
                <a:gd name="T28" fmla="*/ 14 w 226"/>
                <a:gd name="T29" fmla="*/ 18 h 148"/>
                <a:gd name="T30" fmla="*/ 111 w 226"/>
                <a:gd name="T31" fmla="*/ 8 h 148"/>
                <a:gd name="T32" fmla="*/ 197 w 226"/>
                <a:gd name="T33" fmla="*/ 113 h 148"/>
                <a:gd name="T34" fmla="*/ 107 w 226"/>
                <a:gd name="T35" fmla="*/ 141 h 148"/>
                <a:gd name="T36" fmla="*/ 29 w 226"/>
                <a:gd name="T37" fmla="*/ 98 h 148"/>
                <a:gd name="T38" fmla="*/ 13 w 226"/>
                <a:gd name="T39" fmla="*/ 22 h 148"/>
                <a:gd name="T40" fmla="*/ 111 w 226"/>
                <a:gd name="T41" fmla="*/ 48 h 148"/>
                <a:gd name="T42" fmla="*/ 214 w 226"/>
                <a:gd name="T43" fmla="*/ 23 h 148"/>
                <a:gd name="T44" fmla="*/ 197 w 226"/>
                <a:gd name="T45" fmla="*/ 11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148">
                  <a:moveTo>
                    <a:pt x="218" y="18"/>
                  </a:moveTo>
                  <a:cubicBezTo>
                    <a:pt x="218" y="18"/>
                    <a:pt x="218" y="18"/>
                    <a:pt x="218" y="18"/>
                  </a:cubicBezTo>
                  <a:cubicBezTo>
                    <a:pt x="219" y="16"/>
                    <a:pt x="219" y="14"/>
                    <a:pt x="217" y="14"/>
                  </a:cubicBezTo>
                  <a:cubicBezTo>
                    <a:pt x="187" y="0"/>
                    <a:pt x="151" y="3"/>
                    <a:pt x="119" y="2"/>
                  </a:cubicBezTo>
                  <a:cubicBezTo>
                    <a:pt x="83" y="2"/>
                    <a:pt x="45" y="2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8"/>
                    <a:pt x="10" y="18"/>
                  </a:cubicBezTo>
                  <a:cubicBezTo>
                    <a:pt x="0" y="84"/>
                    <a:pt x="43" y="144"/>
                    <a:pt x="111" y="147"/>
                  </a:cubicBezTo>
                  <a:cubicBezTo>
                    <a:pt x="143" y="148"/>
                    <a:pt x="183" y="138"/>
                    <a:pt x="204" y="111"/>
                  </a:cubicBezTo>
                  <a:cubicBezTo>
                    <a:pt x="226" y="84"/>
                    <a:pt x="225" y="50"/>
                    <a:pt x="218" y="18"/>
                  </a:cubicBezTo>
                  <a:close/>
                  <a:moveTo>
                    <a:pt x="111" y="8"/>
                  </a:moveTo>
                  <a:cubicBezTo>
                    <a:pt x="143" y="8"/>
                    <a:pt x="182" y="5"/>
                    <a:pt x="212" y="18"/>
                  </a:cubicBezTo>
                  <a:cubicBezTo>
                    <a:pt x="187" y="43"/>
                    <a:pt x="144" y="43"/>
                    <a:pt x="111" y="43"/>
                  </a:cubicBezTo>
                  <a:cubicBezTo>
                    <a:pt x="81" y="43"/>
                    <a:pt x="35" y="44"/>
                    <a:pt x="14" y="18"/>
                  </a:cubicBezTo>
                  <a:cubicBezTo>
                    <a:pt x="46" y="12"/>
                    <a:pt x="78" y="8"/>
                    <a:pt x="111" y="8"/>
                  </a:cubicBezTo>
                  <a:close/>
                  <a:moveTo>
                    <a:pt x="197" y="113"/>
                  </a:moveTo>
                  <a:cubicBezTo>
                    <a:pt x="175" y="135"/>
                    <a:pt x="137" y="143"/>
                    <a:pt x="107" y="141"/>
                  </a:cubicBezTo>
                  <a:cubicBezTo>
                    <a:pt x="76" y="139"/>
                    <a:pt x="46" y="124"/>
                    <a:pt x="29" y="98"/>
                  </a:cubicBezTo>
                  <a:cubicBezTo>
                    <a:pt x="14" y="74"/>
                    <a:pt x="14" y="48"/>
                    <a:pt x="13" y="22"/>
                  </a:cubicBezTo>
                  <a:cubicBezTo>
                    <a:pt x="30" y="50"/>
                    <a:pt x="83" y="48"/>
                    <a:pt x="111" y="48"/>
                  </a:cubicBezTo>
                  <a:cubicBezTo>
                    <a:pt x="142" y="48"/>
                    <a:pt x="192" y="49"/>
                    <a:pt x="214" y="23"/>
                  </a:cubicBezTo>
                  <a:cubicBezTo>
                    <a:pt x="222" y="54"/>
                    <a:pt x="220" y="89"/>
                    <a:pt x="19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029325" y="1992313"/>
              <a:ext cx="92075" cy="98425"/>
            </a:xfrm>
            <a:custGeom>
              <a:avLst/>
              <a:gdLst>
                <a:gd name="T0" fmla="*/ 26 w 29"/>
                <a:gd name="T1" fmla="*/ 11 h 31"/>
                <a:gd name="T2" fmla="*/ 10 w 29"/>
                <a:gd name="T3" fmla="*/ 4 h 31"/>
                <a:gd name="T4" fmla="*/ 10 w 29"/>
                <a:gd name="T5" fmla="*/ 4 h 31"/>
                <a:gd name="T6" fmla="*/ 1 w 29"/>
                <a:gd name="T7" fmla="*/ 18 h 31"/>
                <a:gd name="T8" fmla="*/ 18 w 29"/>
                <a:gd name="T9" fmla="*/ 28 h 31"/>
                <a:gd name="T10" fmla="*/ 26 w 29"/>
                <a:gd name="T11" fmla="*/ 11 h 31"/>
                <a:gd name="T12" fmla="*/ 18 w 29"/>
                <a:gd name="T13" fmla="*/ 24 h 31"/>
                <a:gd name="T14" fmla="*/ 5 w 29"/>
                <a:gd name="T15" fmla="*/ 19 h 31"/>
                <a:gd name="T16" fmla="*/ 11 w 29"/>
                <a:gd name="T17" fmla="*/ 6 h 31"/>
                <a:gd name="T18" fmla="*/ 22 w 29"/>
                <a:gd name="T19" fmla="*/ 11 h 31"/>
                <a:gd name="T20" fmla="*/ 18 w 29"/>
                <a:gd name="T21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1">
                  <a:moveTo>
                    <a:pt x="26" y="11"/>
                  </a:moveTo>
                  <a:cubicBezTo>
                    <a:pt x="24" y="6"/>
                    <a:pt x="16" y="0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6"/>
                    <a:pt x="0" y="11"/>
                    <a:pt x="1" y="18"/>
                  </a:cubicBezTo>
                  <a:cubicBezTo>
                    <a:pt x="2" y="25"/>
                    <a:pt x="10" y="31"/>
                    <a:pt x="18" y="28"/>
                  </a:cubicBezTo>
                  <a:cubicBezTo>
                    <a:pt x="24" y="26"/>
                    <a:pt x="29" y="18"/>
                    <a:pt x="26" y="11"/>
                  </a:cubicBezTo>
                  <a:close/>
                  <a:moveTo>
                    <a:pt x="18" y="24"/>
                  </a:moveTo>
                  <a:cubicBezTo>
                    <a:pt x="13" y="26"/>
                    <a:pt x="7" y="23"/>
                    <a:pt x="5" y="19"/>
                  </a:cubicBezTo>
                  <a:cubicBezTo>
                    <a:pt x="4" y="14"/>
                    <a:pt x="7" y="9"/>
                    <a:pt x="11" y="6"/>
                  </a:cubicBezTo>
                  <a:cubicBezTo>
                    <a:pt x="15" y="7"/>
                    <a:pt x="19" y="7"/>
                    <a:pt x="22" y="11"/>
                  </a:cubicBezTo>
                  <a:cubicBezTo>
                    <a:pt x="24" y="15"/>
                    <a:pt x="22" y="21"/>
                    <a:pt x="1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4" name="Freeform 32"/>
            <p:cNvSpPr>
              <a:spLocks noEditPoints="1"/>
            </p:cNvSpPr>
            <p:nvPr/>
          </p:nvSpPr>
          <p:spPr bwMode="auto">
            <a:xfrm>
              <a:off x="5959475" y="1931988"/>
              <a:ext cx="73025" cy="69850"/>
            </a:xfrm>
            <a:custGeom>
              <a:avLst/>
              <a:gdLst>
                <a:gd name="T0" fmla="*/ 20 w 23"/>
                <a:gd name="T1" fmla="*/ 5 h 22"/>
                <a:gd name="T2" fmla="*/ 8 w 23"/>
                <a:gd name="T3" fmla="*/ 4 h 22"/>
                <a:gd name="T4" fmla="*/ 2 w 23"/>
                <a:gd name="T5" fmla="*/ 15 h 22"/>
                <a:gd name="T6" fmla="*/ 16 w 23"/>
                <a:gd name="T7" fmla="*/ 19 h 22"/>
                <a:gd name="T8" fmla="*/ 20 w 23"/>
                <a:gd name="T9" fmla="*/ 5 h 22"/>
                <a:gd name="T10" fmla="*/ 14 w 23"/>
                <a:gd name="T11" fmla="*/ 16 h 22"/>
                <a:gd name="T12" fmla="*/ 6 w 23"/>
                <a:gd name="T13" fmla="*/ 14 h 22"/>
                <a:gd name="T14" fmla="*/ 10 w 23"/>
                <a:gd name="T15" fmla="*/ 6 h 22"/>
                <a:gd name="T16" fmla="*/ 11 w 23"/>
                <a:gd name="T17" fmla="*/ 4 h 22"/>
                <a:gd name="T18" fmla="*/ 17 w 23"/>
                <a:gd name="T19" fmla="*/ 8 h 22"/>
                <a:gd name="T20" fmla="*/ 14 w 23"/>
                <a:gd name="T21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20" y="5"/>
                  </a:moveTo>
                  <a:cubicBezTo>
                    <a:pt x="17" y="1"/>
                    <a:pt x="11" y="0"/>
                    <a:pt x="8" y="4"/>
                  </a:cubicBezTo>
                  <a:cubicBezTo>
                    <a:pt x="3" y="5"/>
                    <a:pt x="0" y="10"/>
                    <a:pt x="2" y="15"/>
                  </a:cubicBezTo>
                  <a:cubicBezTo>
                    <a:pt x="4" y="20"/>
                    <a:pt x="11" y="22"/>
                    <a:pt x="16" y="19"/>
                  </a:cubicBezTo>
                  <a:cubicBezTo>
                    <a:pt x="21" y="16"/>
                    <a:pt x="23" y="10"/>
                    <a:pt x="20" y="5"/>
                  </a:cubicBezTo>
                  <a:close/>
                  <a:moveTo>
                    <a:pt x="14" y="16"/>
                  </a:moveTo>
                  <a:cubicBezTo>
                    <a:pt x="11" y="18"/>
                    <a:pt x="7" y="17"/>
                    <a:pt x="6" y="14"/>
                  </a:cubicBezTo>
                  <a:cubicBezTo>
                    <a:pt x="4" y="10"/>
                    <a:pt x="7" y="7"/>
                    <a:pt x="10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3" y="4"/>
                    <a:pt x="16" y="5"/>
                    <a:pt x="17" y="8"/>
                  </a:cubicBezTo>
                  <a:cubicBezTo>
                    <a:pt x="18" y="11"/>
                    <a:pt x="17" y="14"/>
                    <a:pt x="1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5" name="Freeform 33"/>
            <p:cNvSpPr>
              <a:spLocks noEditPoints="1"/>
            </p:cNvSpPr>
            <p:nvPr/>
          </p:nvSpPr>
          <p:spPr bwMode="auto">
            <a:xfrm>
              <a:off x="5978525" y="1855788"/>
              <a:ext cx="41275" cy="44450"/>
            </a:xfrm>
            <a:custGeom>
              <a:avLst/>
              <a:gdLst>
                <a:gd name="T0" fmla="*/ 7 w 13"/>
                <a:gd name="T1" fmla="*/ 1 h 14"/>
                <a:gd name="T2" fmla="*/ 7 w 13"/>
                <a:gd name="T3" fmla="*/ 2 h 14"/>
                <a:gd name="T4" fmla="*/ 6 w 13"/>
                <a:gd name="T5" fmla="*/ 1 h 14"/>
                <a:gd name="T6" fmla="*/ 0 w 13"/>
                <a:gd name="T7" fmla="*/ 7 h 14"/>
                <a:gd name="T8" fmla="*/ 6 w 13"/>
                <a:gd name="T9" fmla="*/ 14 h 14"/>
                <a:gd name="T10" fmla="*/ 13 w 13"/>
                <a:gd name="T11" fmla="*/ 8 h 14"/>
                <a:gd name="T12" fmla="*/ 7 w 13"/>
                <a:gd name="T13" fmla="*/ 1 h 14"/>
                <a:gd name="T14" fmla="*/ 6 w 13"/>
                <a:gd name="T15" fmla="*/ 11 h 14"/>
                <a:gd name="T16" fmla="*/ 3 w 13"/>
                <a:gd name="T17" fmla="*/ 7 h 14"/>
                <a:gd name="T18" fmla="*/ 4 w 13"/>
                <a:gd name="T19" fmla="*/ 5 h 14"/>
                <a:gd name="T20" fmla="*/ 6 w 13"/>
                <a:gd name="T21" fmla="*/ 3 h 14"/>
                <a:gd name="T22" fmla="*/ 7 w 13"/>
                <a:gd name="T23" fmla="*/ 3 h 14"/>
                <a:gd name="T24" fmla="*/ 10 w 13"/>
                <a:gd name="T25" fmla="*/ 8 h 14"/>
                <a:gd name="T26" fmla="*/ 6 w 13"/>
                <a:gd name="T2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7" y="1"/>
                  </a:moveTo>
                  <a:cubicBezTo>
                    <a:pt x="7" y="1"/>
                    <a:pt x="7" y="2"/>
                    <a:pt x="7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0" y="14"/>
                    <a:pt x="13" y="12"/>
                    <a:pt x="13" y="8"/>
                  </a:cubicBezTo>
                  <a:cubicBezTo>
                    <a:pt x="13" y="4"/>
                    <a:pt x="11" y="1"/>
                    <a:pt x="7" y="1"/>
                  </a:cubicBezTo>
                  <a:close/>
                  <a:moveTo>
                    <a:pt x="6" y="11"/>
                  </a:moveTo>
                  <a:cubicBezTo>
                    <a:pt x="4" y="11"/>
                    <a:pt x="3" y="9"/>
                    <a:pt x="3" y="7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0" y="6"/>
                    <a:pt x="10" y="8"/>
                  </a:cubicBezTo>
                  <a:cubicBezTo>
                    <a:pt x="10" y="10"/>
                    <a:pt x="8" y="11"/>
                    <a:pt x="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39" name="组合 1038"/>
          <p:cNvGrpSpPr/>
          <p:nvPr/>
        </p:nvGrpSpPr>
        <p:grpSpPr>
          <a:xfrm>
            <a:off x="7741074" y="2194983"/>
            <a:ext cx="1181100" cy="1013884"/>
            <a:chOff x="5870575" y="736600"/>
            <a:chExt cx="885825" cy="760413"/>
          </a:xfrm>
        </p:grpSpPr>
        <p:sp>
          <p:nvSpPr>
            <p:cNvPr id="1027" name="Freeform 34"/>
            <p:cNvSpPr>
              <a:spLocks noEditPoints="1"/>
            </p:cNvSpPr>
            <p:nvPr/>
          </p:nvSpPr>
          <p:spPr bwMode="auto">
            <a:xfrm>
              <a:off x="5870575" y="736600"/>
              <a:ext cx="885825" cy="760413"/>
            </a:xfrm>
            <a:custGeom>
              <a:avLst/>
              <a:gdLst>
                <a:gd name="T0" fmla="*/ 227 w 279"/>
                <a:gd name="T1" fmla="*/ 79 h 239"/>
                <a:gd name="T2" fmla="*/ 223 w 279"/>
                <a:gd name="T3" fmla="*/ 15 h 239"/>
                <a:gd name="T4" fmla="*/ 220 w 279"/>
                <a:gd name="T5" fmla="*/ 13 h 239"/>
                <a:gd name="T6" fmla="*/ 82 w 279"/>
                <a:gd name="T7" fmla="*/ 15 h 239"/>
                <a:gd name="T8" fmla="*/ 65 w 279"/>
                <a:gd name="T9" fmla="*/ 79 h 239"/>
                <a:gd name="T10" fmla="*/ 66 w 279"/>
                <a:gd name="T11" fmla="*/ 168 h 239"/>
                <a:gd name="T12" fmla="*/ 141 w 279"/>
                <a:gd name="T13" fmla="*/ 204 h 239"/>
                <a:gd name="T14" fmla="*/ 238 w 279"/>
                <a:gd name="T15" fmla="*/ 176 h 239"/>
                <a:gd name="T16" fmla="*/ 260 w 279"/>
                <a:gd name="T17" fmla="*/ 152 h 239"/>
                <a:gd name="T18" fmla="*/ 218 w 279"/>
                <a:gd name="T19" fmla="*/ 17 h 239"/>
                <a:gd name="T20" fmla="*/ 220 w 279"/>
                <a:gd name="T21" fmla="*/ 79 h 239"/>
                <a:gd name="T22" fmla="*/ 152 w 279"/>
                <a:gd name="T23" fmla="*/ 31 h 239"/>
                <a:gd name="T24" fmla="*/ 124 w 279"/>
                <a:gd name="T25" fmla="*/ 176 h 239"/>
                <a:gd name="T26" fmla="*/ 88 w 279"/>
                <a:gd name="T27" fmla="*/ 121 h 239"/>
                <a:gd name="T28" fmla="*/ 109 w 279"/>
                <a:gd name="T29" fmla="*/ 81 h 239"/>
                <a:gd name="T30" fmla="*/ 184 w 279"/>
                <a:gd name="T31" fmla="*/ 83 h 239"/>
                <a:gd name="T32" fmla="*/ 204 w 279"/>
                <a:gd name="T33" fmla="*/ 115 h 239"/>
                <a:gd name="T34" fmla="*/ 159 w 279"/>
                <a:gd name="T35" fmla="*/ 176 h 239"/>
                <a:gd name="T36" fmla="*/ 85 w 279"/>
                <a:gd name="T37" fmla="*/ 128 h 239"/>
                <a:gd name="T38" fmla="*/ 115 w 279"/>
                <a:gd name="T39" fmla="*/ 175 h 239"/>
                <a:gd name="T40" fmla="*/ 81 w 279"/>
                <a:gd name="T41" fmla="*/ 139 h 239"/>
                <a:gd name="T42" fmla="*/ 84 w 279"/>
                <a:gd name="T43" fmla="*/ 114 h 239"/>
                <a:gd name="T44" fmla="*/ 101 w 279"/>
                <a:gd name="T45" fmla="*/ 81 h 239"/>
                <a:gd name="T46" fmla="*/ 181 w 279"/>
                <a:gd name="T47" fmla="*/ 160 h 239"/>
                <a:gd name="T48" fmla="*/ 225 w 279"/>
                <a:gd name="T49" fmla="*/ 151 h 239"/>
                <a:gd name="T50" fmla="*/ 221 w 279"/>
                <a:gd name="T51" fmla="*/ 165 h 239"/>
                <a:gd name="T52" fmla="*/ 169 w 279"/>
                <a:gd name="T53" fmla="*/ 175 h 239"/>
                <a:gd name="T54" fmla="*/ 207 w 279"/>
                <a:gd name="T55" fmla="*/ 109 h 239"/>
                <a:gd name="T56" fmla="*/ 191 w 279"/>
                <a:gd name="T57" fmla="*/ 84 h 239"/>
                <a:gd name="T58" fmla="*/ 207 w 279"/>
                <a:gd name="T59" fmla="*/ 109 h 239"/>
                <a:gd name="T60" fmla="*/ 180 w 279"/>
                <a:gd name="T61" fmla="*/ 76 h 239"/>
                <a:gd name="T62" fmla="*/ 148 w 279"/>
                <a:gd name="T63" fmla="*/ 35 h 239"/>
                <a:gd name="T64" fmla="*/ 85 w 279"/>
                <a:gd name="T65" fmla="*/ 20 h 239"/>
                <a:gd name="T66" fmla="*/ 106 w 279"/>
                <a:gd name="T67" fmla="*/ 75 h 239"/>
                <a:gd name="T68" fmla="*/ 98 w 279"/>
                <a:gd name="T69" fmla="*/ 76 h 239"/>
                <a:gd name="T70" fmla="*/ 82 w 279"/>
                <a:gd name="T71" fmla="*/ 20 h 239"/>
                <a:gd name="T72" fmla="*/ 27 w 279"/>
                <a:gd name="T73" fmla="*/ 109 h 239"/>
                <a:gd name="T74" fmla="*/ 66 w 279"/>
                <a:gd name="T75" fmla="*/ 85 h 239"/>
                <a:gd name="T76" fmla="*/ 70 w 279"/>
                <a:gd name="T77" fmla="*/ 153 h 239"/>
                <a:gd name="T78" fmla="*/ 47 w 279"/>
                <a:gd name="T79" fmla="*/ 155 h 239"/>
                <a:gd name="T80" fmla="*/ 70 w 279"/>
                <a:gd name="T81" fmla="*/ 202 h 239"/>
                <a:gd name="T82" fmla="*/ 119 w 279"/>
                <a:gd name="T83" fmla="*/ 179 h 239"/>
                <a:gd name="T84" fmla="*/ 116 w 279"/>
                <a:gd name="T85" fmla="*/ 214 h 239"/>
                <a:gd name="T86" fmla="*/ 127 w 279"/>
                <a:gd name="T87" fmla="*/ 180 h 239"/>
                <a:gd name="T88" fmla="*/ 142 w 279"/>
                <a:gd name="T89" fmla="*/ 193 h 239"/>
                <a:gd name="T90" fmla="*/ 204 w 279"/>
                <a:gd name="T91" fmla="*/ 225 h 239"/>
                <a:gd name="T92" fmla="*/ 163 w 279"/>
                <a:gd name="T93" fmla="*/ 182 h 239"/>
                <a:gd name="T94" fmla="*/ 231 w 279"/>
                <a:gd name="T95" fmla="*/ 169 h 239"/>
                <a:gd name="T96" fmla="*/ 268 w 279"/>
                <a:gd name="T97" fmla="*/ 129 h 239"/>
                <a:gd name="T98" fmla="*/ 211 w 279"/>
                <a:gd name="T99" fmla="*/ 115 h 239"/>
                <a:gd name="T100" fmla="*/ 268 w 279"/>
                <a:gd name="T101" fmla="*/ 1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39">
                  <a:moveTo>
                    <a:pt x="274" y="111"/>
                  </a:moveTo>
                  <a:cubicBezTo>
                    <a:pt x="267" y="92"/>
                    <a:pt x="245" y="85"/>
                    <a:pt x="227" y="79"/>
                  </a:cubicBezTo>
                  <a:cubicBezTo>
                    <a:pt x="233" y="58"/>
                    <a:pt x="234" y="36"/>
                    <a:pt x="223" y="16"/>
                  </a:cubicBezTo>
                  <a:cubicBezTo>
                    <a:pt x="223" y="16"/>
                    <a:pt x="223" y="15"/>
                    <a:pt x="223" y="15"/>
                  </a:cubicBezTo>
                  <a:cubicBezTo>
                    <a:pt x="223" y="15"/>
                    <a:pt x="223" y="15"/>
                    <a:pt x="223" y="15"/>
                  </a:cubicBezTo>
                  <a:cubicBezTo>
                    <a:pt x="222" y="13"/>
                    <a:pt x="221" y="13"/>
                    <a:pt x="220" y="13"/>
                  </a:cubicBezTo>
                  <a:cubicBezTo>
                    <a:pt x="194" y="0"/>
                    <a:pt x="169" y="10"/>
                    <a:pt x="148" y="27"/>
                  </a:cubicBezTo>
                  <a:cubicBezTo>
                    <a:pt x="130" y="11"/>
                    <a:pt x="108" y="4"/>
                    <a:pt x="82" y="15"/>
                  </a:cubicBezTo>
                  <a:cubicBezTo>
                    <a:pt x="81" y="15"/>
                    <a:pt x="81" y="16"/>
                    <a:pt x="81" y="16"/>
                  </a:cubicBezTo>
                  <a:cubicBezTo>
                    <a:pt x="59" y="28"/>
                    <a:pt x="58" y="54"/>
                    <a:pt x="65" y="79"/>
                  </a:cubicBezTo>
                  <a:cubicBezTo>
                    <a:pt x="49" y="83"/>
                    <a:pt x="35" y="89"/>
                    <a:pt x="25" y="101"/>
                  </a:cubicBezTo>
                  <a:cubicBezTo>
                    <a:pt x="0" y="134"/>
                    <a:pt x="31" y="156"/>
                    <a:pt x="66" y="168"/>
                  </a:cubicBezTo>
                  <a:cubicBezTo>
                    <a:pt x="62" y="185"/>
                    <a:pt x="60" y="205"/>
                    <a:pt x="71" y="217"/>
                  </a:cubicBezTo>
                  <a:cubicBezTo>
                    <a:pt x="91" y="239"/>
                    <a:pt x="118" y="225"/>
                    <a:pt x="141" y="204"/>
                  </a:cubicBezTo>
                  <a:cubicBezTo>
                    <a:pt x="163" y="225"/>
                    <a:pt x="189" y="239"/>
                    <a:pt x="215" y="229"/>
                  </a:cubicBezTo>
                  <a:cubicBezTo>
                    <a:pt x="236" y="221"/>
                    <a:pt x="240" y="196"/>
                    <a:pt x="238" y="176"/>
                  </a:cubicBezTo>
                  <a:cubicBezTo>
                    <a:pt x="238" y="172"/>
                    <a:pt x="238" y="169"/>
                    <a:pt x="237" y="166"/>
                  </a:cubicBezTo>
                  <a:cubicBezTo>
                    <a:pt x="246" y="162"/>
                    <a:pt x="254" y="158"/>
                    <a:pt x="260" y="152"/>
                  </a:cubicBezTo>
                  <a:cubicBezTo>
                    <a:pt x="272" y="142"/>
                    <a:pt x="279" y="126"/>
                    <a:pt x="274" y="111"/>
                  </a:cubicBezTo>
                  <a:close/>
                  <a:moveTo>
                    <a:pt x="218" y="17"/>
                  </a:moveTo>
                  <a:cubicBezTo>
                    <a:pt x="218" y="17"/>
                    <a:pt x="218" y="17"/>
                    <a:pt x="218" y="17"/>
                  </a:cubicBezTo>
                  <a:cubicBezTo>
                    <a:pt x="227" y="37"/>
                    <a:pt x="226" y="59"/>
                    <a:pt x="220" y="79"/>
                  </a:cubicBezTo>
                  <a:cubicBezTo>
                    <a:pt x="209" y="78"/>
                    <a:pt x="198" y="77"/>
                    <a:pt x="187" y="77"/>
                  </a:cubicBezTo>
                  <a:cubicBezTo>
                    <a:pt x="177" y="61"/>
                    <a:pt x="166" y="44"/>
                    <a:pt x="152" y="31"/>
                  </a:cubicBezTo>
                  <a:cubicBezTo>
                    <a:pt x="171" y="17"/>
                    <a:pt x="193" y="9"/>
                    <a:pt x="218" y="17"/>
                  </a:cubicBezTo>
                  <a:close/>
                  <a:moveTo>
                    <a:pt x="124" y="176"/>
                  </a:moveTo>
                  <a:cubicBezTo>
                    <a:pt x="116" y="166"/>
                    <a:pt x="109" y="156"/>
                    <a:pt x="104" y="148"/>
                  </a:cubicBezTo>
                  <a:cubicBezTo>
                    <a:pt x="99" y="140"/>
                    <a:pt x="93" y="131"/>
                    <a:pt x="88" y="121"/>
                  </a:cubicBezTo>
                  <a:cubicBezTo>
                    <a:pt x="93" y="108"/>
                    <a:pt x="100" y="95"/>
                    <a:pt x="108" y="83"/>
                  </a:cubicBezTo>
                  <a:cubicBezTo>
                    <a:pt x="108" y="83"/>
                    <a:pt x="109" y="82"/>
                    <a:pt x="109" y="81"/>
                  </a:cubicBezTo>
                  <a:cubicBezTo>
                    <a:pt x="119" y="81"/>
                    <a:pt x="129" y="82"/>
                    <a:pt x="139" y="82"/>
                  </a:cubicBezTo>
                  <a:cubicBezTo>
                    <a:pt x="154" y="82"/>
                    <a:pt x="169" y="83"/>
                    <a:pt x="184" y="83"/>
                  </a:cubicBezTo>
                  <a:cubicBezTo>
                    <a:pt x="187" y="88"/>
                    <a:pt x="189" y="93"/>
                    <a:pt x="192" y="97"/>
                  </a:cubicBezTo>
                  <a:cubicBezTo>
                    <a:pt x="196" y="103"/>
                    <a:pt x="200" y="109"/>
                    <a:pt x="204" y="115"/>
                  </a:cubicBezTo>
                  <a:cubicBezTo>
                    <a:pt x="198" y="126"/>
                    <a:pt x="191" y="136"/>
                    <a:pt x="184" y="145"/>
                  </a:cubicBezTo>
                  <a:cubicBezTo>
                    <a:pt x="176" y="156"/>
                    <a:pt x="168" y="166"/>
                    <a:pt x="159" y="176"/>
                  </a:cubicBezTo>
                  <a:cubicBezTo>
                    <a:pt x="147" y="176"/>
                    <a:pt x="135" y="175"/>
                    <a:pt x="124" y="176"/>
                  </a:cubicBezTo>
                  <a:close/>
                  <a:moveTo>
                    <a:pt x="85" y="128"/>
                  </a:moveTo>
                  <a:cubicBezTo>
                    <a:pt x="88" y="135"/>
                    <a:pt x="92" y="141"/>
                    <a:pt x="95" y="145"/>
                  </a:cubicBezTo>
                  <a:cubicBezTo>
                    <a:pt x="100" y="154"/>
                    <a:pt x="107" y="164"/>
                    <a:pt x="115" y="175"/>
                  </a:cubicBezTo>
                  <a:cubicBezTo>
                    <a:pt x="101" y="172"/>
                    <a:pt x="86" y="169"/>
                    <a:pt x="73" y="165"/>
                  </a:cubicBezTo>
                  <a:cubicBezTo>
                    <a:pt x="75" y="155"/>
                    <a:pt x="78" y="146"/>
                    <a:pt x="81" y="139"/>
                  </a:cubicBezTo>
                  <a:cubicBezTo>
                    <a:pt x="82" y="136"/>
                    <a:pt x="83" y="132"/>
                    <a:pt x="85" y="128"/>
                  </a:cubicBezTo>
                  <a:close/>
                  <a:moveTo>
                    <a:pt x="84" y="114"/>
                  </a:moveTo>
                  <a:cubicBezTo>
                    <a:pt x="79" y="104"/>
                    <a:pt x="75" y="94"/>
                    <a:pt x="72" y="84"/>
                  </a:cubicBezTo>
                  <a:cubicBezTo>
                    <a:pt x="82" y="82"/>
                    <a:pt x="91" y="82"/>
                    <a:pt x="101" y="81"/>
                  </a:cubicBezTo>
                  <a:cubicBezTo>
                    <a:pt x="95" y="92"/>
                    <a:pt x="89" y="103"/>
                    <a:pt x="84" y="114"/>
                  </a:cubicBezTo>
                  <a:close/>
                  <a:moveTo>
                    <a:pt x="181" y="160"/>
                  </a:moveTo>
                  <a:cubicBezTo>
                    <a:pt x="190" y="149"/>
                    <a:pt x="199" y="136"/>
                    <a:pt x="208" y="121"/>
                  </a:cubicBezTo>
                  <a:cubicBezTo>
                    <a:pt x="214" y="131"/>
                    <a:pt x="220" y="141"/>
                    <a:pt x="225" y="151"/>
                  </a:cubicBezTo>
                  <a:cubicBezTo>
                    <a:pt x="226" y="154"/>
                    <a:pt x="228" y="158"/>
                    <a:pt x="229" y="162"/>
                  </a:cubicBezTo>
                  <a:cubicBezTo>
                    <a:pt x="226" y="163"/>
                    <a:pt x="223" y="164"/>
                    <a:pt x="221" y="165"/>
                  </a:cubicBezTo>
                  <a:cubicBezTo>
                    <a:pt x="204" y="170"/>
                    <a:pt x="187" y="174"/>
                    <a:pt x="170" y="175"/>
                  </a:cubicBezTo>
                  <a:cubicBezTo>
                    <a:pt x="169" y="175"/>
                    <a:pt x="169" y="175"/>
                    <a:pt x="169" y="175"/>
                  </a:cubicBezTo>
                  <a:cubicBezTo>
                    <a:pt x="174" y="169"/>
                    <a:pt x="178" y="164"/>
                    <a:pt x="181" y="160"/>
                  </a:cubicBezTo>
                  <a:close/>
                  <a:moveTo>
                    <a:pt x="207" y="109"/>
                  </a:moveTo>
                  <a:cubicBezTo>
                    <a:pt x="204" y="105"/>
                    <a:pt x="202" y="101"/>
                    <a:pt x="199" y="97"/>
                  </a:cubicBezTo>
                  <a:cubicBezTo>
                    <a:pt x="197" y="93"/>
                    <a:pt x="194" y="88"/>
                    <a:pt x="191" y="84"/>
                  </a:cubicBezTo>
                  <a:cubicBezTo>
                    <a:pt x="200" y="84"/>
                    <a:pt x="209" y="85"/>
                    <a:pt x="218" y="85"/>
                  </a:cubicBezTo>
                  <a:cubicBezTo>
                    <a:pt x="215" y="93"/>
                    <a:pt x="211" y="101"/>
                    <a:pt x="207" y="109"/>
                  </a:cubicBezTo>
                  <a:close/>
                  <a:moveTo>
                    <a:pt x="148" y="35"/>
                  </a:moveTo>
                  <a:cubicBezTo>
                    <a:pt x="160" y="47"/>
                    <a:pt x="171" y="62"/>
                    <a:pt x="180" y="76"/>
                  </a:cubicBezTo>
                  <a:cubicBezTo>
                    <a:pt x="157" y="75"/>
                    <a:pt x="135" y="75"/>
                    <a:pt x="113" y="75"/>
                  </a:cubicBezTo>
                  <a:cubicBezTo>
                    <a:pt x="123" y="61"/>
                    <a:pt x="135" y="46"/>
                    <a:pt x="148" y="35"/>
                  </a:cubicBezTo>
                  <a:close/>
                  <a:moveTo>
                    <a:pt x="82" y="20"/>
                  </a:moveTo>
                  <a:cubicBezTo>
                    <a:pt x="83" y="20"/>
                    <a:pt x="84" y="20"/>
                    <a:pt x="85" y="20"/>
                  </a:cubicBezTo>
                  <a:cubicBezTo>
                    <a:pt x="108" y="10"/>
                    <a:pt x="127" y="16"/>
                    <a:pt x="144" y="30"/>
                  </a:cubicBezTo>
                  <a:cubicBezTo>
                    <a:pt x="128" y="44"/>
                    <a:pt x="115" y="60"/>
                    <a:pt x="106" y="75"/>
                  </a:cubicBezTo>
                  <a:cubicBezTo>
                    <a:pt x="106" y="75"/>
                    <a:pt x="105" y="75"/>
                    <a:pt x="105" y="76"/>
                  </a:cubicBezTo>
                  <a:cubicBezTo>
                    <a:pt x="103" y="76"/>
                    <a:pt x="100" y="76"/>
                    <a:pt x="98" y="76"/>
                  </a:cubicBezTo>
                  <a:cubicBezTo>
                    <a:pt x="89" y="76"/>
                    <a:pt x="80" y="77"/>
                    <a:pt x="70" y="78"/>
                  </a:cubicBezTo>
                  <a:cubicBezTo>
                    <a:pt x="65" y="56"/>
                    <a:pt x="66" y="34"/>
                    <a:pt x="82" y="20"/>
                  </a:cubicBezTo>
                  <a:close/>
                  <a:moveTo>
                    <a:pt x="47" y="155"/>
                  </a:moveTo>
                  <a:cubicBezTo>
                    <a:pt x="31" y="146"/>
                    <a:pt x="16" y="128"/>
                    <a:pt x="27" y="109"/>
                  </a:cubicBezTo>
                  <a:cubicBezTo>
                    <a:pt x="34" y="96"/>
                    <a:pt x="50" y="90"/>
                    <a:pt x="63" y="86"/>
                  </a:cubicBezTo>
                  <a:cubicBezTo>
                    <a:pt x="64" y="86"/>
                    <a:pt x="65" y="86"/>
                    <a:pt x="66" y="85"/>
                  </a:cubicBezTo>
                  <a:cubicBezTo>
                    <a:pt x="70" y="98"/>
                    <a:pt x="76" y="110"/>
                    <a:pt x="81" y="121"/>
                  </a:cubicBezTo>
                  <a:cubicBezTo>
                    <a:pt x="77" y="132"/>
                    <a:pt x="73" y="142"/>
                    <a:pt x="70" y="153"/>
                  </a:cubicBezTo>
                  <a:cubicBezTo>
                    <a:pt x="69" y="156"/>
                    <a:pt x="68" y="160"/>
                    <a:pt x="67" y="163"/>
                  </a:cubicBezTo>
                  <a:cubicBezTo>
                    <a:pt x="60" y="161"/>
                    <a:pt x="53" y="158"/>
                    <a:pt x="47" y="155"/>
                  </a:cubicBezTo>
                  <a:close/>
                  <a:moveTo>
                    <a:pt x="116" y="214"/>
                  </a:moveTo>
                  <a:cubicBezTo>
                    <a:pt x="100" y="223"/>
                    <a:pt x="77" y="225"/>
                    <a:pt x="70" y="202"/>
                  </a:cubicBezTo>
                  <a:cubicBezTo>
                    <a:pt x="67" y="193"/>
                    <a:pt x="69" y="181"/>
                    <a:pt x="71" y="169"/>
                  </a:cubicBezTo>
                  <a:cubicBezTo>
                    <a:pt x="89" y="175"/>
                    <a:pt x="107" y="178"/>
                    <a:pt x="119" y="179"/>
                  </a:cubicBezTo>
                  <a:cubicBezTo>
                    <a:pt x="124" y="186"/>
                    <a:pt x="130" y="193"/>
                    <a:pt x="136" y="199"/>
                  </a:cubicBezTo>
                  <a:cubicBezTo>
                    <a:pt x="130" y="205"/>
                    <a:pt x="123" y="210"/>
                    <a:pt x="116" y="214"/>
                  </a:cubicBezTo>
                  <a:close/>
                  <a:moveTo>
                    <a:pt x="140" y="195"/>
                  </a:moveTo>
                  <a:cubicBezTo>
                    <a:pt x="136" y="190"/>
                    <a:pt x="131" y="185"/>
                    <a:pt x="127" y="180"/>
                  </a:cubicBezTo>
                  <a:cubicBezTo>
                    <a:pt x="135" y="182"/>
                    <a:pt x="144" y="183"/>
                    <a:pt x="153" y="182"/>
                  </a:cubicBezTo>
                  <a:cubicBezTo>
                    <a:pt x="150" y="186"/>
                    <a:pt x="146" y="190"/>
                    <a:pt x="142" y="193"/>
                  </a:cubicBezTo>
                  <a:cubicBezTo>
                    <a:pt x="142" y="194"/>
                    <a:pt x="141" y="194"/>
                    <a:pt x="140" y="195"/>
                  </a:cubicBezTo>
                  <a:close/>
                  <a:moveTo>
                    <a:pt x="204" y="225"/>
                  </a:moveTo>
                  <a:cubicBezTo>
                    <a:pt x="182" y="227"/>
                    <a:pt x="163" y="216"/>
                    <a:pt x="146" y="200"/>
                  </a:cubicBezTo>
                  <a:cubicBezTo>
                    <a:pt x="152" y="194"/>
                    <a:pt x="158" y="188"/>
                    <a:pt x="163" y="182"/>
                  </a:cubicBezTo>
                  <a:cubicBezTo>
                    <a:pt x="174" y="181"/>
                    <a:pt x="185" y="179"/>
                    <a:pt x="195" y="178"/>
                  </a:cubicBezTo>
                  <a:cubicBezTo>
                    <a:pt x="206" y="176"/>
                    <a:pt x="219" y="173"/>
                    <a:pt x="231" y="169"/>
                  </a:cubicBezTo>
                  <a:cubicBezTo>
                    <a:pt x="235" y="192"/>
                    <a:pt x="231" y="222"/>
                    <a:pt x="204" y="225"/>
                  </a:cubicBezTo>
                  <a:close/>
                  <a:moveTo>
                    <a:pt x="268" y="129"/>
                  </a:moveTo>
                  <a:cubicBezTo>
                    <a:pt x="265" y="145"/>
                    <a:pt x="250" y="154"/>
                    <a:pt x="235" y="160"/>
                  </a:cubicBezTo>
                  <a:cubicBezTo>
                    <a:pt x="231" y="144"/>
                    <a:pt x="221" y="129"/>
                    <a:pt x="211" y="115"/>
                  </a:cubicBezTo>
                  <a:cubicBezTo>
                    <a:pt x="217" y="106"/>
                    <a:pt x="221" y="96"/>
                    <a:pt x="225" y="85"/>
                  </a:cubicBezTo>
                  <a:cubicBezTo>
                    <a:pt x="245" y="92"/>
                    <a:pt x="275" y="102"/>
                    <a:pt x="268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8" name="Freeform 35"/>
            <p:cNvSpPr>
              <a:spLocks noEditPoints="1"/>
            </p:cNvSpPr>
            <p:nvPr/>
          </p:nvSpPr>
          <p:spPr bwMode="auto">
            <a:xfrm>
              <a:off x="6238875" y="1022350"/>
              <a:ext cx="203200" cy="209550"/>
            </a:xfrm>
            <a:custGeom>
              <a:avLst/>
              <a:gdLst>
                <a:gd name="T0" fmla="*/ 61 w 64"/>
                <a:gd name="T1" fmla="*/ 25 h 66"/>
                <a:gd name="T2" fmla="*/ 26 w 64"/>
                <a:gd name="T3" fmla="*/ 4 h 66"/>
                <a:gd name="T4" fmla="*/ 1 w 64"/>
                <a:gd name="T5" fmla="*/ 39 h 66"/>
                <a:gd name="T6" fmla="*/ 36 w 64"/>
                <a:gd name="T7" fmla="*/ 61 h 66"/>
                <a:gd name="T8" fmla="*/ 61 w 64"/>
                <a:gd name="T9" fmla="*/ 25 h 66"/>
                <a:gd name="T10" fmla="*/ 35 w 64"/>
                <a:gd name="T11" fmla="*/ 56 h 66"/>
                <a:gd name="T12" fmla="*/ 7 w 64"/>
                <a:gd name="T13" fmla="*/ 35 h 66"/>
                <a:gd name="T14" fmla="*/ 25 w 64"/>
                <a:gd name="T15" fmla="*/ 8 h 66"/>
                <a:gd name="T16" fmla="*/ 28 w 64"/>
                <a:gd name="T17" fmla="*/ 9 h 66"/>
                <a:gd name="T18" fmla="*/ 55 w 64"/>
                <a:gd name="T19" fmla="*/ 26 h 66"/>
                <a:gd name="T20" fmla="*/ 35 w 64"/>
                <a:gd name="T21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61" y="25"/>
                  </a:moveTo>
                  <a:cubicBezTo>
                    <a:pt x="58" y="9"/>
                    <a:pt x="42" y="0"/>
                    <a:pt x="26" y="4"/>
                  </a:cubicBezTo>
                  <a:cubicBezTo>
                    <a:pt x="10" y="7"/>
                    <a:pt x="0" y="23"/>
                    <a:pt x="1" y="39"/>
                  </a:cubicBezTo>
                  <a:cubicBezTo>
                    <a:pt x="3" y="58"/>
                    <a:pt x="18" y="66"/>
                    <a:pt x="36" y="61"/>
                  </a:cubicBezTo>
                  <a:cubicBezTo>
                    <a:pt x="52" y="57"/>
                    <a:pt x="64" y="42"/>
                    <a:pt x="61" y="25"/>
                  </a:cubicBezTo>
                  <a:close/>
                  <a:moveTo>
                    <a:pt x="35" y="56"/>
                  </a:moveTo>
                  <a:cubicBezTo>
                    <a:pt x="19" y="60"/>
                    <a:pt x="6" y="52"/>
                    <a:pt x="7" y="35"/>
                  </a:cubicBezTo>
                  <a:cubicBezTo>
                    <a:pt x="7" y="22"/>
                    <a:pt x="15" y="14"/>
                    <a:pt x="25" y="8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40" y="6"/>
                    <a:pt x="53" y="13"/>
                    <a:pt x="55" y="26"/>
                  </a:cubicBezTo>
                  <a:cubicBezTo>
                    <a:pt x="58" y="40"/>
                    <a:pt x="47" y="52"/>
                    <a:pt x="35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3" name="组合 1042"/>
          <p:cNvGrpSpPr/>
          <p:nvPr/>
        </p:nvGrpSpPr>
        <p:grpSpPr>
          <a:xfrm>
            <a:off x="8960274" y="1418168"/>
            <a:ext cx="1818217" cy="1858433"/>
            <a:chOff x="6784975" y="153988"/>
            <a:chExt cx="1363663" cy="1393825"/>
          </a:xfrm>
        </p:grpSpPr>
        <p:sp>
          <p:nvSpPr>
            <p:cNvPr id="1029" name="Freeform 36"/>
            <p:cNvSpPr>
              <a:spLocks noEditPoints="1"/>
            </p:cNvSpPr>
            <p:nvPr/>
          </p:nvSpPr>
          <p:spPr bwMode="auto">
            <a:xfrm>
              <a:off x="6784975" y="153988"/>
              <a:ext cx="1363663" cy="1393825"/>
            </a:xfrm>
            <a:custGeom>
              <a:avLst/>
              <a:gdLst>
                <a:gd name="T0" fmla="*/ 378 w 429"/>
                <a:gd name="T1" fmla="*/ 301 h 438"/>
                <a:gd name="T2" fmla="*/ 425 w 429"/>
                <a:gd name="T3" fmla="*/ 214 h 438"/>
                <a:gd name="T4" fmla="*/ 344 w 429"/>
                <a:gd name="T5" fmla="*/ 140 h 438"/>
                <a:gd name="T6" fmla="*/ 137 w 429"/>
                <a:gd name="T7" fmla="*/ 29 h 438"/>
                <a:gd name="T8" fmla="*/ 50 w 429"/>
                <a:gd name="T9" fmla="*/ 141 h 438"/>
                <a:gd name="T10" fmla="*/ 6 w 429"/>
                <a:gd name="T11" fmla="*/ 219 h 438"/>
                <a:gd name="T12" fmla="*/ 100 w 429"/>
                <a:gd name="T13" fmla="*/ 290 h 438"/>
                <a:gd name="T14" fmla="*/ 29 w 429"/>
                <a:gd name="T15" fmla="*/ 325 h 438"/>
                <a:gd name="T16" fmla="*/ 44 w 429"/>
                <a:gd name="T17" fmla="*/ 358 h 438"/>
                <a:gd name="T18" fmla="*/ 115 w 429"/>
                <a:gd name="T19" fmla="*/ 411 h 438"/>
                <a:gd name="T20" fmla="*/ 163 w 429"/>
                <a:gd name="T21" fmla="*/ 430 h 438"/>
                <a:gd name="T22" fmla="*/ 156 w 429"/>
                <a:gd name="T23" fmla="*/ 387 h 438"/>
                <a:gd name="T24" fmla="*/ 225 w 429"/>
                <a:gd name="T25" fmla="*/ 382 h 438"/>
                <a:gd name="T26" fmla="*/ 335 w 429"/>
                <a:gd name="T27" fmla="*/ 360 h 438"/>
                <a:gd name="T28" fmla="*/ 157 w 429"/>
                <a:gd name="T29" fmla="*/ 426 h 438"/>
                <a:gd name="T30" fmla="*/ 119 w 429"/>
                <a:gd name="T31" fmla="*/ 406 h 438"/>
                <a:gd name="T32" fmla="*/ 54 w 429"/>
                <a:gd name="T33" fmla="*/ 357 h 438"/>
                <a:gd name="T34" fmla="*/ 30 w 429"/>
                <a:gd name="T35" fmla="*/ 330 h 438"/>
                <a:gd name="T36" fmla="*/ 155 w 429"/>
                <a:gd name="T37" fmla="*/ 422 h 438"/>
                <a:gd name="T38" fmla="*/ 150 w 429"/>
                <a:gd name="T39" fmla="*/ 411 h 438"/>
                <a:gd name="T40" fmla="*/ 71 w 429"/>
                <a:gd name="T41" fmla="*/ 330 h 438"/>
                <a:gd name="T42" fmla="*/ 110 w 429"/>
                <a:gd name="T43" fmla="*/ 298 h 438"/>
                <a:gd name="T44" fmla="*/ 150 w 429"/>
                <a:gd name="T45" fmla="*/ 411 h 438"/>
                <a:gd name="T46" fmla="*/ 267 w 429"/>
                <a:gd name="T47" fmla="*/ 400 h 438"/>
                <a:gd name="T48" fmla="*/ 205 w 429"/>
                <a:gd name="T49" fmla="*/ 356 h 438"/>
                <a:gd name="T50" fmla="*/ 13 w 429"/>
                <a:gd name="T51" fmla="*/ 201 h 438"/>
                <a:gd name="T52" fmla="*/ 50 w 429"/>
                <a:gd name="T53" fmla="*/ 154 h 438"/>
                <a:gd name="T54" fmla="*/ 321 w 429"/>
                <a:gd name="T55" fmla="*/ 359 h 438"/>
                <a:gd name="T56" fmla="*/ 189 w 429"/>
                <a:gd name="T57" fmla="*/ 252 h 438"/>
                <a:gd name="T58" fmla="*/ 68 w 429"/>
                <a:gd name="T59" fmla="*/ 130 h 438"/>
                <a:gd name="T60" fmla="*/ 142 w 429"/>
                <a:gd name="T61" fmla="*/ 35 h 438"/>
                <a:gd name="T62" fmla="*/ 246 w 429"/>
                <a:gd name="T63" fmla="*/ 79 h 438"/>
                <a:gd name="T64" fmla="*/ 373 w 429"/>
                <a:gd name="T65" fmla="*/ 174 h 438"/>
                <a:gd name="T66" fmla="*/ 394 w 429"/>
                <a:gd name="T67" fmla="*/ 265 h 438"/>
                <a:gd name="T68" fmla="*/ 302 w 429"/>
                <a:gd name="T69" fmla="*/ 38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9" h="438">
                  <a:moveTo>
                    <a:pt x="335" y="360"/>
                  </a:moveTo>
                  <a:cubicBezTo>
                    <a:pt x="349" y="341"/>
                    <a:pt x="364" y="321"/>
                    <a:pt x="378" y="301"/>
                  </a:cubicBezTo>
                  <a:cubicBezTo>
                    <a:pt x="391" y="284"/>
                    <a:pt x="404" y="268"/>
                    <a:pt x="415" y="251"/>
                  </a:cubicBezTo>
                  <a:cubicBezTo>
                    <a:pt x="422" y="240"/>
                    <a:pt x="429" y="227"/>
                    <a:pt x="425" y="214"/>
                  </a:cubicBezTo>
                  <a:cubicBezTo>
                    <a:pt x="422" y="202"/>
                    <a:pt x="412" y="194"/>
                    <a:pt x="403" y="187"/>
                  </a:cubicBezTo>
                  <a:cubicBezTo>
                    <a:pt x="384" y="171"/>
                    <a:pt x="364" y="155"/>
                    <a:pt x="344" y="140"/>
                  </a:cubicBezTo>
                  <a:cubicBezTo>
                    <a:pt x="302" y="108"/>
                    <a:pt x="258" y="77"/>
                    <a:pt x="214" y="49"/>
                  </a:cubicBezTo>
                  <a:cubicBezTo>
                    <a:pt x="198" y="39"/>
                    <a:pt x="152" y="0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06" y="66"/>
                    <a:pt x="79" y="104"/>
                    <a:pt x="50" y="141"/>
                  </a:cubicBezTo>
                  <a:cubicBezTo>
                    <a:pt x="36" y="159"/>
                    <a:pt x="21" y="177"/>
                    <a:pt x="8" y="197"/>
                  </a:cubicBezTo>
                  <a:cubicBezTo>
                    <a:pt x="2" y="205"/>
                    <a:pt x="0" y="211"/>
                    <a:pt x="6" y="219"/>
                  </a:cubicBezTo>
                  <a:cubicBezTo>
                    <a:pt x="16" y="233"/>
                    <a:pt x="37" y="243"/>
                    <a:pt x="50" y="253"/>
                  </a:cubicBezTo>
                  <a:cubicBezTo>
                    <a:pt x="66" y="265"/>
                    <a:pt x="83" y="277"/>
                    <a:pt x="100" y="290"/>
                  </a:cubicBezTo>
                  <a:cubicBezTo>
                    <a:pt x="82" y="314"/>
                    <a:pt x="65" y="334"/>
                    <a:pt x="32" y="324"/>
                  </a:cubicBezTo>
                  <a:cubicBezTo>
                    <a:pt x="31" y="324"/>
                    <a:pt x="30" y="324"/>
                    <a:pt x="29" y="325"/>
                  </a:cubicBezTo>
                  <a:cubicBezTo>
                    <a:pt x="22" y="325"/>
                    <a:pt x="17" y="329"/>
                    <a:pt x="20" y="338"/>
                  </a:cubicBezTo>
                  <a:cubicBezTo>
                    <a:pt x="24" y="346"/>
                    <a:pt x="37" y="353"/>
                    <a:pt x="44" y="358"/>
                  </a:cubicBezTo>
                  <a:cubicBezTo>
                    <a:pt x="56" y="367"/>
                    <a:pt x="68" y="376"/>
                    <a:pt x="80" y="385"/>
                  </a:cubicBezTo>
                  <a:cubicBezTo>
                    <a:pt x="92" y="394"/>
                    <a:pt x="103" y="403"/>
                    <a:pt x="115" y="411"/>
                  </a:cubicBezTo>
                  <a:cubicBezTo>
                    <a:pt x="125" y="419"/>
                    <a:pt x="136" y="431"/>
                    <a:pt x="147" y="435"/>
                  </a:cubicBezTo>
                  <a:cubicBezTo>
                    <a:pt x="155" y="438"/>
                    <a:pt x="162" y="437"/>
                    <a:pt x="163" y="430"/>
                  </a:cubicBezTo>
                  <a:cubicBezTo>
                    <a:pt x="165" y="430"/>
                    <a:pt x="168" y="429"/>
                    <a:pt x="166" y="426"/>
                  </a:cubicBezTo>
                  <a:cubicBezTo>
                    <a:pt x="160" y="413"/>
                    <a:pt x="154" y="402"/>
                    <a:pt x="156" y="387"/>
                  </a:cubicBezTo>
                  <a:cubicBezTo>
                    <a:pt x="157" y="371"/>
                    <a:pt x="166" y="358"/>
                    <a:pt x="179" y="348"/>
                  </a:cubicBezTo>
                  <a:cubicBezTo>
                    <a:pt x="194" y="359"/>
                    <a:pt x="210" y="371"/>
                    <a:pt x="225" y="382"/>
                  </a:cubicBezTo>
                  <a:cubicBezTo>
                    <a:pt x="246" y="397"/>
                    <a:pt x="276" y="428"/>
                    <a:pt x="302" y="404"/>
                  </a:cubicBezTo>
                  <a:cubicBezTo>
                    <a:pt x="314" y="392"/>
                    <a:pt x="324" y="374"/>
                    <a:pt x="335" y="360"/>
                  </a:cubicBezTo>
                  <a:close/>
                  <a:moveTo>
                    <a:pt x="158" y="425"/>
                  </a:moveTo>
                  <a:cubicBezTo>
                    <a:pt x="157" y="426"/>
                    <a:pt x="157" y="426"/>
                    <a:pt x="157" y="426"/>
                  </a:cubicBezTo>
                  <a:cubicBezTo>
                    <a:pt x="157" y="436"/>
                    <a:pt x="136" y="419"/>
                    <a:pt x="136" y="419"/>
                  </a:cubicBezTo>
                  <a:cubicBezTo>
                    <a:pt x="130" y="415"/>
                    <a:pt x="124" y="410"/>
                    <a:pt x="119" y="406"/>
                  </a:cubicBezTo>
                  <a:cubicBezTo>
                    <a:pt x="108" y="398"/>
                    <a:pt x="98" y="390"/>
                    <a:pt x="87" y="382"/>
                  </a:cubicBezTo>
                  <a:cubicBezTo>
                    <a:pt x="76" y="374"/>
                    <a:pt x="65" y="366"/>
                    <a:pt x="54" y="357"/>
                  </a:cubicBezTo>
                  <a:cubicBezTo>
                    <a:pt x="48" y="353"/>
                    <a:pt x="41" y="349"/>
                    <a:pt x="36" y="344"/>
                  </a:cubicBezTo>
                  <a:cubicBezTo>
                    <a:pt x="33" y="341"/>
                    <a:pt x="24" y="332"/>
                    <a:pt x="30" y="330"/>
                  </a:cubicBezTo>
                  <a:cubicBezTo>
                    <a:pt x="32" y="332"/>
                    <a:pt x="34" y="333"/>
                    <a:pt x="36" y="334"/>
                  </a:cubicBezTo>
                  <a:cubicBezTo>
                    <a:pt x="72" y="368"/>
                    <a:pt x="114" y="396"/>
                    <a:pt x="155" y="422"/>
                  </a:cubicBezTo>
                  <a:cubicBezTo>
                    <a:pt x="156" y="423"/>
                    <a:pt x="157" y="424"/>
                    <a:pt x="158" y="425"/>
                  </a:cubicBezTo>
                  <a:close/>
                  <a:moveTo>
                    <a:pt x="150" y="411"/>
                  </a:moveTo>
                  <a:cubicBezTo>
                    <a:pt x="114" y="388"/>
                    <a:pt x="81" y="362"/>
                    <a:pt x="47" y="336"/>
                  </a:cubicBezTo>
                  <a:cubicBezTo>
                    <a:pt x="55" y="336"/>
                    <a:pt x="64" y="334"/>
                    <a:pt x="71" y="330"/>
                  </a:cubicBezTo>
                  <a:cubicBezTo>
                    <a:pt x="87" y="322"/>
                    <a:pt x="96" y="308"/>
                    <a:pt x="104" y="293"/>
                  </a:cubicBezTo>
                  <a:cubicBezTo>
                    <a:pt x="106" y="294"/>
                    <a:pt x="108" y="296"/>
                    <a:pt x="110" y="298"/>
                  </a:cubicBezTo>
                  <a:cubicBezTo>
                    <a:pt x="132" y="313"/>
                    <a:pt x="153" y="329"/>
                    <a:pt x="174" y="345"/>
                  </a:cubicBezTo>
                  <a:cubicBezTo>
                    <a:pt x="153" y="359"/>
                    <a:pt x="142" y="388"/>
                    <a:pt x="150" y="411"/>
                  </a:cubicBezTo>
                  <a:close/>
                  <a:moveTo>
                    <a:pt x="302" y="389"/>
                  </a:moveTo>
                  <a:cubicBezTo>
                    <a:pt x="291" y="402"/>
                    <a:pt x="282" y="406"/>
                    <a:pt x="267" y="400"/>
                  </a:cubicBezTo>
                  <a:cubicBezTo>
                    <a:pt x="260" y="397"/>
                    <a:pt x="255" y="393"/>
                    <a:pt x="250" y="389"/>
                  </a:cubicBezTo>
                  <a:cubicBezTo>
                    <a:pt x="235" y="378"/>
                    <a:pt x="220" y="367"/>
                    <a:pt x="205" y="356"/>
                  </a:cubicBezTo>
                  <a:cubicBezTo>
                    <a:pt x="147" y="314"/>
                    <a:pt x="90" y="272"/>
                    <a:pt x="32" y="230"/>
                  </a:cubicBezTo>
                  <a:cubicBezTo>
                    <a:pt x="22" y="223"/>
                    <a:pt x="10" y="217"/>
                    <a:pt x="13" y="201"/>
                  </a:cubicBezTo>
                  <a:cubicBezTo>
                    <a:pt x="15" y="193"/>
                    <a:pt x="27" y="183"/>
                    <a:pt x="32" y="176"/>
                  </a:cubicBezTo>
                  <a:cubicBezTo>
                    <a:pt x="38" y="169"/>
                    <a:pt x="44" y="161"/>
                    <a:pt x="50" y="154"/>
                  </a:cubicBezTo>
                  <a:cubicBezTo>
                    <a:pt x="91" y="192"/>
                    <a:pt x="139" y="224"/>
                    <a:pt x="184" y="258"/>
                  </a:cubicBezTo>
                  <a:cubicBezTo>
                    <a:pt x="230" y="291"/>
                    <a:pt x="274" y="328"/>
                    <a:pt x="321" y="359"/>
                  </a:cubicBezTo>
                  <a:cubicBezTo>
                    <a:pt x="324" y="361"/>
                    <a:pt x="328" y="357"/>
                    <a:pt x="324" y="354"/>
                  </a:cubicBezTo>
                  <a:cubicBezTo>
                    <a:pt x="281" y="318"/>
                    <a:pt x="234" y="286"/>
                    <a:pt x="189" y="252"/>
                  </a:cubicBezTo>
                  <a:cubicBezTo>
                    <a:pt x="144" y="218"/>
                    <a:pt x="100" y="180"/>
                    <a:pt x="51" y="152"/>
                  </a:cubicBezTo>
                  <a:cubicBezTo>
                    <a:pt x="57" y="144"/>
                    <a:pt x="62" y="137"/>
                    <a:pt x="68" y="130"/>
                  </a:cubicBezTo>
                  <a:cubicBezTo>
                    <a:pt x="92" y="99"/>
                    <a:pt x="116" y="69"/>
                    <a:pt x="138" y="37"/>
                  </a:cubicBezTo>
                  <a:cubicBezTo>
                    <a:pt x="140" y="37"/>
                    <a:pt x="141" y="37"/>
                    <a:pt x="142" y="35"/>
                  </a:cubicBezTo>
                  <a:cubicBezTo>
                    <a:pt x="151" y="12"/>
                    <a:pt x="187" y="41"/>
                    <a:pt x="199" y="48"/>
                  </a:cubicBezTo>
                  <a:cubicBezTo>
                    <a:pt x="215" y="58"/>
                    <a:pt x="230" y="69"/>
                    <a:pt x="246" y="79"/>
                  </a:cubicBezTo>
                  <a:cubicBezTo>
                    <a:pt x="275" y="99"/>
                    <a:pt x="304" y="120"/>
                    <a:pt x="333" y="142"/>
                  </a:cubicBezTo>
                  <a:cubicBezTo>
                    <a:pt x="346" y="152"/>
                    <a:pt x="360" y="163"/>
                    <a:pt x="373" y="174"/>
                  </a:cubicBezTo>
                  <a:cubicBezTo>
                    <a:pt x="388" y="185"/>
                    <a:pt x="409" y="198"/>
                    <a:pt x="415" y="216"/>
                  </a:cubicBezTo>
                  <a:cubicBezTo>
                    <a:pt x="420" y="235"/>
                    <a:pt x="405" y="250"/>
                    <a:pt x="394" y="265"/>
                  </a:cubicBezTo>
                  <a:cubicBezTo>
                    <a:pt x="383" y="279"/>
                    <a:pt x="373" y="294"/>
                    <a:pt x="362" y="308"/>
                  </a:cubicBezTo>
                  <a:cubicBezTo>
                    <a:pt x="342" y="335"/>
                    <a:pt x="323" y="363"/>
                    <a:pt x="302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7035800" y="293688"/>
              <a:ext cx="1030288" cy="903288"/>
            </a:xfrm>
            <a:custGeom>
              <a:avLst/>
              <a:gdLst>
                <a:gd name="T0" fmla="*/ 323 w 324"/>
                <a:gd name="T1" fmla="*/ 173 h 284"/>
                <a:gd name="T2" fmla="*/ 319 w 324"/>
                <a:gd name="T3" fmla="*/ 171 h 284"/>
                <a:gd name="T4" fmla="*/ 241 w 324"/>
                <a:gd name="T5" fmla="*/ 278 h 284"/>
                <a:gd name="T6" fmla="*/ 240 w 324"/>
                <a:gd name="T7" fmla="*/ 280 h 284"/>
                <a:gd name="T8" fmla="*/ 238 w 324"/>
                <a:gd name="T9" fmla="*/ 279 h 284"/>
                <a:gd name="T10" fmla="*/ 238 w 324"/>
                <a:gd name="T11" fmla="*/ 276 h 284"/>
                <a:gd name="T12" fmla="*/ 122 w 324"/>
                <a:gd name="T13" fmla="*/ 186 h 284"/>
                <a:gd name="T14" fmla="*/ 5 w 324"/>
                <a:gd name="T15" fmla="*/ 97 h 284"/>
                <a:gd name="T16" fmla="*/ 78 w 324"/>
                <a:gd name="T17" fmla="*/ 6 h 284"/>
                <a:gd name="T18" fmla="*/ 79 w 324"/>
                <a:gd name="T19" fmla="*/ 4 h 284"/>
                <a:gd name="T20" fmla="*/ 198 w 324"/>
                <a:gd name="T21" fmla="*/ 85 h 284"/>
                <a:gd name="T22" fmla="*/ 314 w 324"/>
                <a:gd name="T23" fmla="*/ 173 h 284"/>
                <a:gd name="T24" fmla="*/ 317 w 324"/>
                <a:gd name="T25" fmla="*/ 169 h 284"/>
                <a:gd name="T26" fmla="*/ 81 w 324"/>
                <a:gd name="T27" fmla="*/ 1 h 284"/>
                <a:gd name="T28" fmla="*/ 78 w 324"/>
                <a:gd name="T29" fmla="*/ 3 h 284"/>
                <a:gd name="T30" fmla="*/ 74 w 324"/>
                <a:gd name="T31" fmla="*/ 3 h 284"/>
                <a:gd name="T32" fmla="*/ 1 w 324"/>
                <a:gd name="T33" fmla="*/ 95 h 284"/>
                <a:gd name="T34" fmla="*/ 1 w 324"/>
                <a:gd name="T35" fmla="*/ 99 h 284"/>
                <a:gd name="T36" fmla="*/ 2 w 324"/>
                <a:gd name="T37" fmla="*/ 101 h 284"/>
                <a:gd name="T38" fmla="*/ 118 w 324"/>
                <a:gd name="T39" fmla="*/ 191 h 284"/>
                <a:gd name="T40" fmla="*/ 236 w 324"/>
                <a:gd name="T41" fmla="*/ 279 h 284"/>
                <a:gd name="T42" fmla="*/ 236 w 324"/>
                <a:gd name="T43" fmla="*/ 280 h 284"/>
                <a:gd name="T44" fmla="*/ 241 w 324"/>
                <a:gd name="T45" fmla="*/ 283 h 284"/>
                <a:gd name="T46" fmla="*/ 241 w 324"/>
                <a:gd name="T47" fmla="*/ 283 h 284"/>
                <a:gd name="T48" fmla="*/ 245 w 324"/>
                <a:gd name="T49" fmla="*/ 283 h 284"/>
                <a:gd name="T50" fmla="*/ 323 w 324"/>
                <a:gd name="T51" fmla="*/ 17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4" h="284">
                  <a:moveTo>
                    <a:pt x="323" y="173"/>
                  </a:moveTo>
                  <a:cubicBezTo>
                    <a:pt x="324" y="171"/>
                    <a:pt x="321" y="169"/>
                    <a:pt x="319" y="171"/>
                  </a:cubicBezTo>
                  <a:cubicBezTo>
                    <a:pt x="297" y="211"/>
                    <a:pt x="275" y="247"/>
                    <a:pt x="241" y="278"/>
                  </a:cubicBezTo>
                  <a:cubicBezTo>
                    <a:pt x="240" y="279"/>
                    <a:pt x="240" y="280"/>
                    <a:pt x="240" y="280"/>
                  </a:cubicBezTo>
                  <a:cubicBezTo>
                    <a:pt x="239" y="280"/>
                    <a:pt x="239" y="280"/>
                    <a:pt x="238" y="279"/>
                  </a:cubicBezTo>
                  <a:cubicBezTo>
                    <a:pt x="239" y="278"/>
                    <a:pt x="239" y="277"/>
                    <a:pt x="238" y="276"/>
                  </a:cubicBezTo>
                  <a:cubicBezTo>
                    <a:pt x="202" y="243"/>
                    <a:pt x="160" y="216"/>
                    <a:pt x="122" y="186"/>
                  </a:cubicBezTo>
                  <a:cubicBezTo>
                    <a:pt x="83" y="157"/>
                    <a:pt x="45" y="126"/>
                    <a:pt x="5" y="97"/>
                  </a:cubicBezTo>
                  <a:cubicBezTo>
                    <a:pt x="29" y="66"/>
                    <a:pt x="53" y="36"/>
                    <a:pt x="78" y="6"/>
                  </a:cubicBezTo>
                  <a:cubicBezTo>
                    <a:pt x="79" y="5"/>
                    <a:pt x="79" y="5"/>
                    <a:pt x="79" y="4"/>
                  </a:cubicBezTo>
                  <a:cubicBezTo>
                    <a:pt x="118" y="32"/>
                    <a:pt x="159" y="57"/>
                    <a:pt x="198" y="85"/>
                  </a:cubicBezTo>
                  <a:cubicBezTo>
                    <a:pt x="238" y="114"/>
                    <a:pt x="276" y="143"/>
                    <a:pt x="314" y="173"/>
                  </a:cubicBezTo>
                  <a:cubicBezTo>
                    <a:pt x="317" y="176"/>
                    <a:pt x="320" y="171"/>
                    <a:pt x="317" y="169"/>
                  </a:cubicBezTo>
                  <a:cubicBezTo>
                    <a:pt x="241" y="110"/>
                    <a:pt x="164" y="48"/>
                    <a:pt x="81" y="1"/>
                  </a:cubicBezTo>
                  <a:cubicBezTo>
                    <a:pt x="79" y="0"/>
                    <a:pt x="77" y="1"/>
                    <a:pt x="78" y="3"/>
                  </a:cubicBezTo>
                  <a:cubicBezTo>
                    <a:pt x="77" y="2"/>
                    <a:pt x="75" y="2"/>
                    <a:pt x="74" y="3"/>
                  </a:cubicBezTo>
                  <a:cubicBezTo>
                    <a:pt x="47" y="31"/>
                    <a:pt x="22" y="63"/>
                    <a:pt x="1" y="95"/>
                  </a:cubicBezTo>
                  <a:cubicBezTo>
                    <a:pt x="0" y="97"/>
                    <a:pt x="0" y="98"/>
                    <a:pt x="1" y="99"/>
                  </a:cubicBezTo>
                  <a:cubicBezTo>
                    <a:pt x="1" y="99"/>
                    <a:pt x="1" y="100"/>
                    <a:pt x="2" y="101"/>
                  </a:cubicBezTo>
                  <a:cubicBezTo>
                    <a:pt x="39" y="133"/>
                    <a:pt x="79" y="162"/>
                    <a:pt x="118" y="191"/>
                  </a:cubicBezTo>
                  <a:cubicBezTo>
                    <a:pt x="157" y="221"/>
                    <a:pt x="194" y="254"/>
                    <a:pt x="236" y="279"/>
                  </a:cubicBezTo>
                  <a:cubicBezTo>
                    <a:pt x="236" y="280"/>
                    <a:pt x="236" y="280"/>
                    <a:pt x="236" y="280"/>
                  </a:cubicBezTo>
                  <a:cubicBezTo>
                    <a:pt x="238" y="281"/>
                    <a:pt x="239" y="282"/>
                    <a:pt x="241" y="283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2" y="284"/>
                    <a:pt x="243" y="284"/>
                    <a:pt x="245" y="283"/>
                  </a:cubicBezTo>
                  <a:cubicBezTo>
                    <a:pt x="277" y="253"/>
                    <a:pt x="308" y="216"/>
                    <a:pt x="323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5" name="组合 1044"/>
          <p:cNvGrpSpPr/>
          <p:nvPr/>
        </p:nvGrpSpPr>
        <p:grpSpPr>
          <a:xfrm>
            <a:off x="9737091" y="4722283"/>
            <a:ext cx="465667" cy="1145117"/>
            <a:chOff x="7367588" y="2632075"/>
            <a:chExt cx="349250" cy="858838"/>
          </a:xfrm>
        </p:grpSpPr>
        <p:sp>
          <p:nvSpPr>
            <p:cNvPr id="1031" name="Freeform 38"/>
            <p:cNvSpPr>
              <a:spLocks noEditPoints="1"/>
            </p:cNvSpPr>
            <p:nvPr/>
          </p:nvSpPr>
          <p:spPr bwMode="auto">
            <a:xfrm>
              <a:off x="7367588" y="2632075"/>
              <a:ext cx="349250" cy="858838"/>
            </a:xfrm>
            <a:custGeom>
              <a:avLst/>
              <a:gdLst>
                <a:gd name="T0" fmla="*/ 48 w 110"/>
                <a:gd name="T1" fmla="*/ 23 h 270"/>
                <a:gd name="T2" fmla="*/ 45 w 110"/>
                <a:gd name="T3" fmla="*/ 23 h 270"/>
                <a:gd name="T4" fmla="*/ 41 w 110"/>
                <a:gd name="T5" fmla="*/ 113 h 270"/>
                <a:gd name="T6" fmla="*/ 66 w 110"/>
                <a:gd name="T7" fmla="*/ 137 h 270"/>
                <a:gd name="T8" fmla="*/ 67 w 110"/>
                <a:gd name="T9" fmla="*/ 162 h 270"/>
                <a:gd name="T10" fmla="*/ 80 w 110"/>
                <a:gd name="T11" fmla="*/ 184 h 270"/>
                <a:gd name="T12" fmla="*/ 40 w 110"/>
                <a:gd name="T13" fmla="*/ 224 h 270"/>
                <a:gd name="T14" fmla="*/ 10 w 110"/>
                <a:gd name="T15" fmla="*/ 226 h 270"/>
                <a:gd name="T16" fmla="*/ 10 w 110"/>
                <a:gd name="T17" fmla="*/ 267 h 270"/>
                <a:gd name="T18" fmla="*/ 15 w 110"/>
                <a:gd name="T19" fmla="*/ 266 h 270"/>
                <a:gd name="T20" fmla="*/ 11 w 110"/>
                <a:gd name="T21" fmla="*/ 248 h 270"/>
                <a:gd name="T22" fmla="*/ 20 w 110"/>
                <a:gd name="T23" fmla="*/ 235 h 270"/>
                <a:gd name="T24" fmla="*/ 32 w 110"/>
                <a:gd name="T25" fmla="*/ 229 h 270"/>
                <a:gd name="T26" fmla="*/ 53 w 110"/>
                <a:gd name="T27" fmla="*/ 235 h 270"/>
                <a:gd name="T28" fmla="*/ 84 w 110"/>
                <a:gd name="T29" fmla="*/ 220 h 270"/>
                <a:gd name="T30" fmla="*/ 91 w 110"/>
                <a:gd name="T31" fmla="*/ 192 h 270"/>
                <a:gd name="T32" fmla="*/ 72 w 110"/>
                <a:gd name="T33" fmla="*/ 136 h 270"/>
                <a:gd name="T34" fmla="*/ 93 w 110"/>
                <a:gd name="T35" fmla="*/ 119 h 270"/>
                <a:gd name="T36" fmla="*/ 97 w 110"/>
                <a:gd name="T37" fmla="*/ 39 h 270"/>
                <a:gd name="T38" fmla="*/ 48 w 110"/>
                <a:gd name="T39" fmla="*/ 23 h 270"/>
                <a:gd name="T40" fmla="*/ 94 w 110"/>
                <a:gd name="T41" fmla="*/ 50 h 270"/>
                <a:gd name="T42" fmla="*/ 98 w 110"/>
                <a:gd name="T43" fmla="*/ 76 h 270"/>
                <a:gd name="T44" fmla="*/ 81 w 110"/>
                <a:gd name="T45" fmla="*/ 124 h 270"/>
                <a:gd name="T46" fmla="*/ 41 w 110"/>
                <a:gd name="T47" fmla="*/ 76 h 270"/>
                <a:gd name="T48" fmla="*/ 46 w 110"/>
                <a:gd name="T49" fmla="*/ 34 h 270"/>
                <a:gd name="T50" fmla="*/ 49 w 110"/>
                <a:gd name="T51" fmla="*/ 32 h 270"/>
                <a:gd name="T52" fmla="*/ 94 w 110"/>
                <a:gd name="T53" fmla="*/ 5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270">
                  <a:moveTo>
                    <a:pt x="48" y="23"/>
                  </a:moveTo>
                  <a:cubicBezTo>
                    <a:pt x="47" y="22"/>
                    <a:pt x="46" y="22"/>
                    <a:pt x="45" y="23"/>
                  </a:cubicBezTo>
                  <a:cubicBezTo>
                    <a:pt x="31" y="51"/>
                    <a:pt x="29" y="84"/>
                    <a:pt x="41" y="113"/>
                  </a:cubicBezTo>
                  <a:cubicBezTo>
                    <a:pt x="47" y="128"/>
                    <a:pt x="56" y="136"/>
                    <a:pt x="66" y="137"/>
                  </a:cubicBezTo>
                  <a:cubicBezTo>
                    <a:pt x="62" y="144"/>
                    <a:pt x="63" y="153"/>
                    <a:pt x="67" y="162"/>
                  </a:cubicBezTo>
                  <a:cubicBezTo>
                    <a:pt x="70" y="169"/>
                    <a:pt x="77" y="176"/>
                    <a:pt x="80" y="184"/>
                  </a:cubicBezTo>
                  <a:cubicBezTo>
                    <a:pt x="93" y="213"/>
                    <a:pt x="65" y="232"/>
                    <a:pt x="40" y="224"/>
                  </a:cubicBezTo>
                  <a:cubicBezTo>
                    <a:pt x="30" y="220"/>
                    <a:pt x="18" y="217"/>
                    <a:pt x="10" y="226"/>
                  </a:cubicBezTo>
                  <a:cubicBezTo>
                    <a:pt x="0" y="236"/>
                    <a:pt x="6" y="256"/>
                    <a:pt x="10" y="267"/>
                  </a:cubicBezTo>
                  <a:cubicBezTo>
                    <a:pt x="11" y="270"/>
                    <a:pt x="15" y="269"/>
                    <a:pt x="15" y="266"/>
                  </a:cubicBezTo>
                  <a:cubicBezTo>
                    <a:pt x="13" y="261"/>
                    <a:pt x="11" y="254"/>
                    <a:pt x="11" y="248"/>
                  </a:cubicBezTo>
                  <a:cubicBezTo>
                    <a:pt x="9" y="241"/>
                    <a:pt x="12" y="237"/>
                    <a:pt x="20" y="235"/>
                  </a:cubicBezTo>
                  <a:cubicBezTo>
                    <a:pt x="23" y="228"/>
                    <a:pt x="27" y="226"/>
                    <a:pt x="32" y="229"/>
                  </a:cubicBezTo>
                  <a:cubicBezTo>
                    <a:pt x="39" y="229"/>
                    <a:pt x="46" y="234"/>
                    <a:pt x="53" y="235"/>
                  </a:cubicBezTo>
                  <a:cubicBezTo>
                    <a:pt x="65" y="235"/>
                    <a:pt x="77" y="230"/>
                    <a:pt x="84" y="220"/>
                  </a:cubicBezTo>
                  <a:cubicBezTo>
                    <a:pt x="90" y="212"/>
                    <a:pt x="93" y="202"/>
                    <a:pt x="91" y="192"/>
                  </a:cubicBezTo>
                  <a:cubicBezTo>
                    <a:pt x="88" y="173"/>
                    <a:pt x="63" y="156"/>
                    <a:pt x="72" y="136"/>
                  </a:cubicBezTo>
                  <a:cubicBezTo>
                    <a:pt x="79" y="135"/>
                    <a:pt x="87" y="129"/>
                    <a:pt x="93" y="119"/>
                  </a:cubicBezTo>
                  <a:cubicBezTo>
                    <a:pt x="108" y="96"/>
                    <a:pt x="110" y="64"/>
                    <a:pt x="97" y="39"/>
                  </a:cubicBezTo>
                  <a:cubicBezTo>
                    <a:pt x="88" y="22"/>
                    <a:pt x="61" y="5"/>
                    <a:pt x="48" y="23"/>
                  </a:cubicBezTo>
                  <a:close/>
                  <a:moveTo>
                    <a:pt x="94" y="50"/>
                  </a:moveTo>
                  <a:cubicBezTo>
                    <a:pt x="97" y="58"/>
                    <a:pt x="98" y="67"/>
                    <a:pt x="98" y="76"/>
                  </a:cubicBezTo>
                  <a:cubicBezTo>
                    <a:pt x="98" y="91"/>
                    <a:pt x="94" y="113"/>
                    <a:pt x="81" y="124"/>
                  </a:cubicBezTo>
                  <a:cubicBezTo>
                    <a:pt x="51" y="149"/>
                    <a:pt x="43" y="93"/>
                    <a:pt x="41" y="76"/>
                  </a:cubicBezTo>
                  <a:cubicBezTo>
                    <a:pt x="41" y="62"/>
                    <a:pt x="42" y="48"/>
                    <a:pt x="46" y="34"/>
                  </a:cubicBezTo>
                  <a:cubicBezTo>
                    <a:pt x="47" y="34"/>
                    <a:pt x="48" y="34"/>
                    <a:pt x="49" y="32"/>
                  </a:cubicBezTo>
                  <a:cubicBezTo>
                    <a:pt x="64" y="0"/>
                    <a:pt x="89" y="37"/>
                    <a:pt x="9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2" name="Freeform 39"/>
            <p:cNvSpPr>
              <a:spLocks noEditPoints="1"/>
            </p:cNvSpPr>
            <p:nvPr/>
          </p:nvSpPr>
          <p:spPr bwMode="auto">
            <a:xfrm>
              <a:off x="7551738" y="2759075"/>
              <a:ext cx="73025" cy="66675"/>
            </a:xfrm>
            <a:custGeom>
              <a:avLst/>
              <a:gdLst>
                <a:gd name="T0" fmla="*/ 16 w 23"/>
                <a:gd name="T1" fmla="*/ 2 h 21"/>
                <a:gd name="T2" fmla="*/ 9 w 23"/>
                <a:gd name="T3" fmla="*/ 2 h 21"/>
                <a:gd name="T4" fmla="*/ 7 w 23"/>
                <a:gd name="T5" fmla="*/ 0 h 21"/>
                <a:gd name="T6" fmla="*/ 4 w 23"/>
                <a:gd name="T7" fmla="*/ 16 h 21"/>
                <a:gd name="T8" fmla="*/ 19 w 23"/>
                <a:gd name="T9" fmla="*/ 16 h 21"/>
                <a:gd name="T10" fmla="*/ 16 w 23"/>
                <a:gd name="T11" fmla="*/ 2 h 21"/>
                <a:gd name="T12" fmla="*/ 15 w 23"/>
                <a:gd name="T13" fmla="*/ 12 h 21"/>
                <a:gd name="T14" fmla="*/ 8 w 23"/>
                <a:gd name="T15" fmla="*/ 13 h 21"/>
                <a:gd name="T16" fmla="*/ 6 w 23"/>
                <a:gd name="T17" fmla="*/ 9 h 21"/>
                <a:gd name="T18" fmla="*/ 7 w 23"/>
                <a:gd name="T19" fmla="*/ 9 h 21"/>
                <a:gd name="T20" fmla="*/ 10 w 23"/>
                <a:gd name="T21" fmla="*/ 6 h 21"/>
                <a:gd name="T22" fmla="*/ 14 w 23"/>
                <a:gd name="T23" fmla="*/ 6 h 21"/>
                <a:gd name="T24" fmla="*/ 15 w 23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1">
                  <a:moveTo>
                    <a:pt x="16" y="2"/>
                  </a:moveTo>
                  <a:cubicBezTo>
                    <a:pt x="14" y="1"/>
                    <a:pt x="11" y="1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2" y="3"/>
                    <a:pt x="0" y="11"/>
                    <a:pt x="4" y="16"/>
                  </a:cubicBezTo>
                  <a:cubicBezTo>
                    <a:pt x="8" y="21"/>
                    <a:pt x="15" y="20"/>
                    <a:pt x="19" y="16"/>
                  </a:cubicBezTo>
                  <a:cubicBezTo>
                    <a:pt x="23" y="11"/>
                    <a:pt x="22" y="4"/>
                    <a:pt x="16" y="2"/>
                  </a:cubicBezTo>
                  <a:close/>
                  <a:moveTo>
                    <a:pt x="15" y="12"/>
                  </a:moveTo>
                  <a:cubicBezTo>
                    <a:pt x="13" y="14"/>
                    <a:pt x="10" y="15"/>
                    <a:pt x="8" y="13"/>
                  </a:cubicBezTo>
                  <a:cubicBezTo>
                    <a:pt x="7" y="11"/>
                    <a:pt x="7" y="10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1" y="6"/>
                    <a:pt x="13" y="6"/>
                    <a:pt x="14" y="6"/>
                  </a:cubicBezTo>
                  <a:cubicBezTo>
                    <a:pt x="17" y="7"/>
                    <a:pt x="17" y="10"/>
                    <a:pt x="15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9491557" y="3268133"/>
            <a:ext cx="1380067" cy="1339851"/>
            <a:chOff x="7183438" y="1541463"/>
            <a:chExt cx="1035050" cy="1004888"/>
          </a:xfrm>
        </p:grpSpPr>
        <p:sp>
          <p:nvSpPr>
            <p:cNvPr id="1033" name="Freeform 40"/>
            <p:cNvSpPr>
              <a:spLocks noEditPoints="1"/>
            </p:cNvSpPr>
            <p:nvPr/>
          </p:nvSpPr>
          <p:spPr bwMode="auto">
            <a:xfrm>
              <a:off x="7183438" y="1541463"/>
              <a:ext cx="1035050" cy="1004888"/>
            </a:xfrm>
            <a:custGeom>
              <a:avLst/>
              <a:gdLst>
                <a:gd name="T0" fmla="*/ 326 w 326"/>
                <a:gd name="T1" fmla="*/ 77 h 316"/>
                <a:gd name="T2" fmla="*/ 258 w 326"/>
                <a:gd name="T3" fmla="*/ 2 h 316"/>
                <a:gd name="T4" fmla="*/ 255 w 326"/>
                <a:gd name="T5" fmla="*/ 1 h 316"/>
                <a:gd name="T6" fmla="*/ 251 w 326"/>
                <a:gd name="T7" fmla="*/ 1 h 316"/>
                <a:gd name="T8" fmla="*/ 126 w 326"/>
                <a:gd name="T9" fmla="*/ 117 h 316"/>
                <a:gd name="T10" fmla="*/ 7 w 326"/>
                <a:gd name="T11" fmla="*/ 230 h 316"/>
                <a:gd name="T12" fmla="*/ 3 w 326"/>
                <a:gd name="T13" fmla="*/ 231 h 316"/>
                <a:gd name="T14" fmla="*/ 3 w 326"/>
                <a:gd name="T15" fmla="*/ 233 h 316"/>
                <a:gd name="T16" fmla="*/ 1 w 326"/>
                <a:gd name="T17" fmla="*/ 235 h 316"/>
                <a:gd name="T18" fmla="*/ 3 w 326"/>
                <a:gd name="T19" fmla="*/ 237 h 316"/>
                <a:gd name="T20" fmla="*/ 4 w 326"/>
                <a:gd name="T21" fmla="*/ 236 h 316"/>
                <a:gd name="T22" fmla="*/ 27 w 326"/>
                <a:gd name="T23" fmla="*/ 266 h 316"/>
                <a:gd name="T24" fmla="*/ 75 w 326"/>
                <a:gd name="T25" fmla="*/ 314 h 316"/>
                <a:gd name="T26" fmla="*/ 80 w 326"/>
                <a:gd name="T27" fmla="*/ 314 h 316"/>
                <a:gd name="T28" fmla="*/ 83 w 326"/>
                <a:gd name="T29" fmla="*/ 314 h 316"/>
                <a:gd name="T30" fmla="*/ 210 w 326"/>
                <a:gd name="T31" fmla="*/ 204 h 316"/>
                <a:gd name="T32" fmla="*/ 271 w 326"/>
                <a:gd name="T33" fmla="*/ 141 h 316"/>
                <a:gd name="T34" fmla="*/ 323 w 326"/>
                <a:gd name="T35" fmla="*/ 81 h 316"/>
                <a:gd name="T36" fmla="*/ 326 w 326"/>
                <a:gd name="T37" fmla="*/ 77 h 316"/>
                <a:gd name="T38" fmla="*/ 263 w 326"/>
                <a:gd name="T39" fmla="*/ 139 h 316"/>
                <a:gd name="T40" fmla="*/ 204 w 326"/>
                <a:gd name="T41" fmla="*/ 198 h 316"/>
                <a:gd name="T42" fmla="*/ 80 w 326"/>
                <a:gd name="T43" fmla="*/ 310 h 316"/>
                <a:gd name="T44" fmla="*/ 80 w 326"/>
                <a:gd name="T45" fmla="*/ 309 h 316"/>
                <a:gd name="T46" fmla="*/ 43 w 326"/>
                <a:gd name="T47" fmla="*/ 272 h 316"/>
                <a:gd name="T48" fmla="*/ 8 w 326"/>
                <a:gd name="T49" fmla="*/ 233 h 316"/>
                <a:gd name="T50" fmla="*/ 130 w 326"/>
                <a:gd name="T51" fmla="*/ 122 h 316"/>
                <a:gd name="T52" fmla="*/ 254 w 326"/>
                <a:gd name="T53" fmla="*/ 6 h 316"/>
                <a:gd name="T54" fmla="*/ 292 w 326"/>
                <a:gd name="T55" fmla="*/ 40 h 316"/>
                <a:gd name="T56" fmla="*/ 319 w 326"/>
                <a:gd name="T57" fmla="*/ 77 h 316"/>
                <a:gd name="T58" fmla="*/ 263 w 326"/>
                <a:gd name="T59" fmla="*/ 13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6" h="316">
                  <a:moveTo>
                    <a:pt x="326" y="77"/>
                  </a:moveTo>
                  <a:cubicBezTo>
                    <a:pt x="321" y="43"/>
                    <a:pt x="282" y="21"/>
                    <a:pt x="258" y="2"/>
                  </a:cubicBezTo>
                  <a:cubicBezTo>
                    <a:pt x="257" y="1"/>
                    <a:pt x="256" y="1"/>
                    <a:pt x="255" y="1"/>
                  </a:cubicBezTo>
                  <a:cubicBezTo>
                    <a:pt x="254" y="0"/>
                    <a:pt x="253" y="0"/>
                    <a:pt x="251" y="1"/>
                  </a:cubicBezTo>
                  <a:cubicBezTo>
                    <a:pt x="208" y="38"/>
                    <a:pt x="167" y="79"/>
                    <a:pt x="126" y="117"/>
                  </a:cubicBezTo>
                  <a:cubicBezTo>
                    <a:pt x="86" y="154"/>
                    <a:pt x="45" y="191"/>
                    <a:pt x="7" y="230"/>
                  </a:cubicBezTo>
                  <a:cubicBezTo>
                    <a:pt x="6" y="229"/>
                    <a:pt x="3" y="230"/>
                    <a:pt x="3" y="231"/>
                  </a:cubicBezTo>
                  <a:cubicBezTo>
                    <a:pt x="3" y="232"/>
                    <a:pt x="3" y="232"/>
                    <a:pt x="3" y="233"/>
                  </a:cubicBezTo>
                  <a:cubicBezTo>
                    <a:pt x="3" y="234"/>
                    <a:pt x="2" y="234"/>
                    <a:pt x="1" y="235"/>
                  </a:cubicBezTo>
                  <a:cubicBezTo>
                    <a:pt x="0" y="236"/>
                    <a:pt x="2" y="238"/>
                    <a:pt x="3" y="237"/>
                  </a:cubicBezTo>
                  <a:cubicBezTo>
                    <a:pt x="3" y="237"/>
                    <a:pt x="4" y="237"/>
                    <a:pt x="4" y="236"/>
                  </a:cubicBezTo>
                  <a:cubicBezTo>
                    <a:pt x="6" y="249"/>
                    <a:pt x="18" y="257"/>
                    <a:pt x="27" y="266"/>
                  </a:cubicBezTo>
                  <a:cubicBezTo>
                    <a:pt x="43" y="282"/>
                    <a:pt x="59" y="298"/>
                    <a:pt x="75" y="314"/>
                  </a:cubicBezTo>
                  <a:cubicBezTo>
                    <a:pt x="77" y="316"/>
                    <a:pt x="79" y="315"/>
                    <a:pt x="80" y="314"/>
                  </a:cubicBezTo>
                  <a:cubicBezTo>
                    <a:pt x="81" y="314"/>
                    <a:pt x="82" y="315"/>
                    <a:pt x="83" y="314"/>
                  </a:cubicBezTo>
                  <a:cubicBezTo>
                    <a:pt x="129" y="282"/>
                    <a:pt x="170" y="243"/>
                    <a:pt x="210" y="204"/>
                  </a:cubicBezTo>
                  <a:cubicBezTo>
                    <a:pt x="231" y="184"/>
                    <a:pt x="251" y="163"/>
                    <a:pt x="271" y="141"/>
                  </a:cubicBezTo>
                  <a:cubicBezTo>
                    <a:pt x="288" y="122"/>
                    <a:pt x="309" y="103"/>
                    <a:pt x="323" y="81"/>
                  </a:cubicBezTo>
                  <a:cubicBezTo>
                    <a:pt x="325" y="80"/>
                    <a:pt x="326" y="79"/>
                    <a:pt x="326" y="77"/>
                  </a:cubicBezTo>
                  <a:close/>
                  <a:moveTo>
                    <a:pt x="263" y="139"/>
                  </a:moveTo>
                  <a:cubicBezTo>
                    <a:pt x="244" y="159"/>
                    <a:pt x="224" y="179"/>
                    <a:pt x="204" y="198"/>
                  </a:cubicBezTo>
                  <a:cubicBezTo>
                    <a:pt x="164" y="237"/>
                    <a:pt x="121" y="272"/>
                    <a:pt x="80" y="310"/>
                  </a:cubicBezTo>
                  <a:cubicBezTo>
                    <a:pt x="80" y="310"/>
                    <a:pt x="80" y="310"/>
                    <a:pt x="80" y="309"/>
                  </a:cubicBezTo>
                  <a:cubicBezTo>
                    <a:pt x="68" y="297"/>
                    <a:pt x="55" y="284"/>
                    <a:pt x="43" y="272"/>
                  </a:cubicBezTo>
                  <a:cubicBezTo>
                    <a:pt x="32" y="261"/>
                    <a:pt x="13" y="248"/>
                    <a:pt x="8" y="233"/>
                  </a:cubicBezTo>
                  <a:cubicBezTo>
                    <a:pt x="50" y="197"/>
                    <a:pt x="90" y="159"/>
                    <a:pt x="130" y="122"/>
                  </a:cubicBezTo>
                  <a:cubicBezTo>
                    <a:pt x="171" y="83"/>
                    <a:pt x="214" y="47"/>
                    <a:pt x="254" y="6"/>
                  </a:cubicBezTo>
                  <a:cubicBezTo>
                    <a:pt x="266" y="18"/>
                    <a:pt x="279" y="29"/>
                    <a:pt x="292" y="40"/>
                  </a:cubicBezTo>
                  <a:cubicBezTo>
                    <a:pt x="304" y="50"/>
                    <a:pt x="315" y="61"/>
                    <a:pt x="319" y="77"/>
                  </a:cubicBezTo>
                  <a:cubicBezTo>
                    <a:pt x="298" y="96"/>
                    <a:pt x="281" y="119"/>
                    <a:pt x="263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4" name="Freeform 41"/>
            <p:cNvSpPr>
              <a:spLocks noEditPoints="1"/>
            </p:cNvSpPr>
            <p:nvPr/>
          </p:nvSpPr>
          <p:spPr bwMode="auto">
            <a:xfrm>
              <a:off x="7250113" y="1614488"/>
              <a:ext cx="781050" cy="871538"/>
            </a:xfrm>
            <a:custGeom>
              <a:avLst/>
              <a:gdLst>
                <a:gd name="T0" fmla="*/ 233 w 246"/>
                <a:gd name="T1" fmla="*/ 83 h 274"/>
                <a:gd name="T2" fmla="*/ 201 w 246"/>
                <a:gd name="T3" fmla="*/ 58 h 274"/>
                <a:gd name="T4" fmla="*/ 240 w 246"/>
                <a:gd name="T5" fmla="*/ 22 h 274"/>
                <a:gd name="T6" fmla="*/ 229 w 246"/>
                <a:gd name="T7" fmla="*/ 6 h 274"/>
                <a:gd name="T8" fmla="*/ 192 w 246"/>
                <a:gd name="T9" fmla="*/ 34 h 274"/>
                <a:gd name="T10" fmla="*/ 2 w 246"/>
                <a:gd name="T11" fmla="*/ 211 h 274"/>
                <a:gd name="T12" fmla="*/ 67 w 246"/>
                <a:gd name="T13" fmla="*/ 272 h 274"/>
                <a:gd name="T14" fmla="*/ 113 w 246"/>
                <a:gd name="T15" fmla="*/ 224 h 274"/>
                <a:gd name="T16" fmla="*/ 241 w 246"/>
                <a:gd name="T17" fmla="*/ 93 h 274"/>
                <a:gd name="T18" fmla="*/ 113 w 246"/>
                <a:gd name="T19" fmla="*/ 165 h 274"/>
                <a:gd name="T20" fmla="*/ 100 w 246"/>
                <a:gd name="T21" fmla="*/ 184 h 274"/>
                <a:gd name="T22" fmla="*/ 148 w 246"/>
                <a:gd name="T23" fmla="*/ 142 h 274"/>
                <a:gd name="T24" fmla="*/ 159 w 246"/>
                <a:gd name="T25" fmla="*/ 122 h 274"/>
                <a:gd name="T26" fmla="*/ 184 w 246"/>
                <a:gd name="T27" fmla="*/ 109 h 274"/>
                <a:gd name="T28" fmla="*/ 187 w 246"/>
                <a:gd name="T29" fmla="*/ 106 h 274"/>
                <a:gd name="T30" fmla="*/ 177 w 246"/>
                <a:gd name="T31" fmla="*/ 97 h 274"/>
                <a:gd name="T32" fmla="*/ 154 w 246"/>
                <a:gd name="T33" fmla="*/ 118 h 274"/>
                <a:gd name="T34" fmla="*/ 126 w 246"/>
                <a:gd name="T35" fmla="*/ 144 h 274"/>
                <a:gd name="T36" fmla="*/ 100 w 246"/>
                <a:gd name="T37" fmla="*/ 154 h 274"/>
                <a:gd name="T38" fmla="*/ 96 w 246"/>
                <a:gd name="T39" fmla="*/ 157 h 274"/>
                <a:gd name="T40" fmla="*/ 80 w 246"/>
                <a:gd name="T41" fmla="*/ 193 h 274"/>
                <a:gd name="T42" fmla="*/ 88 w 246"/>
                <a:gd name="T43" fmla="*/ 179 h 274"/>
                <a:gd name="T44" fmla="*/ 61 w 246"/>
                <a:gd name="T45" fmla="*/ 205 h 274"/>
                <a:gd name="T46" fmla="*/ 34 w 246"/>
                <a:gd name="T47" fmla="*/ 208 h 274"/>
                <a:gd name="T48" fmla="*/ 49 w 246"/>
                <a:gd name="T49" fmla="*/ 221 h 274"/>
                <a:gd name="T50" fmla="*/ 70 w 246"/>
                <a:gd name="T51" fmla="*/ 221 h 274"/>
                <a:gd name="T52" fmla="*/ 90 w 246"/>
                <a:gd name="T53" fmla="*/ 203 h 274"/>
                <a:gd name="T54" fmla="*/ 118 w 246"/>
                <a:gd name="T55" fmla="*/ 177 h 274"/>
                <a:gd name="T56" fmla="*/ 135 w 246"/>
                <a:gd name="T57" fmla="*/ 160 h 274"/>
                <a:gd name="T58" fmla="*/ 161 w 246"/>
                <a:gd name="T59" fmla="*/ 153 h 274"/>
                <a:gd name="T60" fmla="*/ 163 w 246"/>
                <a:gd name="T61" fmla="*/ 150 h 274"/>
                <a:gd name="T62" fmla="*/ 172 w 246"/>
                <a:gd name="T63" fmla="*/ 126 h 274"/>
                <a:gd name="T64" fmla="*/ 217 w 246"/>
                <a:gd name="T65" fmla="*/ 82 h 274"/>
                <a:gd name="T66" fmla="*/ 193 w 246"/>
                <a:gd name="T67" fmla="*/ 83 h 274"/>
                <a:gd name="T68" fmla="*/ 222 w 246"/>
                <a:gd name="T69" fmla="*/ 28 h 274"/>
                <a:gd name="T70" fmla="*/ 198 w 246"/>
                <a:gd name="T71" fmla="*/ 37 h 274"/>
                <a:gd name="T72" fmla="*/ 196 w 246"/>
                <a:gd name="T73" fmla="*/ 39 h 274"/>
                <a:gd name="T74" fmla="*/ 186 w 246"/>
                <a:gd name="T75" fmla="*/ 49 h 274"/>
                <a:gd name="T76" fmla="*/ 155 w 246"/>
                <a:gd name="T77" fmla="*/ 80 h 274"/>
                <a:gd name="T78" fmla="*/ 142 w 246"/>
                <a:gd name="T79" fmla="*/ 106 h 274"/>
                <a:gd name="T80" fmla="*/ 126 w 246"/>
                <a:gd name="T81" fmla="*/ 121 h 274"/>
                <a:gd name="T82" fmla="*/ 94 w 246"/>
                <a:gd name="T83" fmla="*/ 149 h 274"/>
                <a:gd name="T84" fmla="*/ 74 w 246"/>
                <a:gd name="T85" fmla="*/ 159 h 274"/>
                <a:gd name="T86" fmla="*/ 55 w 246"/>
                <a:gd name="T87" fmla="*/ 171 h 274"/>
                <a:gd name="T88" fmla="*/ 36 w 246"/>
                <a:gd name="T89" fmla="*/ 187 h 274"/>
                <a:gd name="T90" fmla="*/ 20 w 246"/>
                <a:gd name="T91" fmla="*/ 199 h 274"/>
                <a:gd name="T92" fmla="*/ 31 w 246"/>
                <a:gd name="T93" fmla="*/ 210 h 274"/>
                <a:gd name="T94" fmla="*/ 51 w 246"/>
                <a:gd name="T95" fmla="*/ 231 h 274"/>
                <a:gd name="T96" fmla="*/ 35 w 246"/>
                <a:gd name="T97" fmla="*/ 234 h 274"/>
                <a:gd name="T98" fmla="*/ 78 w 246"/>
                <a:gd name="T99" fmla="*/ 251 h 274"/>
                <a:gd name="T100" fmla="*/ 98 w 246"/>
                <a:gd name="T101" fmla="*/ 217 h 274"/>
                <a:gd name="T102" fmla="*/ 119 w 246"/>
                <a:gd name="T103" fmla="*/ 210 h 274"/>
                <a:gd name="T104" fmla="*/ 130 w 246"/>
                <a:gd name="T105" fmla="*/ 188 h 274"/>
                <a:gd name="T106" fmla="*/ 148 w 246"/>
                <a:gd name="T107" fmla="*/ 171 h 274"/>
                <a:gd name="T108" fmla="*/ 166 w 246"/>
                <a:gd name="T109" fmla="*/ 154 h 274"/>
                <a:gd name="T110" fmla="*/ 188 w 246"/>
                <a:gd name="T111" fmla="*/ 141 h 274"/>
                <a:gd name="T112" fmla="*/ 214 w 246"/>
                <a:gd name="T113" fmla="*/ 108 h 274"/>
                <a:gd name="T114" fmla="*/ 235 w 246"/>
                <a:gd name="T115" fmla="*/ 9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" h="274">
                  <a:moveTo>
                    <a:pt x="241" y="93"/>
                  </a:moveTo>
                  <a:cubicBezTo>
                    <a:pt x="240" y="94"/>
                    <a:pt x="239" y="95"/>
                    <a:pt x="238" y="95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6" y="93"/>
                    <a:pt x="235" y="91"/>
                    <a:pt x="233" y="89"/>
                  </a:cubicBezTo>
                  <a:cubicBezTo>
                    <a:pt x="234" y="88"/>
                    <a:pt x="235" y="87"/>
                    <a:pt x="236" y="86"/>
                  </a:cubicBezTo>
                  <a:cubicBezTo>
                    <a:pt x="237" y="84"/>
                    <a:pt x="235" y="81"/>
                    <a:pt x="233" y="83"/>
                  </a:cubicBezTo>
                  <a:cubicBezTo>
                    <a:pt x="232" y="84"/>
                    <a:pt x="231" y="85"/>
                    <a:pt x="230" y="86"/>
                  </a:cubicBezTo>
                  <a:cubicBezTo>
                    <a:pt x="225" y="80"/>
                    <a:pt x="220" y="75"/>
                    <a:pt x="214" y="70"/>
                  </a:cubicBezTo>
                  <a:cubicBezTo>
                    <a:pt x="217" y="67"/>
                    <a:pt x="220" y="65"/>
                    <a:pt x="222" y="62"/>
                  </a:cubicBezTo>
                  <a:cubicBezTo>
                    <a:pt x="224" y="60"/>
                    <a:pt x="221" y="58"/>
                    <a:pt x="220" y="60"/>
                  </a:cubicBezTo>
                  <a:cubicBezTo>
                    <a:pt x="217" y="62"/>
                    <a:pt x="214" y="65"/>
                    <a:pt x="211" y="67"/>
                  </a:cubicBezTo>
                  <a:cubicBezTo>
                    <a:pt x="208" y="64"/>
                    <a:pt x="204" y="61"/>
                    <a:pt x="201" y="58"/>
                  </a:cubicBezTo>
                  <a:cubicBezTo>
                    <a:pt x="204" y="54"/>
                    <a:pt x="207" y="51"/>
                    <a:pt x="210" y="48"/>
                  </a:cubicBezTo>
                  <a:cubicBezTo>
                    <a:pt x="212" y="48"/>
                    <a:pt x="212" y="47"/>
                    <a:pt x="212" y="46"/>
                  </a:cubicBezTo>
                  <a:cubicBezTo>
                    <a:pt x="216" y="42"/>
                    <a:pt x="220" y="38"/>
                    <a:pt x="224" y="34"/>
                  </a:cubicBezTo>
                  <a:cubicBezTo>
                    <a:pt x="225" y="34"/>
                    <a:pt x="227" y="33"/>
                    <a:pt x="226" y="32"/>
                  </a:cubicBezTo>
                  <a:cubicBezTo>
                    <a:pt x="229" y="28"/>
                    <a:pt x="233" y="24"/>
                    <a:pt x="237" y="20"/>
                  </a:cubicBezTo>
                  <a:cubicBezTo>
                    <a:pt x="238" y="21"/>
                    <a:pt x="239" y="21"/>
                    <a:pt x="240" y="22"/>
                  </a:cubicBezTo>
                  <a:cubicBezTo>
                    <a:pt x="242" y="23"/>
                    <a:pt x="243" y="20"/>
                    <a:pt x="242" y="19"/>
                  </a:cubicBezTo>
                  <a:cubicBezTo>
                    <a:pt x="241" y="18"/>
                    <a:pt x="240" y="18"/>
                    <a:pt x="239" y="17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42" y="15"/>
                    <a:pt x="238" y="11"/>
                    <a:pt x="236" y="14"/>
                  </a:cubicBezTo>
                  <a:cubicBezTo>
                    <a:pt x="236" y="14"/>
                    <a:pt x="236" y="14"/>
                    <a:pt x="235" y="14"/>
                  </a:cubicBezTo>
                  <a:cubicBezTo>
                    <a:pt x="233" y="12"/>
                    <a:pt x="231" y="9"/>
                    <a:pt x="229" y="6"/>
                  </a:cubicBezTo>
                  <a:cubicBezTo>
                    <a:pt x="230" y="5"/>
                    <a:pt x="231" y="4"/>
                    <a:pt x="233" y="2"/>
                  </a:cubicBezTo>
                  <a:cubicBezTo>
                    <a:pt x="234" y="1"/>
                    <a:pt x="232" y="0"/>
                    <a:pt x="231" y="1"/>
                  </a:cubicBezTo>
                  <a:cubicBezTo>
                    <a:pt x="218" y="11"/>
                    <a:pt x="206" y="22"/>
                    <a:pt x="194" y="33"/>
                  </a:cubicBezTo>
                  <a:cubicBezTo>
                    <a:pt x="193" y="33"/>
                    <a:pt x="193" y="32"/>
                    <a:pt x="193" y="32"/>
                  </a:cubicBezTo>
                  <a:cubicBezTo>
                    <a:pt x="192" y="31"/>
                    <a:pt x="191" y="33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29" y="91"/>
                    <a:pt x="71" y="153"/>
                    <a:pt x="5" y="206"/>
                  </a:cubicBezTo>
                  <a:cubicBezTo>
                    <a:pt x="5" y="206"/>
                    <a:pt x="5" y="206"/>
                    <a:pt x="5" y="206"/>
                  </a:cubicBezTo>
                  <a:cubicBezTo>
                    <a:pt x="4" y="205"/>
                    <a:pt x="2" y="207"/>
                    <a:pt x="3" y="208"/>
                  </a:cubicBezTo>
                  <a:cubicBezTo>
                    <a:pt x="3" y="208"/>
                    <a:pt x="3" y="208"/>
                    <a:pt x="3" y="208"/>
                  </a:cubicBezTo>
                  <a:cubicBezTo>
                    <a:pt x="2" y="209"/>
                    <a:pt x="2" y="209"/>
                    <a:pt x="1" y="210"/>
                  </a:cubicBezTo>
                  <a:cubicBezTo>
                    <a:pt x="0" y="210"/>
                    <a:pt x="1" y="212"/>
                    <a:pt x="2" y="211"/>
                  </a:cubicBezTo>
                  <a:cubicBezTo>
                    <a:pt x="3" y="211"/>
                    <a:pt x="4" y="210"/>
                    <a:pt x="4" y="210"/>
                  </a:cubicBezTo>
                  <a:cubicBezTo>
                    <a:pt x="8" y="213"/>
                    <a:pt x="11" y="216"/>
                    <a:pt x="14" y="219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2" y="221"/>
                    <a:pt x="14" y="223"/>
                    <a:pt x="16" y="222"/>
                  </a:cubicBezTo>
                  <a:cubicBezTo>
                    <a:pt x="16" y="222"/>
                    <a:pt x="16" y="222"/>
                    <a:pt x="16" y="222"/>
                  </a:cubicBezTo>
                  <a:cubicBezTo>
                    <a:pt x="32" y="239"/>
                    <a:pt x="49" y="257"/>
                    <a:pt x="67" y="272"/>
                  </a:cubicBezTo>
                  <a:cubicBezTo>
                    <a:pt x="69" y="274"/>
                    <a:pt x="72" y="271"/>
                    <a:pt x="70" y="269"/>
                  </a:cubicBezTo>
                  <a:cubicBezTo>
                    <a:pt x="69" y="268"/>
                    <a:pt x="68" y="268"/>
                    <a:pt x="68" y="267"/>
                  </a:cubicBezTo>
                  <a:cubicBezTo>
                    <a:pt x="71" y="263"/>
                    <a:pt x="75" y="260"/>
                    <a:pt x="79" y="256"/>
                  </a:cubicBezTo>
                  <a:cubicBezTo>
                    <a:pt x="80" y="256"/>
                    <a:pt x="80" y="256"/>
                    <a:pt x="80" y="255"/>
                  </a:cubicBezTo>
                  <a:cubicBezTo>
                    <a:pt x="90" y="246"/>
                    <a:pt x="100" y="236"/>
                    <a:pt x="110" y="226"/>
                  </a:cubicBezTo>
                  <a:cubicBezTo>
                    <a:pt x="112" y="227"/>
                    <a:pt x="113" y="226"/>
                    <a:pt x="113" y="224"/>
                  </a:cubicBezTo>
                  <a:cubicBezTo>
                    <a:pt x="122" y="215"/>
                    <a:pt x="132" y="206"/>
                    <a:pt x="141" y="196"/>
                  </a:cubicBezTo>
                  <a:cubicBezTo>
                    <a:pt x="141" y="196"/>
                    <a:pt x="142" y="196"/>
                    <a:pt x="142" y="196"/>
                  </a:cubicBezTo>
                  <a:cubicBezTo>
                    <a:pt x="143" y="197"/>
                    <a:pt x="145" y="195"/>
                    <a:pt x="144" y="194"/>
                  </a:cubicBezTo>
                  <a:cubicBezTo>
                    <a:pt x="148" y="190"/>
                    <a:pt x="152" y="186"/>
                    <a:pt x="156" y="182"/>
                  </a:cubicBezTo>
                  <a:cubicBezTo>
                    <a:pt x="185" y="153"/>
                    <a:pt x="217" y="126"/>
                    <a:pt x="244" y="96"/>
                  </a:cubicBezTo>
                  <a:cubicBezTo>
                    <a:pt x="246" y="94"/>
                    <a:pt x="243" y="91"/>
                    <a:pt x="241" y="93"/>
                  </a:cubicBezTo>
                  <a:close/>
                  <a:moveTo>
                    <a:pt x="226" y="90"/>
                  </a:moveTo>
                  <a:cubicBezTo>
                    <a:pt x="222" y="94"/>
                    <a:pt x="218" y="97"/>
                    <a:pt x="215" y="101"/>
                  </a:cubicBezTo>
                  <a:cubicBezTo>
                    <a:pt x="212" y="99"/>
                    <a:pt x="210" y="97"/>
                    <a:pt x="208" y="95"/>
                  </a:cubicBezTo>
                  <a:cubicBezTo>
                    <a:pt x="212" y="92"/>
                    <a:pt x="216" y="89"/>
                    <a:pt x="221" y="85"/>
                  </a:cubicBezTo>
                  <a:cubicBezTo>
                    <a:pt x="222" y="87"/>
                    <a:pt x="224" y="89"/>
                    <a:pt x="226" y="90"/>
                  </a:cubicBezTo>
                  <a:close/>
                  <a:moveTo>
                    <a:pt x="113" y="165"/>
                  </a:moveTo>
                  <a:cubicBezTo>
                    <a:pt x="117" y="160"/>
                    <a:pt x="122" y="156"/>
                    <a:pt x="127" y="152"/>
                  </a:cubicBezTo>
                  <a:cubicBezTo>
                    <a:pt x="128" y="153"/>
                    <a:pt x="130" y="155"/>
                    <a:pt x="131" y="156"/>
                  </a:cubicBezTo>
                  <a:cubicBezTo>
                    <a:pt x="127" y="161"/>
                    <a:pt x="122" y="165"/>
                    <a:pt x="117" y="169"/>
                  </a:cubicBezTo>
                  <a:cubicBezTo>
                    <a:pt x="116" y="167"/>
                    <a:pt x="114" y="166"/>
                    <a:pt x="113" y="165"/>
                  </a:cubicBezTo>
                  <a:close/>
                  <a:moveTo>
                    <a:pt x="113" y="173"/>
                  </a:moveTo>
                  <a:cubicBezTo>
                    <a:pt x="109" y="176"/>
                    <a:pt x="104" y="180"/>
                    <a:pt x="100" y="184"/>
                  </a:cubicBezTo>
                  <a:cubicBezTo>
                    <a:pt x="99" y="182"/>
                    <a:pt x="97" y="181"/>
                    <a:pt x="96" y="180"/>
                  </a:cubicBezTo>
                  <a:cubicBezTo>
                    <a:pt x="100" y="176"/>
                    <a:pt x="104" y="172"/>
                    <a:pt x="109" y="168"/>
                  </a:cubicBezTo>
                  <a:cubicBezTo>
                    <a:pt x="110" y="170"/>
                    <a:pt x="112" y="171"/>
                    <a:pt x="113" y="173"/>
                  </a:cubicBezTo>
                  <a:close/>
                  <a:moveTo>
                    <a:pt x="130" y="148"/>
                  </a:moveTo>
                  <a:cubicBezTo>
                    <a:pt x="135" y="145"/>
                    <a:pt x="139" y="141"/>
                    <a:pt x="143" y="137"/>
                  </a:cubicBezTo>
                  <a:cubicBezTo>
                    <a:pt x="145" y="139"/>
                    <a:pt x="146" y="140"/>
                    <a:pt x="148" y="142"/>
                  </a:cubicBezTo>
                  <a:cubicBezTo>
                    <a:pt x="144" y="145"/>
                    <a:pt x="140" y="149"/>
                    <a:pt x="136" y="153"/>
                  </a:cubicBezTo>
                  <a:cubicBezTo>
                    <a:pt x="136" y="153"/>
                    <a:pt x="136" y="153"/>
                    <a:pt x="135" y="153"/>
                  </a:cubicBezTo>
                  <a:cubicBezTo>
                    <a:pt x="134" y="152"/>
                    <a:pt x="133" y="151"/>
                    <a:pt x="132" y="150"/>
                  </a:cubicBezTo>
                  <a:cubicBezTo>
                    <a:pt x="132" y="149"/>
                    <a:pt x="131" y="149"/>
                    <a:pt x="130" y="148"/>
                  </a:cubicBezTo>
                  <a:close/>
                  <a:moveTo>
                    <a:pt x="146" y="134"/>
                  </a:moveTo>
                  <a:cubicBezTo>
                    <a:pt x="150" y="130"/>
                    <a:pt x="155" y="126"/>
                    <a:pt x="159" y="122"/>
                  </a:cubicBezTo>
                  <a:cubicBezTo>
                    <a:pt x="161" y="124"/>
                    <a:pt x="162" y="125"/>
                    <a:pt x="164" y="127"/>
                  </a:cubicBezTo>
                  <a:cubicBezTo>
                    <a:pt x="160" y="131"/>
                    <a:pt x="155" y="135"/>
                    <a:pt x="151" y="139"/>
                  </a:cubicBezTo>
                  <a:cubicBezTo>
                    <a:pt x="149" y="137"/>
                    <a:pt x="148" y="136"/>
                    <a:pt x="146" y="134"/>
                  </a:cubicBezTo>
                  <a:close/>
                  <a:moveTo>
                    <a:pt x="163" y="119"/>
                  </a:moveTo>
                  <a:cubicBezTo>
                    <a:pt x="168" y="114"/>
                    <a:pt x="173" y="109"/>
                    <a:pt x="178" y="104"/>
                  </a:cubicBezTo>
                  <a:cubicBezTo>
                    <a:pt x="180" y="106"/>
                    <a:pt x="182" y="107"/>
                    <a:pt x="184" y="109"/>
                  </a:cubicBezTo>
                  <a:cubicBezTo>
                    <a:pt x="179" y="114"/>
                    <a:pt x="173" y="118"/>
                    <a:pt x="168" y="123"/>
                  </a:cubicBezTo>
                  <a:cubicBezTo>
                    <a:pt x="166" y="122"/>
                    <a:pt x="165" y="120"/>
                    <a:pt x="163" y="119"/>
                  </a:cubicBezTo>
                  <a:close/>
                  <a:moveTo>
                    <a:pt x="182" y="101"/>
                  </a:moveTo>
                  <a:cubicBezTo>
                    <a:pt x="185" y="98"/>
                    <a:pt x="189" y="94"/>
                    <a:pt x="193" y="90"/>
                  </a:cubicBezTo>
                  <a:cubicBezTo>
                    <a:pt x="195" y="92"/>
                    <a:pt x="197" y="94"/>
                    <a:pt x="199" y="96"/>
                  </a:cubicBezTo>
                  <a:cubicBezTo>
                    <a:pt x="195" y="99"/>
                    <a:pt x="191" y="102"/>
                    <a:pt x="187" y="106"/>
                  </a:cubicBezTo>
                  <a:cubicBezTo>
                    <a:pt x="185" y="104"/>
                    <a:pt x="183" y="103"/>
                    <a:pt x="182" y="101"/>
                  </a:cubicBezTo>
                  <a:close/>
                  <a:moveTo>
                    <a:pt x="177" y="97"/>
                  </a:moveTo>
                  <a:cubicBezTo>
                    <a:pt x="174" y="95"/>
                    <a:pt x="171" y="93"/>
                    <a:pt x="168" y="90"/>
                  </a:cubicBezTo>
                  <a:cubicBezTo>
                    <a:pt x="172" y="86"/>
                    <a:pt x="176" y="82"/>
                    <a:pt x="180" y="79"/>
                  </a:cubicBezTo>
                  <a:cubicBezTo>
                    <a:pt x="183" y="81"/>
                    <a:pt x="186" y="84"/>
                    <a:pt x="189" y="87"/>
                  </a:cubicBezTo>
                  <a:cubicBezTo>
                    <a:pt x="185" y="90"/>
                    <a:pt x="181" y="94"/>
                    <a:pt x="177" y="97"/>
                  </a:cubicBezTo>
                  <a:close/>
                  <a:moveTo>
                    <a:pt x="174" y="100"/>
                  </a:moveTo>
                  <a:cubicBezTo>
                    <a:pt x="168" y="105"/>
                    <a:pt x="163" y="110"/>
                    <a:pt x="158" y="114"/>
                  </a:cubicBezTo>
                  <a:cubicBezTo>
                    <a:pt x="155" y="112"/>
                    <a:pt x="152" y="110"/>
                    <a:pt x="150" y="108"/>
                  </a:cubicBezTo>
                  <a:cubicBezTo>
                    <a:pt x="155" y="103"/>
                    <a:pt x="161" y="98"/>
                    <a:pt x="166" y="92"/>
                  </a:cubicBezTo>
                  <a:cubicBezTo>
                    <a:pt x="169" y="95"/>
                    <a:pt x="171" y="97"/>
                    <a:pt x="174" y="100"/>
                  </a:cubicBezTo>
                  <a:close/>
                  <a:moveTo>
                    <a:pt x="154" y="118"/>
                  </a:moveTo>
                  <a:cubicBezTo>
                    <a:pt x="150" y="122"/>
                    <a:pt x="145" y="126"/>
                    <a:pt x="141" y="130"/>
                  </a:cubicBezTo>
                  <a:cubicBezTo>
                    <a:pt x="139" y="127"/>
                    <a:pt x="136" y="125"/>
                    <a:pt x="134" y="123"/>
                  </a:cubicBezTo>
                  <a:cubicBezTo>
                    <a:pt x="138" y="119"/>
                    <a:pt x="142" y="115"/>
                    <a:pt x="147" y="111"/>
                  </a:cubicBezTo>
                  <a:cubicBezTo>
                    <a:pt x="149" y="113"/>
                    <a:pt x="152" y="115"/>
                    <a:pt x="154" y="118"/>
                  </a:cubicBezTo>
                  <a:close/>
                  <a:moveTo>
                    <a:pt x="138" y="132"/>
                  </a:moveTo>
                  <a:cubicBezTo>
                    <a:pt x="134" y="136"/>
                    <a:pt x="130" y="140"/>
                    <a:pt x="126" y="144"/>
                  </a:cubicBezTo>
                  <a:cubicBezTo>
                    <a:pt x="123" y="141"/>
                    <a:pt x="121" y="139"/>
                    <a:pt x="119" y="137"/>
                  </a:cubicBezTo>
                  <a:cubicBezTo>
                    <a:pt x="123" y="133"/>
                    <a:pt x="127" y="129"/>
                    <a:pt x="131" y="126"/>
                  </a:cubicBezTo>
                  <a:cubicBezTo>
                    <a:pt x="133" y="128"/>
                    <a:pt x="136" y="130"/>
                    <a:pt x="138" y="132"/>
                  </a:cubicBezTo>
                  <a:close/>
                  <a:moveTo>
                    <a:pt x="122" y="147"/>
                  </a:moveTo>
                  <a:cubicBezTo>
                    <a:pt x="117" y="151"/>
                    <a:pt x="113" y="156"/>
                    <a:pt x="108" y="161"/>
                  </a:cubicBezTo>
                  <a:cubicBezTo>
                    <a:pt x="105" y="158"/>
                    <a:pt x="102" y="156"/>
                    <a:pt x="100" y="154"/>
                  </a:cubicBezTo>
                  <a:cubicBezTo>
                    <a:pt x="105" y="149"/>
                    <a:pt x="110" y="145"/>
                    <a:pt x="116" y="140"/>
                  </a:cubicBezTo>
                  <a:cubicBezTo>
                    <a:pt x="118" y="142"/>
                    <a:pt x="120" y="145"/>
                    <a:pt x="122" y="147"/>
                  </a:cubicBezTo>
                  <a:close/>
                  <a:moveTo>
                    <a:pt x="104" y="164"/>
                  </a:moveTo>
                  <a:cubicBezTo>
                    <a:pt x="100" y="168"/>
                    <a:pt x="96" y="172"/>
                    <a:pt x="91" y="176"/>
                  </a:cubicBezTo>
                  <a:cubicBezTo>
                    <a:pt x="89" y="173"/>
                    <a:pt x="86" y="171"/>
                    <a:pt x="83" y="168"/>
                  </a:cubicBezTo>
                  <a:cubicBezTo>
                    <a:pt x="88" y="164"/>
                    <a:pt x="92" y="161"/>
                    <a:pt x="96" y="157"/>
                  </a:cubicBezTo>
                  <a:cubicBezTo>
                    <a:pt x="99" y="159"/>
                    <a:pt x="101" y="162"/>
                    <a:pt x="104" y="164"/>
                  </a:cubicBezTo>
                  <a:close/>
                  <a:moveTo>
                    <a:pt x="80" y="193"/>
                  </a:moveTo>
                  <a:cubicBezTo>
                    <a:pt x="84" y="190"/>
                    <a:pt x="88" y="187"/>
                    <a:pt x="92" y="183"/>
                  </a:cubicBezTo>
                  <a:cubicBezTo>
                    <a:pt x="93" y="185"/>
                    <a:pt x="94" y="186"/>
                    <a:pt x="96" y="187"/>
                  </a:cubicBezTo>
                  <a:cubicBezTo>
                    <a:pt x="92" y="191"/>
                    <a:pt x="88" y="194"/>
                    <a:pt x="84" y="197"/>
                  </a:cubicBezTo>
                  <a:cubicBezTo>
                    <a:pt x="83" y="196"/>
                    <a:pt x="82" y="195"/>
                    <a:pt x="80" y="193"/>
                  </a:cubicBezTo>
                  <a:close/>
                  <a:moveTo>
                    <a:pt x="81" y="200"/>
                  </a:moveTo>
                  <a:cubicBezTo>
                    <a:pt x="77" y="204"/>
                    <a:pt x="73" y="208"/>
                    <a:pt x="69" y="212"/>
                  </a:cubicBezTo>
                  <a:cubicBezTo>
                    <a:pt x="67" y="211"/>
                    <a:pt x="66" y="209"/>
                    <a:pt x="64" y="208"/>
                  </a:cubicBezTo>
                  <a:cubicBezTo>
                    <a:pt x="68" y="204"/>
                    <a:pt x="73" y="200"/>
                    <a:pt x="77" y="196"/>
                  </a:cubicBezTo>
                  <a:cubicBezTo>
                    <a:pt x="78" y="198"/>
                    <a:pt x="80" y="199"/>
                    <a:pt x="81" y="200"/>
                  </a:cubicBezTo>
                  <a:close/>
                  <a:moveTo>
                    <a:pt x="88" y="179"/>
                  </a:moveTo>
                  <a:cubicBezTo>
                    <a:pt x="84" y="183"/>
                    <a:pt x="80" y="186"/>
                    <a:pt x="77" y="190"/>
                  </a:cubicBezTo>
                  <a:cubicBezTo>
                    <a:pt x="74" y="187"/>
                    <a:pt x="71" y="184"/>
                    <a:pt x="68" y="181"/>
                  </a:cubicBezTo>
                  <a:cubicBezTo>
                    <a:pt x="72" y="178"/>
                    <a:pt x="76" y="174"/>
                    <a:pt x="80" y="171"/>
                  </a:cubicBezTo>
                  <a:cubicBezTo>
                    <a:pt x="83" y="173"/>
                    <a:pt x="85" y="176"/>
                    <a:pt x="88" y="179"/>
                  </a:cubicBezTo>
                  <a:close/>
                  <a:moveTo>
                    <a:pt x="74" y="193"/>
                  </a:moveTo>
                  <a:cubicBezTo>
                    <a:pt x="69" y="197"/>
                    <a:pt x="65" y="201"/>
                    <a:pt x="61" y="205"/>
                  </a:cubicBezTo>
                  <a:cubicBezTo>
                    <a:pt x="57" y="202"/>
                    <a:pt x="54" y="199"/>
                    <a:pt x="50" y="196"/>
                  </a:cubicBezTo>
                  <a:cubicBezTo>
                    <a:pt x="55" y="192"/>
                    <a:pt x="60" y="187"/>
                    <a:pt x="65" y="183"/>
                  </a:cubicBezTo>
                  <a:cubicBezTo>
                    <a:pt x="68" y="186"/>
                    <a:pt x="71" y="190"/>
                    <a:pt x="74" y="193"/>
                  </a:cubicBezTo>
                  <a:close/>
                  <a:moveTo>
                    <a:pt x="57" y="208"/>
                  </a:moveTo>
                  <a:cubicBezTo>
                    <a:pt x="54" y="212"/>
                    <a:pt x="50" y="215"/>
                    <a:pt x="46" y="219"/>
                  </a:cubicBezTo>
                  <a:cubicBezTo>
                    <a:pt x="42" y="215"/>
                    <a:pt x="38" y="212"/>
                    <a:pt x="34" y="208"/>
                  </a:cubicBezTo>
                  <a:cubicBezTo>
                    <a:pt x="39" y="205"/>
                    <a:pt x="43" y="201"/>
                    <a:pt x="47" y="198"/>
                  </a:cubicBezTo>
                  <a:cubicBezTo>
                    <a:pt x="50" y="201"/>
                    <a:pt x="54" y="205"/>
                    <a:pt x="57" y="208"/>
                  </a:cubicBezTo>
                  <a:close/>
                  <a:moveTo>
                    <a:pt x="60" y="211"/>
                  </a:moveTo>
                  <a:cubicBezTo>
                    <a:pt x="62" y="213"/>
                    <a:pt x="63" y="214"/>
                    <a:pt x="65" y="216"/>
                  </a:cubicBezTo>
                  <a:cubicBezTo>
                    <a:pt x="61" y="219"/>
                    <a:pt x="58" y="223"/>
                    <a:pt x="55" y="226"/>
                  </a:cubicBezTo>
                  <a:cubicBezTo>
                    <a:pt x="53" y="225"/>
                    <a:pt x="51" y="223"/>
                    <a:pt x="49" y="221"/>
                  </a:cubicBezTo>
                  <a:cubicBezTo>
                    <a:pt x="53" y="218"/>
                    <a:pt x="57" y="215"/>
                    <a:pt x="60" y="211"/>
                  </a:cubicBezTo>
                  <a:close/>
                  <a:moveTo>
                    <a:pt x="70" y="221"/>
                  </a:moveTo>
                  <a:cubicBezTo>
                    <a:pt x="73" y="224"/>
                    <a:pt x="76" y="226"/>
                    <a:pt x="79" y="228"/>
                  </a:cubicBezTo>
                  <a:cubicBezTo>
                    <a:pt x="75" y="232"/>
                    <a:pt x="71" y="235"/>
                    <a:pt x="67" y="239"/>
                  </a:cubicBezTo>
                  <a:cubicBezTo>
                    <a:pt x="65" y="236"/>
                    <a:pt x="62" y="233"/>
                    <a:pt x="59" y="230"/>
                  </a:cubicBezTo>
                  <a:cubicBezTo>
                    <a:pt x="63" y="227"/>
                    <a:pt x="67" y="224"/>
                    <a:pt x="70" y="221"/>
                  </a:cubicBezTo>
                  <a:close/>
                  <a:moveTo>
                    <a:pt x="74" y="218"/>
                  </a:moveTo>
                  <a:cubicBezTo>
                    <a:pt x="79" y="214"/>
                    <a:pt x="83" y="210"/>
                    <a:pt x="87" y="206"/>
                  </a:cubicBezTo>
                  <a:cubicBezTo>
                    <a:pt x="89" y="209"/>
                    <a:pt x="92" y="211"/>
                    <a:pt x="95" y="214"/>
                  </a:cubicBezTo>
                  <a:cubicBezTo>
                    <a:pt x="91" y="218"/>
                    <a:pt x="86" y="222"/>
                    <a:pt x="82" y="225"/>
                  </a:cubicBezTo>
                  <a:cubicBezTo>
                    <a:pt x="80" y="223"/>
                    <a:pt x="77" y="220"/>
                    <a:pt x="74" y="218"/>
                  </a:cubicBezTo>
                  <a:close/>
                  <a:moveTo>
                    <a:pt x="90" y="203"/>
                  </a:moveTo>
                  <a:cubicBezTo>
                    <a:pt x="94" y="200"/>
                    <a:pt x="97" y="196"/>
                    <a:pt x="101" y="193"/>
                  </a:cubicBezTo>
                  <a:cubicBezTo>
                    <a:pt x="104" y="196"/>
                    <a:pt x="106" y="198"/>
                    <a:pt x="109" y="201"/>
                  </a:cubicBezTo>
                  <a:cubicBezTo>
                    <a:pt x="105" y="204"/>
                    <a:pt x="102" y="207"/>
                    <a:pt x="98" y="211"/>
                  </a:cubicBezTo>
                  <a:cubicBezTo>
                    <a:pt x="96" y="208"/>
                    <a:pt x="93" y="206"/>
                    <a:pt x="90" y="203"/>
                  </a:cubicBezTo>
                  <a:close/>
                  <a:moveTo>
                    <a:pt x="105" y="189"/>
                  </a:moveTo>
                  <a:cubicBezTo>
                    <a:pt x="109" y="185"/>
                    <a:pt x="114" y="181"/>
                    <a:pt x="118" y="177"/>
                  </a:cubicBezTo>
                  <a:cubicBezTo>
                    <a:pt x="121" y="179"/>
                    <a:pt x="124" y="182"/>
                    <a:pt x="127" y="185"/>
                  </a:cubicBezTo>
                  <a:cubicBezTo>
                    <a:pt x="122" y="189"/>
                    <a:pt x="118" y="193"/>
                    <a:pt x="113" y="197"/>
                  </a:cubicBezTo>
                  <a:cubicBezTo>
                    <a:pt x="111" y="194"/>
                    <a:pt x="108" y="191"/>
                    <a:pt x="105" y="189"/>
                  </a:cubicBezTo>
                  <a:close/>
                  <a:moveTo>
                    <a:pt x="122" y="173"/>
                  </a:moveTo>
                  <a:cubicBezTo>
                    <a:pt x="125" y="170"/>
                    <a:pt x="128" y="167"/>
                    <a:pt x="131" y="164"/>
                  </a:cubicBezTo>
                  <a:cubicBezTo>
                    <a:pt x="132" y="163"/>
                    <a:pt x="134" y="162"/>
                    <a:pt x="135" y="160"/>
                  </a:cubicBezTo>
                  <a:cubicBezTo>
                    <a:pt x="138" y="163"/>
                    <a:pt x="141" y="166"/>
                    <a:pt x="144" y="168"/>
                  </a:cubicBezTo>
                  <a:cubicBezTo>
                    <a:pt x="140" y="172"/>
                    <a:pt x="135" y="177"/>
                    <a:pt x="131" y="181"/>
                  </a:cubicBezTo>
                  <a:cubicBezTo>
                    <a:pt x="128" y="178"/>
                    <a:pt x="125" y="175"/>
                    <a:pt x="122" y="173"/>
                  </a:cubicBezTo>
                  <a:close/>
                  <a:moveTo>
                    <a:pt x="139" y="157"/>
                  </a:moveTo>
                  <a:cubicBezTo>
                    <a:pt x="144" y="153"/>
                    <a:pt x="148" y="149"/>
                    <a:pt x="152" y="145"/>
                  </a:cubicBezTo>
                  <a:cubicBezTo>
                    <a:pt x="155" y="148"/>
                    <a:pt x="158" y="150"/>
                    <a:pt x="161" y="153"/>
                  </a:cubicBezTo>
                  <a:cubicBezTo>
                    <a:pt x="156" y="157"/>
                    <a:pt x="152" y="161"/>
                    <a:pt x="148" y="164"/>
                  </a:cubicBezTo>
                  <a:cubicBezTo>
                    <a:pt x="145" y="162"/>
                    <a:pt x="142" y="159"/>
                    <a:pt x="139" y="157"/>
                  </a:cubicBezTo>
                  <a:close/>
                  <a:moveTo>
                    <a:pt x="155" y="142"/>
                  </a:moveTo>
                  <a:cubicBezTo>
                    <a:pt x="159" y="138"/>
                    <a:pt x="164" y="134"/>
                    <a:pt x="168" y="130"/>
                  </a:cubicBezTo>
                  <a:cubicBezTo>
                    <a:pt x="171" y="133"/>
                    <a:pt x="174" y="135"/>
                    <a:pt x="177" y="137"/>
                  </a:cubicBezTo>
                  <a:cubicBezTo>
                    <a:pt x="172" y="142"/>
                    <a:pt x="168" y="146"/>
                    <a:pt x="163" y="150"/>
                  </a:cubicBezTo>
                  <a:cubicBezTo>
                    <a:pt x="160" y="148"/>
                    <a:pt x="158" y="145"/>
                    <a:pt x="155" y="142"/>
                  </a:cubicBezTo>
                  <a:close/>
                  <a:moveTo>
                    <a:pt x="172" y="126"/>
                  </a:moveTo>
                  <a:cubicBezTo>
                    <a:pt x="178" y="122"/>
                    <a:pt x="183" y="117"/>
                    <a:pt x="188" y="112"/>
                  </a:cubicBezTo>
                  <a:cubicBezTo>
                    <a:pt x="191" y="114"/>
                    <a:pt x="194" y="117"/>
                    <a:pt x="196" y="119"/>
                  </a:cubicBezTo>
                  <a:cubicBezTo>
                    <a:pt x="191" y="124"/>
                    <a:pt x="186" y="129"/>
                    <a:pt x="181" y="134"/>
                  </a:cubicBezTo>
                  <a:cubicBezTo>
                    <a:pt x="178" y="131"/>
                    <a:pt x="175" y="129"/>
                    <a:pt x="172" y="126"/>
                  </a:cubicBezTo>
                  <a:close/>
                  <a:moveTo>
                    <a:pt x="192" y="109"/>
                  </a:moveTo>
                  <a:cubicBezTo>
                    <a:pt x="196" y="106"/>
                    <a:pt x="199" y="103"/>
                    <a:pt x="203" y="99"/>
                  </a:cubicBezTo>
                  <a:cubicBezTo>
                    <a:pt x="206" y="101"/>
                    <a:pt x="208" y="103"/>
                    <a:pt x="210" y="105"/>
                  </a:cubicBezTo>
                  <a:cubicBezTo>
                    <a:pt x="207" y="109"/>
                    <a:pt x="203" y="112"/>
                    <a:pt x="200" y="116"/>
                  </a:cubicBezTo>
                  <a:cubicBezTo>
                    <a:pt x="197" y="113"/>
                    <a:pt x="194" y="111"/>
                    <a:pt x="192" y="109"/>
                  </a:cubicBezTo>
                  <a:close/>
                  <a:moveTo>
                    <a:pt x="217" y="82"/>
                  </a:moveTo>
                  <a:cubicBezTo>
                    <a:pt x="213" y="85"/>
                    <a:pt x="208" y="89"/>
                    <a:pt x="204" y="92"/>
                  </a:cubicBezTo>
                  <a:cubicBezTo>
                    <a:pt x="202" y="90"/>
                    <a:pt x="199" y="88"/>
                    <a:pt x="197" y="87"/>
                  </a:cubicBezTo>
                  <a:cubicBezTo>
                    <a:pt x="201" y="82"/>
                    <a:pt x="205" y="78"/>
                    <a:pt x="210" y="74"/>
                  </a:cubicBezTo>
                  <a:cubicBezTo>
                    <a:pt x="212" y="77"/>
                    <a:pt x="215" y="79"/>
                    <a:pt x="217" y="82"/>
                  </a:cubicBezTo>
                  <a:close/>
                  <a:moveTo>
                    <a:pt x="207" y="71"/>
                  </a:moveTo>
                  <a:cubicBezTo>
                    <a:pt x="202" y="75"/>
                    <a:pt x="197" y="79"/>
                    <a:pt x="193" y="83"/>
                  </a:cubicBezTo>
                  <a:cubicBezTo>
                    <a:pt x="189" y="81"/>
                    <a:pt x="186" y="78"/>
                    <a:pt x="183" y="76"/>
                  </a:cubicBezTo>
                  <a:cubicBezTo>
                    <a:pt x="188" y="71"/>
                    <a:pt x="193" y="66"/>
                    <a:pt x="198" y="61"/>
                  </a:cubicBezTo>
                  <a:cubicBezTo>
                    <a:pt x="201" y="64"/>
                    <a:pt x="204" y="68"/>
                    <a:pt x="207" y="71"/>
                  </a:cubicBezTo>
                  <a:close/>
                  <a:moveTo>
                    <a:pt x="226" y="9"/>
                  </a:moveTo>
                  <a:cubicBezTo>
                    <a:pt x="228" y="12"/>
                    <a:pt x="230" y="15"/>
                    <a:pt x="233" y="17"/>
                  </a:cubicBezTo>
                  <a:cubicBezTo>
                    <a:pt x="229" y="21"/>
                    <a:pt x="225" y="25"/>
                    <a:pt x="222" y="28"/>
                  </a:cubicBezTo>
                  <a:cubicBezTo>
                    <a:pt x="219" y="26"/>
                    <a:pt x="216" y="24"/>
                    <a:pt x="214" y="22"/>
                  </a:cubicBezTo>
                  <a:cubicBezTo>
                    <a:pt x="218" y="18"/>
                    <a:pt x="222" y="13"/>
                    <a:pt x="226" y="9"/>
                  </a:cubicBezTo>
                  <a:close/>
                  <a:moveTo>
                    <a:pt x="212" y="24"/>
                  </a:moveTo>
                  <a:cubicBezTo>
                    <a:pt x="215" y="26"/>
                    <a:pt x="217" y="28"/>
                    <a:pt x="220" y="30"/>
                  </a:cubicBezTo>
                  <a:cubicBezTo>
                    <a:pt x="216" y="35"/>
                    <a:pt x="212" y="39"/>
                    <a:pt x="207" y="43"/>
                  </a:cubicBezTo>
                  <a:cubicBezTo>
                    <a:pt x="204" y="41"/>
                    <a:pt x="201" y="39"/>
                    <a:pt x="198" y="37"/>
                  </a:cubicBezTo>
                  <a:cubicBezTo>
                    <a:pt x="203" y="33"/>
                    <a:pt x="207" y="28"/>
                    <a:pt x="212" y="24"/>
                  </a:cubicBezTo>
                  <a:close/>
                  <a:moveTo>
                    <a:pt x="196" y="39"/>
                  </a:moveTo>
                  <a:cubicBezTo>
                    <a:pt x="199" y="42"/>
                    <a:pt x="202" y="44"/>
                    <a:pt x="205" y="45"/>
                  </a:cubicBezTo>
                  <a:cubicBezTo>
                    <a:pt x="202" y="48"/>
                    <a:pt x="199" y="51"/>
                    <a:pt x="197" y="54"/>
                  </a:cubicBezTo>
                  <a:cubicBezTo>
                    <a:pt x="194" y="51"/>
                    <a:pt x="191" y="49"/>
                    <a:pt x="189" y="46"/>
                  </a:cubicBezTo>
                  <a:cubicBezTo>
                    <a:pt x="191" y="44"/>
                    <a:pt x="194" y="41"/>
                    <a:pt x="196" y="39"/>
                  </a:cubicBezTo>
                  <a:close/>
                  <a:moveTo>
                    <a:pt x="186" y="49"/>
                  </a:moveTo>
                  <a:cubicBezTo>
                    <a:pt x="189" y="51"/>
                    <a:pt x="191" y="54"/>
                    <a:pt x="194" y="57"/>
                  </a:cubicBezTo>
                  <a:cubicBezTo>
                    <a:pt x="188" y="62"/>
                    <a:pt x="183" y="67"/>
                    <a:pt x="178" y="72"/>
                  </a:cubicBezTo>
                  <a:cubicBezTo>
                    <a:pt x="175" y="70"/>
                    <a:pt x="172" y="68"/>
                    <a:pt x="170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80" y="54"/>
                    <a:pt x="186" y="49"/>
                  </a:cubicBezTo>
                  <a:close/>
                  <a:moveTo>
                    <a:pt x="167" y="67"/>
                  </a:moveTo>
                  <a:cubicBezTo>
                    <a:pt x="167" y="67"/>
                    <a:pt x="167" y="67"/>
                    <a:pt x="168" y="68"/>
                  </a:cubicBezTo>
                  <a:cubicBezTo>
                    <a:pt x="170" y="70"/>
                    <a:pt x="173" y="72"/>
                    <a:pt x="175" y="74"/>
                  </a:cubicBezTo>
                  <a:cubicBezTo>
                    <a:pt x="171" y="78"/>
                    <a:pt x="167" y="82"/>
                    <a:pt x="164" y="86"/>
                  </a:cubicBezTo>
                  <a:cubicBezTo>
                    <a:pt x="161" y="83"/>
                    <a:pt x="159" y="81"/>
                    <a:pt x="156" y="79"/>
                  </a:cubicBezTo>
                  <a:cubicBezTo>
                    <a:pt x="156" y="78"/>
                    <a:pt x="154" y="79"/>
                    <a:pt x="155" y="80"/>
                  </a:cubicBezTo>
                  <a:cubicBezTo>
                    <a:pt x="157" y="82"/>
                    <a:pt x="159" y="85"/>
                    <a:pt x="162" y="87"/>
                  </a:cubicBezTo>
                  <a:cubicBezTo>
                    <a:pt x="156" y="93"/>
                    <a:pt x="150" y="98"/>
                    <a:pt x="144" y="104"/>
                  </a:cubicBezTo>
                  <a:cubicBezTo>
                    <a:pt x="141" y="101"/>
                    <a:pt x="138" y="99"/>
                    <a:pt x="135" y="96"/>
                  </a:cubicBezTo>
                  <a:cubicBezTo>
                    <a:pt x="146" y="86"/>
                    <a:pt x="156" y="77"/>
                    <a:pt x="167" y="67"/>
                  </a:cubicBezTo>
                  <a:close/>
                  <a:moveTo>
                    <a:pt x="133" y="98"/>
                  </a:moveTo>
                  <a:cubicBezTo>
                    <a:pt x="136" y="101"/>
                    <a:pt x="139" y="104"/>
                    <a:pt x="142" y="106"/>
                  </a:cubicBezTo>
                  <a:cubicBezTo>
                    <a:pt x="137" y="110"/>
                    <a:pt x="133" y="114"/>
                    <a:pt x="128" y="118"/>
                  </a:cubicBezTo>
                  <a:cubicBezTo>
                    <a:pt x="125" y="116"/>
                    <a:pt x="122" y="113"/>
                    <a:pt x="119" y="111"/>
                  </a:cubicBezTo>
                  <a:cubicBezTo>
                    <a:pt x="124" y="107"/>
                    <a:pt x="128" y="102"/>
                    <a:pt x="133" y="98"/>
                  </a:cubicBezTo>
                  <a:close/>
                  <a:moveTo>
                    <a:pt x="114" y="115"/>
                  </a:moveTo>
                  <a:cubicBezTo>
                    <a:pt x="115" y="114"/>
                    <a:pt x="116" y="114"/>
                    <a:pt x="117" y="113"/>
                  </a:cubicBezTo>
                  <a:cubicBezTo>
                    <a:pt x="120" y="115"/>
                    <a:pt x="123" y="118"/>
                    <a:pt x="126" y="121"/>
                  </a:cubicBezTo>
                  <a:cubicBezTo>
                    <a:pt x="122" y="124"/>
                    <a:pt x="118" y="128"/>
                    <a:pt x="114" y="132"/>
                  </a:cubicBezTo>
                  <a:cubicBezTo>
                    <a:pt x="111" y="129"/>
                    <a:pt x="108" y="126"/>
                    <a:pt x="106" y="124"/>
                  </a:cubicBezTo>
                  <a:cubicBezTo>
                    <a:pt x="108" y="121"/>
                    <a:pt x="111" y="118"/>
                    <a:pt x="114" y="115"/>
                  </a:cubicBezTo>
                  <a:close/>
                  <a:moveTo>
                    <a:pt x="103" y="126"/>
                  </a:moveTo>
                  <a:cubicBezTo>
                    <a:pt x="106" y="129"/>
                    <a:pt x="108" y="131"/>
                    <a:pt x="111" y="134"/>
                  </a:cubicBezTo>
                  <a:cubicBezTo>
                    <a:pt x="105" y="139"/>
                    <a:pt x="100" y="144"/>
                    <a:pt x="94" y="149"/>
                  </a:cubicBezTo>
                  <a:cubicBezTo>
                    <a:pt x="91" y="147"/>
                    <a:pt x="89" y="145"/>
                    <a:pt x="86" y="143"/>
                  </a:cubicBezTo>
                  <a:cubicBezTo>
                    <a:pt x="92" y="137"/>
                    <a:pt x="98" y="131"/>
                    <a:pt x="103" y="126"/>
                  </a:cubicBezTo>
                  <a:close/>
                  <a:moveTo>
                    <a:pt x="84" y="144"/>
                  </a:moveTo>
                  <a:cubicBezTo>
                    <a:pt x="86" y="147"/>
                    <a:pt x="89" y="149"/>
                    <a:pt x="91" y="152"/>
                  </a:cubicBezTo>
                  <a:cubicBezTo>
                    <a:pt x="87" y="156"/>
                    <a:pt x="83" y="160"/>
                    <a:pt x="78" y="163"/>
                  </a:cubicBezTo>
                  <a:cubicBezTo>
                    <a:pt x="77" y="162"/>
                    <a:pt x="75" y="161"/>
                    <a:pt x="74" y="159"/>
                  </a:cubicBezTo>
                  <a:cubicBezTo>
                    <a:pt x="73" y="158"/>
                    <a:pt x="71" y="160"/>
                    <a:pt x="72" y="161"/>
                  </a:cubicBezTo>
                  <a:cubicBezTo>
                    <a:pt x="73" y="163"/>
                    <a:pt x="75" y="164"/>
                    <a:pt x="76" y="165"/>
                  </a:cubicBezTo>
                  <a:cubicBezTo>
                    <a:pt x="72" y="169"/>
                    <a:pt x="68" y="173"/>
                    <a:pt x="63" y="176"/>
                  </a:cubicBezTo>
                  <a:cubicBezTo>
                    <a:pt x="61" y="174"/>
                    <a:pt x="59" y="172"/>
                    <a:pt x="57" y="169"/>
                  </a:cubicBezTo>
                  <a:cubicBezTo>
                    <a:pt x="66" y="161"/>
                    <a:pt x="75" y="153"/>
                    <a:pt x="84" y="144"/>
                  </a:cubicBezTo>
                  <a:close/>
                  <a:moveTo>
                    <a:pt x="55" y="171"/>
                  </a:moveTo>
                  <a:cubicBezTo>
                    <a:pt x="57" y="174"/>
                    <a:pt x="59" y="176"/>
                    <a:pt x="61" y="178"/>
                  </a:cubicBezTo>
                  <a:cubicBezTo>
                    <a:pt x="56" y="183"/>
                    <a:pt x="51" y="187"/>
                    <a:pt x="46" y="192"/>
                  </a:cubicBezTo>
                  <a:cubicBezTo>
                    <a:pt x="43" y="190"/>
                    <a:pt x="41" y="187"/>
                    <a:pt x="38" y="185"/>
                  </a:cubicBezTo>
                  <a:cubicBezTo>
                    <a:pt x="44" y="181"/>
                    <a:pt x="49" y="176"/>
                    <a:pt x="55" y="171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7"/>
                    <a:pt x="36" y="187"/>
                  </a:cubicBezTo>
                  <a:cubicBezTo>
                    <a:pt x="39" y="189"/>
                    <a:pt x="41" y="192"/>
                    <a:pt x="43" y="194"/>
                  </a:cubicBezTo>
                  <a:cubicBezTo>
                    <a:pt x="39" y="198"/>
                    <a:pt x="35" y="201"/>
                    <a:pt x="31" y="205"/>
                  </a:cubicBezTo>
                  <a:cubicBezTo>
                    <a:pt x="28" y="202"/>
                    <a:pt x="25" y="200"/>
                    <a:pt x="22" y="197"/>
                  </a:cubicBezTo>
                  <a:cubicBezTo>
                    <a:pt x="27" y="194"/>
                    <a:pt x="31" y="190"/>
                    <a:pt x="36" y="187"/>
                  </a:cubicBezTo>
                  <a:close/>
                  <a:moveTo>
                    <a:pt x="7" y="208"/>
                  </a:moveTo>
                  <a:cubicBezTo>
                    <a:pt x="11" y="205"/>
                    <a:pt x="16" y="202"/>
                    <a:pt x="20" y="199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23" y="202"/>
                    <a:pt x="25" y="204"/>
                    <a:pt x="28" y="207"/>
                  </a:cubicBezTo>
                  <a:cubicBezTo>
                    <a:pt x="24" y="210"/>
                    <a:pt x="20" y="214"/>
                    <a:pt x="17" y="217"/>
                  </a:cubicBezTo>
                  <a:cubicBezTo>
                    <a:pt x="13" y="214"/>
                    <a:pt x="10" y="211"/>
                    <a:pt x="7" y="208"/>
                  </a:cubicBezTo>
                  <a:close/>
                  <a:moveTo>
                    <a:pt x="19" y="219"/>
                  </a:moveTo>
                  <a:cubicBezTo>
                    <a:pt x="23" y="216"/>
                    <a:pt x="27" y="213"/>
                    <a:pt x="31" y="210"/>
                  </a:cubicBezTo>
                  <a:cubicBezTo>
                    <a:pt x="35" y="214"/>
                    <a:pt x="39" y="218"/>
                    <a:pt x="43" y="222"/>
                  </a:cubicBezTo>
                  <a:cubicBezTo>
                    <a:pt x="39" y="225"/>
                    <a:pt x="36" y="228"/>
                    <a:pt x="33" y="232"/>
                  </a:cubicBezTo>
                  <a:cubicBezTo>
                    <a:pt x="28" y="227"/>
                    <a:pt x="24" y="223"/>
                    <a:pt x="19" y="219"/>
                  </a:cubicBezTo>
                  <a:close/>
                  <a:moveTo>
                    <a:pt x="35" y="234"/>
                  </a:moveTo>
                  <a:cubicBezTo>
                    <a:pt x="38" y="231"/>
                    <a:pt x="42" y="228"/>
                    <a:pt x="45" y="225"/>
                  </a:cubicBezTo>
                  <a:cubicBezTo>
                    <a:pt x="47" y="227"/>
                    <a:pt x="49" y="229"/>
                    <a:pt x="51" y="231"/>
                  </a:cubicBezTo>
                  <a:cubicBezTo>
                    <a:pt x="49" y="232"/>
                    <a:pt x="48" y="234"/>
                    <a:pt x="46" y="236"/>
                  </a:cubicBezTo>
                  <a:cubicBezTo>
                    <a:pt x="45" y="237"/>
                    <a:pt x="46" y="239"/>
                    <a:pt x="48" y="238"/>
                  </a:cubicBezTo>
                  <a:cubicBezTo>
                    <a:pt x="50" y="237"/>
                    <a:pt x="52" y="235"/>
                    <a:pt x="54" y="234"/>
                  </a:cubicBezTo>
                  <a:cubicBezTo>
                    <a:pt x="57" y="237"/>
                    <a:pt x="60" y="240"/>
                    <a:pt x="63" y="243"/>
                  </a:cubicBezTo>
                  <a:cubicBezTo>
                    <a:pt x="60" y="246"/>
                    <a:pt x="57" y="248"/>
                    <a:pt x="53" y="251"/>
                  </a:cubicBezTo>
                  <a:cubicBezTo>
                    <a:pt x="47" y="245"/>
                    <a:pt x="41" y="239"/>
                    <a:pt x="35" y="234"/>
                  </a:cubicBezTo>
                  <a:close/>
                  <a:moveTo>
                    <a:pt x="65" y="264"/>
                  </a:moveTo>
                  <a:cubicBezTo>
                    <a:pt x="62" y="260"/>
                    <a:pt x="59" y="257"/>
                    <a:pt x="55" y="253"/>
                  </a:cubicBezTo>
                  <a:cubicBezTo>
                    <a:pt x="59" y="250"/>
                    <a:pt x="62" y="248"/>
                    <a:pt x="65" y="245"/>
                  </a:cubicBezTo>
                  <a:cubicBezTo>
                    <a:pt x="68" y="248"/>
                    <a:pt x="72" y="251"/>
                    <a:pt x="75" y="254"/>
                  </a:cubicBezTo>
                  <a:cubicBezTo>
                    <a:pt x="72" y="257"/>
                    <a:pt x="69" y="261"/>
                    <a:pt x="65" y="264"/>
                  </a:cubicBezTo>
                  <a:close/>
                  <a:moveTo>
                    <a:pt x="78" y="251"/>
                  </a:moveTo>
                  <a:cubicBezTo>
                    <a:pt x="75" y="248"/>
                    <a:pt x="73" y="244"/>
                    <a:pt x="70" y="241"/>
                  </a:cubicBezTo>
                  <a:cubicBezTo>
                    <a:pt x="74" y="238"/>
                    <a:pt x="78" y="234"/>
                    <a:pt x="82" y="231"/>
                  </a:cubicBezTo>
                  <a:cubicBezTo>
                    <a:pt x="83" y="232"/>
                    <a:pt x="84" y="233"/>
                    <a:pt x="86" y="234"/>
                  </a:cubicBezTo>
                  <a:cubicBezTo>
                    <a:pt x="87" y="235"/>
                    <a:pt x="89" y="233"/>
                    <a:pt x="88" y="232"/>
                  </a:cubicBezTo>
                  <a:cubicBezTo>
                    <a:pt x="87" y="230"/>
                    <a:pt x="86" y="229"/>
                    <a:pt x="85" y="228"/>
                  </a:cubicBezTo>
                  <a:cubicBezTo>
                    <a:pt x="89" y="224"/>
                    <a:pt x="93" y="220"/>
                    <a:pt x="98" y="217"/>
                  </a:cubicBezTo>
                  <a:cubicBezTo>
                    <a:pt x="101" y="219"/>
                    <a:pt x="103" y="221"/>
                    <a:pt x="106" y="224"/>
                  </a:cubicBezTo>
                  <a:cubicBezTo>
                    <a:pt x="97" y="233"/>
                    <a:pt x="87" y="242"/>
                    <a:pt x="78" y="251"/>
                  </a:cubicBezTo>
                  <a:close/>
                  <a:moveTo>
                    <a:pt x="109" y="221"/>
                  </a:moveTo>
                  <a:cubicBezTo>
                    <a:pt x="107" y="218"/>
                    <a:pt x="104" y="216"/>
                    <a:pt x="102" y="213"/>
                  </a:cubicBezTo>
                  <a:cubicBezTo>
                    <a:pt x="105" y="210"/>
                    <a:pt x="109" y="207"/>
                    <a:pt x="112" y="204"/>
                  </a:cubicBezTo>
                  <a:cubicBezTo>
                    <a:pt x="114" y="206"/>
                    <a:pt x="117" y="208"/>
                    <a:pt x="119" y="210"/>
                  </a:cubicBezTo>
                  <a:cubicBezTo>
                    <a:pt x="119" y="210"/>
                    <a:pt x="119" y="210"/>
                    <a:pt x="120" y="210"/>
                  </a:cubicBezTo>
                  <a:cubicBezTo>
                    <a:pt x="116" y="214"/>
                    <a:pt x="113" y="217"/>
                    <a:pt x="109" y="221"/>
                  </a:cubicBezTo>
                  <a:close/>
                  <a:moveTo>
                    <a:pt x="122" y="208"/>
                  </a:moveTo>
                  <a:cubicBezTo>
                    <a:pt x="122" y="208"/>
                    <a:pt x="122" y="207"/>
                    <a:pt x="122" y="207"/>
                  </a:cubicBezTo>
                  <a:cubicBezTo>
                    <a:pt x="120" y="205"/>
                    <a:pt x="118" y="203"/>
                    <a:pt x="116" y="200"/>
                  </a:cubicBezTo>
                  <a:cubicBezTo>
                    <a:pt x="121" y="196"/>
                    <a:pt x="126" y="192"/>
                    <a:pt x="130" y="188"/>
                  </a:cubicBezTo>
                  <a:cubicBezTo>
                    <a:pt x="133" y="190"/>
                    <a:pt x="135" y="191"/>
                    <a:pt x="138" y="193"/>
                  </a:cubicBezTo>
                  <a:cubicBezTo>
                    <a:pt x="132" y="198"/>
                    <a:pt x="127" y="203"/>
                    <a:pt x="122" y="208"/>
                  </a:cubicBezTo>
                  <a:close/>
                  <a:moveTo>
                    <a:pt x="153" y="179"/>
                  </a:moveTo>
                  <a:cubicBezTo>
                    <a:pt x="149" y="182"/>
                    <a:pt x="145" y="186"/>
                    <a:pt x="141" y="190"/>
                  </a:cubicBezTo>
                  <a:cubicBezTo>
                    <a:pt x="139" y="188"/>
                    <a:pt x="136" y="186"/>
                    <a:pt x="134" y="184"/>
                  </a:cubicBezTo>
                  <a:cubicBezTo>
                    <a:pt x="139" y="180"/>
                    <a:pt x="144" y="176"/>
                    <a:pt x="148" y="171"/>
                  </a:cubicBezTo>
                  <a:cubicBezTo>
                    <a:pt x="150" y="173"/>
                    <a:pt x="153" y="175"/>
                    <a:pt x="155" y="176"/>
                  </a:cubicBezTo>
                  <a:cubicBezTo>
                    <a:pt x="154" y="177"/>
                    <a:pt x="153" y="178"/>
                    <a:pt x="153" y="179"/>
                  </a:cubicBezTo>
                  <a:close/>
                  <a:moveTo>
                    <a:pt x="157" y="174"/>
                  </a:moveTo>
                  <a:cubicBezTo>
                    <a:pt x="156" y="172"/>
                    <a:pt x="154" y="170"/>
                    <a:pt x="152" y="168"/>
                  </a:cubicBezTo>
                  <a:cubicBezTo>
                    <a:pt x="156" y="164"/>
                    <a:pt x="160" y="160"/>
                    <a:pt x="165" y="156"/>
                  </a:cubicBezTo>
                  <a:cubicBezTo>
                    <a:pt x="166" y="156"/>
                    <a:pt x="167" y="155"/>
                    <a:pt x="166" y="154"/>
                  </a:cubicBezTo>
                  <a:cubicBezTo>
                    <a:pt x="171" y="150"/>
                    <a:pt x="176" y="145"/>
                    <a:pt x="181" y="141"/>
                  </a:cubicBezTo>
                  <a:cubicBezTo>
                    <a:pt x="182" y="142"/>
                    <a:pt x="184" y="143"/>
                    <a:pt x="186" y="144"/>
                  </a:cubicBezTo>
                  <a:cubicBezTo>
                    <a:pt x="186" y="145"/>
                    <a:pt x="186" y="145"/>
                    <a:pt x="187" y="145"/>
                  </a:cubicBezTo>
                  <a:cubicBezTo>
                    <a:pt x="177" y="154"/>
                    <a:pt x="167" y="164"/>
                    <a:pt x="157" y="174"/>
                  </a:cubicBezTo>
                  <a:close/>
                  <a:moveTo>
                    <a:pt x="189" y="142"/>
                  </a:moveTo>
                  <a:cubicBezTo>
                    <a:pt x="189" y="142"/>
                    <a:pt x="189" y="141"/>
                    <a:pt x="188" y="141"/>
                  </a:cubicBezTo>
                  <a:cubicBezTo>
                    <a:pt x="187" y="140"/>
                    <a:pt x="186" y="138"/>
                    <a:pt x="184" y="137"/>
                  </a:cubicBezTo>
                  <a:cubicBezTo>
                    <a:pt x="190" y="132"/>
                    <a:pt x="195" y="127"/>
                    <a:pt x="201" y="121"/>
                  </a:cubicBezTo>
                  <a:cubicBezTo>
                    <a:pt x="202" y="122"/>
                    <a:pt x="204" y="123"/>
                    <a:pt x="206" y="124"/>
                  </a:cubicBezTo>
                  <a:cubicBezTo>
                    <a:pt x="207" y="125"/>
                    <a:pt x="209" y="123"/>
                    <a:pt x="208" y="122"/>
                  </a:cubicBezTo>
                  <a:cubicBezTo>
                    <a:pt x="206" y="121"/>
                    <a:pt x="205" y="120"/>
                    <a:pt x="203" y="118"/>
                  </a:cubicBezTo>
                  <a:cubicBezTo>
                    <a:pt x="207" y="115"/>
                    <a:pt x="211" y="111"/>
                    <a:pt x="214" y="108"/>
                  </a:cubicBezTo>
                  <a:cubicBezTo>
                    <a:pt x="215" y="109"/>
                    <a:pt x="216" y="110"/>
                    <a:pt x="218" y="110"/>
                  </a:cubicBezTo>
                  <a:cubicBezTo>
                    <a:pt x="220" y="112"/>
                    <a:pt x="223" y="108"/>
                    <a:pt x="221" y="107"/>
                  </a:cubicBezTo>
                  <a:cubicBezTo>
                    <a:pt x="220" y="106"/>
                    <a:pt x="219" y="105"/>
                    <a:pt x="218" y="104"/>
                  </a:cubicBezTo>
                  <a:cubicBezTo>
                    <a:pt x="221" y="100"/>
                    <a:pt x="225" y="97"/>
                    <a:pt x="229" y="93"/>
                  </a:cubicBezTo>
                  <a:cubicBezTo>
                    <a:pt x="231" y="95"/>
                    <a:pt x="233" y="96"/>
                    <a:pt x="235" y="98"/>
                  </a:cubicBezTo>
                  <a:cubicBezTo>
                    <a:pt x="235" y="98"/>
                    <a:pt x="235" y="98"/>
                    <a:pt x="235" y="98"/>
                  </a:cubicBezTo>
                  <a:cubicBezTo>
                    <a:pt x="219" y="112"/>
                    <a:pt x="204" y="127"/>
                    <a:pt x="189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5" name="Freeform 42"/>
            <p:cNvSpPr>
              <a:spLocks noEditPoints="1"/>
            </p:cNvSpPr>
            <p:nvPr/>
          </p:nvSpPr>
          <p:spPr bwMode="auto">
            <a:xfrm>
              <a:off x="7945438" y="1687513"/>
              <a:ext cx="212725" cy="177800"/>
            </a:xfrm>
            <a:custGeom>
              <a:avLst/>
              <a:gdLst>
                <a:gd name="T0" fmla="*/ 61 w 67"/>
                <a:gd name="T1" fmla="*/ 27 h 56"/>
                <a:gd name="T2" fmla="*/ 61 w 67"/>
                <a:gd name="T3" fmla="*/ 22 h 56"/>
                <a:gd name="T4" fmla="*/ 34 w 67"/>
                <a:gd name="T5" fmla="*/ 2 h 56"/>
                <a:gd name="T6" fmla="*/ 35 w 67"/>
                <a:gd name="T7" fmla="*/ 10 h 56"/>
                <a:gd name="T8" fmla="*/ 27 w 67"/>
                <a:gd name="T9" fmla="*/ 9 h 56"/>
                <a:gd name="T10" fmla="*/ 27 w 67"/>
                <a:gd name="T11" fmla="*/ 4 h 56"/>
                <a:gd name="T12" fmla="*/ 10 w 67"/>
                <a:gd name="T13" fmla="*/ 28 h 56"/>
                <a:gd name="T14" fmla="*/ 23 w 67"/>
                <a:gd name="T15" fmla="*/ 23 h 56"/>
                <a:gd name="T16" fmla="*/ 4 w 67"/>
                <a:gd name="T17" fmla="*/ 27 h 56"/>
                <a:gd name="T18" fmla="*/ 17 w 67"/>
                <a:gd name="T19" fmla="*/ 43 h 56"/>
                <a:gd name="T20" fmla="*/ 29 w 67"/>
                <a:gd name="T21" fmla="*/ 53 h 56"/>
                <a:gd name="T22" fmla="*/ 33 w 67"/>
                <a:gd name="T23" fmla="*/ 52 h 56"/>
                <a:gd name="T24" fmla="*/ 44 w 67"/>
                <a:gd name="T25" fmla="*/ 43 h 56"/>
                <a:gd name="T26" fmla="*/ 47 w 67"/>
                <a:gd name="T27" fmla="*/ 40 h 56"/>
                <a:gd name="T28" fmla="*/ 63 w 67"/>
                <a:gd name="T29" fmla="*/ 35 h 56"/>
                <a:gd name="T30" fmla="*/ 44 w 67"/>
                <a:gd name="T31" fmla="*/ 19 h 56"/>
                <a:gd name="T32" fmla="*/ 35 w 67"/>
                <a:gd name="T33" fmla="*/ 15 h 56"/>
                <a:gd name="T34" fmla="*/ 44 w 67"/>
                <a:gd name="T35" fmla="*/ 19 h 56"/>
                <a:gd name="T36" fmla="*/ 38 w 67"/>
                <a:gd name="T37" fmla="*/ 23 h 56"/>
                <a:gd name="T38" fmla="*/ 33 w 67"/>
                <a:gd name="T39" fmla="*/ 28 h 56"/>
                <a:gd name="T40" fmla="*/ 28 w 67"/>
                <a:gd name="T41" fmla="*/ 23 h 56"/>
                <a:gd name="T42" fmla="*/ 20 w 67"/>
                <a:gd name="T43" fmla="*/ 16 h 56"/>
                <a:gd name="T44" fmla="*/ 30 w 67"/>
                <a:gd name="T45" fmla="*/ 15 h 56"/>
                <a:gd name="T46" fmla="*/ 25 w 67"/>
                <a:gd name="T47" fmla="*/ 21 h 56"/>
                <a:gd name="T48" fmla="*/ 21 w 67"/>
                <a:gd name="T49" fmla="*/ 41 h 56"/>
                <a:gd name="T50" fmla="*/ 15 w 67"/>
                <a:gd name="T51" fmla="*/ 36 h 56"/>
                <a:gd name="T52" fmla="*/ 30 w 67"/>
                <a:gd name="T53" fmla="*/ 31 h 56"/>
                <a:gd name="T54" fmla="*/ 21 w 67"/>
                <a:gd name="T55" fmla="*/ 40 h 56"/>
                <a:gd name="T56" fmla="*/ 30 w 67"/>
                <a:gd name="T57" fmla="*/ 49 h 56"/>
                <a:gd name="T58" fmla="*/ 33 w 67"/>
                <a:gd name="T59" fmla="*/ 34 h 56"/>
                <a:gd name="T60" fmla="*/ 30 w 67"/>
                <a:gd name="T61" fmla="*/ 49 h 56"/>
                <a:gd name="T62" fmla="*/ 43 w 67"/>
                <a:gd name="T63" fmla="*/ 38 h 56"/>
                <a:gd name="T64" fmla="*/ 41 w 67"/>
                <a:gd name="T65" fmla="*/ 27 h 56"/>
                <a:gd name="T66" fmla="*/ 45 w 67"/>
                <a:gd name="T67" fmla="*/ 37 h 56"/>
                <a:gd name="T68" fmla="*/ 44 w 67"/>
                <a:gd name="T69" fmla="*/ 24 h 56"/>
                <a:gd name="T70" fmla="*/ 54 w 67"/>
                <a:gd name="T7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56">
                  <a:moveTo>
                    <a:pt x="65" y="32"/>
                  </a:moveTo>
                  <a:cubicBezTo>
                    <a:pt x="64" y="30"/>
                    <a:pt x="62" y="29"/>
                    <a:pt x="61" y="27"/>
                  </a:cubicBezTo>
                  <a:cubicBezTo>
                    <a:pt x="62" y="26"/>
                    <a:pt x="62" y="25"/>
                    <a:pt x="63" y="24"/>
                  </a:cubicBezTo>
                  <a:cubicBezTo>
                    <a:pt x="63" y="23"/>
                    <a:pt x="62" y="21"/>
                    <a:pt x="61" y="22"/>
                  </a:cubicBezTo>
                  <a:cubicBezTo>
                    <a:pt x="60" y="22"/>
                    <a:pt x="59" y="23"/>
                    <a:pt x="58" y="24"/>
                  </a:cubicBezTo>
                  <a:cubicBezTo>
                    <a:pt x="50" y="16"/>
                    <a:pt x="42" y="9"/>
                    <a:pt x="34" y="2"/>
                  </a:cubicBezTo>
                  <a:cubicBezTo>
                    <a:pt x="31" y="0"/>
                    <a:pt x="28" y="3"/>
                    <a:pt x="30" y="5"/>
                  </a:cubicBezTo>
                  <a:cubicBezTo>
                    <a:pt x="32" y="7"/>
                    <a:pt x="33" y="8"/>
                    <a:pt x="35" y="10"/>
                  </a:cubicBezTo>
                  <a:cubicBezTo>
                    <a:pt x="34" y="11"/>
                    <a:pt x="33" y="12"/>
                    <a:pt x="32" y="13"/>
                  </a:cubicBezTo>
                  <a:cubicBezTo>
                    <a:pt x="30" y="11"/>
                    <a:pt x="28" y="10"/>
                    <a:pt x="27" y="9"/>
                  </a:cubicBezTo>
                  <a:cubicBezTo>
                    <a:pt x="27" y="8"/>
                    <a:pt x="28" y="7"/>
                    <a:pt x="29" y="6"/>
                  </a:cubicBezTo>
                  <a:cubicBezTo>
                    <a:pt x="29" y="6"/>
                    <a:pt x="29" y="4"/>
                    <a:pt x="27" y="4"/>
                  </a:cubicBezTo>
                  <a:cubicBezTo>
                    <a:pt x="18" y="8"/>
                    <a:pt x="12" y="18"/>
                    <a:pt x="8" y="26"/>
                  </a:cubicBezTo>
                  <a:cubicBezTo>
                    <a:pt x="7" y="28"/>
                    <a:pt x="9" y="29"/>
                    <a:pt x="10" y="28"/>
                  </a:cubicBezTo>
                  <a:cubicBezTo>
                    <a:pt x="12" y="24"/>
                    <a:pt x="15" y="21"/>
                    <a:pt x="18" y="18"/>
                  </a:cubicBezTo>
                  <a:cubicBezTo>
                    <a:pt x="19" y="20"/>
                    <a:pt x="21" y="21"/>
                    <a:pt x="23" y="2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2"/>
                    <a:pt x="7" y="29"/>
                    <a:pt x="4" y="27"/>
                  </a:cubicBezTo>
                  <a:cubicBezTo>
                    <a:pt x="3" y="26"/>
                    <a:pt x="0" y="28"/>
                    <a:pt x="2" y="2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0" y="46"/>
                    <a:pt x="23" y="49"/>
                    <a:pt x="27" y="52"/>
                  </a:cubicBezTo>
                  <a:cubicBezTo>
                    <a:pt x="27" y="53"/>
                    <a:pt x="28" y="54"/>
                    <a:pt x="29" y="53"/>
                  </a:cubicBezTo>
                  <a:cubicBezTo>
                    <a:pt x="30" y="54"/>
                    <a:pt x="30" y="54"/>
                    <a:pt x="31" y="55"/>
                  </a:cubicBezTo>
                  <a:cubicBezTo>
                    <a:pt x="33" y="56"/>
                    <a:pt x="35" y="54"/>
                    <a:pt x="33" y="52"/>
                  </a:cubicBezTo>
                  <a:cubicBezTo>
                    <a:pt x="33" y="52"/>
                    <a:pt x="33" y="52"/>
                    <a:pt x="33" y="51"/>
                  </a:cubicBezTo>
                  <a:cubicBezTo>
                    <a:pt x="36" y="49"/>
                    <a:pt x="40" y="46"/>
                    <a:pt x="44" y="43"/>
                  </a:cubicBezTo>
                  <a:cubicBezTo>
                    <a:pt x="44" y="43"/>
                    <a:pt x="45" y="43"/>
                    <a:pt x="45" y="42"/>
                  </a:cubicBezTo>
                  <a:cubicBezTo>
                    <a:pt x="46" y="41"/>
                    <a:pt x="47" y="41"/>
                    <a:pt x="47" y="40"/>
                  </a:cubicBezTo>
                  <a:cubicBezTo>
                    <a:pt x="51" y="38"/>
                    <a:pt x="55" y="35"/>
                    <a:pt x="58" y="31"/>
                  </a:cubicBezTo>
                  <a:cubicBezTo>
                    <a:pt x="59" y="32"/>
                    <a:pt x="61" y="34"/>
                    <a:pt x="63" y="35"/>
                  </a:cubicBezTo>
                  <a:cubicBezTo>
                    <a:pt x="65" y="37"/>
                    <a:pt x="67" y="33"/>
                    <a:pt x="65" y="32"/>
                  </a:cubicBezTo>
                  <a:close/>
                  <a:moveTo>
                    <a:pt x="44" y="19"/>
                  </a:moveTo>
                  <a:cubicBezTo>
                    <a:pt x="43" y="19"/>
                    <a:pt x="42" y="20"/>
                    <a:pt x="41" y="21"/>
                  </a:cubicBezTo>
                  <a:cubicBezTo>
                    <a:pt x="39" y="19"/>
                    <a:pt x="37" y="17"/>
                    <a:pt x="35" y="15"/>
                  </a:cubicBezTo>
                  <a:cubicBezTo>
                    <a:pt x="36" y="14"/>
                    <a:pt x="37" y="13"/>
                    <a:pt x="37" y="12"/>
                  </a:cubicBezTo>
                  <a:cubicBezTo>
                    <a:pt x="40" y="14"/>
                    <a:pt x="42" y="16"/>
                    <a:pt x="44" y="19"/>
                  </a:cubicBezTo>
                  <a:close/>
                  <a:moveTo>
                    <a:pt x="33" y="18"/>
                  </a:moveTo>
                  <a:cubicBezTo>
                    <a:pt x="35" y="19"/>
                    <a:pt x="36" y="21"/>
                    <a:pt x="38" y="23"/>
                  </a:cubicBezTo>
                  <a:cubicBezTo>
                    <a:pt x="36" y="25"/>
                    <a:pt x="35" y="26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1" y="26"/>
                    <a:pt x="29" y="25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1"/>
                    <a:pt x="31" y="19"/>
                    <a:pt x="33" y="18"/>
                  </a:cubicBezTo>
                  <a:close/>
                  <a:moveTo>
                    <a:pt x="20" y="16"/>
                  </a:moveTo>
                  <a:cubicBezTo>
                    <a:pt x="21" y="14"/>
                    <a:pt x="23" y="12"/>
                    <a:pt x="25" y="11"/>
                  </a:cubicBezTo>
                  <a:cubicBezTo>
                    <a:pt x="27" y="12"/>
                    <a:pt x="28" y="13"/>
                    <a:pt x="30" y="15"/>
                  </a:cubicBezTo>
                  <a:cubicBezTo>
                    <a:pt x="28" y="17"/>
                    <a:pt x="27" y="19"/>
                    <a:pt x="25" y="20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0" y="16"/>
                  </a:lnTo>
                  <a:close/>
                  <a:moveTo>
                    <a:pt x="21" y="41"/>
                  </a:moveTo>
                  <a:cubicBezTo>
                    <a:pt x="20" y="40"/>
                    <a:pt x="19" y="40"/>
                    <a:pt x="19" y="39"/>
                  </a:cubicBezTo>
                  <a:cubicBezTo>
                    <a:pt x="18" y="38"/>
                    <a:pt x="17" y="37"/>
                    <a:pt x="15" y="36"/>
                  </a:cubicBezTo>
                  <a:cubicBezTo>
                    <a:pt x="19" y="33"/>
                    <a:pt x="22" y="29"/>
                    <a:pt x="25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4" y="37"/>
                    <a:pt x="21" y="40"/>
                  </a:cubicBezTo>
                  <a:cubicBezTo>
                    <a:pt x="21" y="40"/>
                    <a:pt x="21" y="41"/>
                    <a:pt x="21" y="41"/>
                  </a:cubicBezTo>
                  <a:close/>
                  <a:moveTo>
                    <a:pt x="30" y="49"/>
                  </a:moveTo>
                  <a:cubicBezTo>
                    <a:pt x="28" y="47"/>
                    <a:pt x="26" y="45"/>
                    <a:pt x="23" y="42"/>
                  </a:cubicBezTo>
                  <a:cubicBezTo>
                    <a:pt x="26" y="40"/>
                    <a:pt x="30" y="37"/>
                    <a:pt x="33" y="34"/>
                  </a:cubicBezTo>
                  <a:cubicBezTo>
                    <a:pt x="35" y="36"/>
                    <a:pt x="38" y="39"/>
                    <a:pt x="40" y="41"/>
                  </a:cubicBezTo>
                  <a:cubicBezTo>
                    <a:pt x="37" y="44"/>
                    <a:pt x="34" y="46"/>
                    <a:pt x="30" y="49"/>
                  </a:cubicBezTo>
                  <a:close/>
                  <a:moveTo>
                    <a:pt x="45" y="37"/>
                  </a:moveTo>
                  <a:cubicBezTo>
                    <a:pt x="45" y="37"/>
                    <a:pt x="44" y="38"/>
                    <a:pt x="43" y="38"/>
                  </a:cubicBezTo>
                  <a:cubicBezTo>
                    <a:pt x="41" y="36"/>
                    <a:pt x="39" y="34"/>
                    <a:pt x="36" y="31"/>
                  </a:cubicBezTo>
                  <a:cubicBezTo>
                    <a:pt x="38" y="30"/>
                    <a:pt x="40" y="28"/>
                    <a:pt x="41" y="27"/>
                  </a:cubicBezTo>
                  <a:cubicBezTo>
                    <a:pt x="43" y="29"/>
                    <a:pt x="46" y="32"/>
                    <a:pt x="48" y="34"/>
                  </a:cubicBezTo>
                  <a:cubicBezTo>
                    <a:pt x="47" y="35"/>
                    <a:pt x="46" y="36"/>
                    <a:pt x="45" y="37"/>
                  </a:cubicBezTo>
                  <a:close/>
                  <a:moveTo>
                    <a:pt x="50" y="31"/>
                  </a:moveTo>
                  <a:cubicBezTo>
                    <a:pt x="49" y="29"/>
                    <a:pt x="46" y="26"/>
                    <a:pt x="44" y="24"/>
                  </a:cubicBezTo>
                  <a:cubicBezTo>
                    <a:pt x="45" y="23"/>
                    <a:pt x="46" y="22"/>
                    <a:pt x="47" y="21"/>
                  </a:cubicBezTo>
                  <a:cubicBezTo>
                    <a:pt x="49" y="23"/>
                    <a:pt x="51" y="26"/>
                    <a:pt x="54" y="28"/>
                  </a:cubicBezTo>
                  <a:cubicBezTo>
                    <a:pt x="53" y="29"/>
                    <a:pt x="51" y="30"/>
                    <a:pt x="50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36" name="Freeform 43"/>
          <p:cNvSpPr>
            <a:spLocks noEditPoints="1"/>
          </p:cNvSpPr>
          <p:nvPr/>
        </p:nvSpPr>
        <p:spPr bwMode="auto">
          <a:xfrm>
            <a:off x="6316558" y="3225801"/>
            <a:ext cx="1174751" cy="1166284"/>
          </a:xfrm>
          <a:custGeom>
            <a:avLst/>
            <a:gdLst>
              <a:gd name="T0" fmla="*/ 275 w 277"/>
              <a:gd name="T1" fmla="*/ 3 h 275"/>
              <a:gd name="T2" fmla="*/ 271 w 277"/>
              <a:gd name="T3" fmla="*/ 1 h 275"/>
              <a:gd name="T4" fmla="*/ 136 w 277"/>
              <a:gd name="T5" fmla="*/ 77 h 275"/>
              <a:gd name="T6" fmla="*/ 3 w 277"/>
              <a:gd name="T7" fmla="*/ 154 h 275"/>
              <a:gd name="T8" fmla="*/ 4 w 277"/>
              <a:gd name="T9" fmla="*/ 160 h 275"/>
              <a:gd name="T10" fmla="*/ 6 w 277"/>
              <a:gd name="T11" fmla="*/ 163 h 275"/>
              <a:gd name="T12" fmla="*/ 10 w 277"/>
              <a:gd name="T13" fmla="*/ 166 h 275"/>
              <a:gd name="T14" fmla="*/ 13 w 277"/>
              <a:gd name="T15" fmla="*/ 168 h 275"/>
              <a:gd name="T16" fmla="*/ 85 w 277"/>
              <a:gd name="T17" fmla="*/ 205 h 275"/>
              <a:gd name="T18" fmla="*/ 86 w 277"/>
              <a:gd name="T19" fmla="*/ 205 h 275"/>
              <a:gd name="T20" fmla="*/ 90 w 277"/>
              <a:gd name="T21" fmla="*/ 206 h 275"/>
              <a:gd name="T22" fmla="*/ 92 w 277"/>
              <a:gd name="T23" fmla="*/ 208 h 275"/>
              <a:gd name="T24" fmla="*/ 115 w 277"/>
              <a:gd name="T25" fmla="*/ 212 h 275"/>
              <a:gd name="T26" fmla="*/ 111 w 277"/>
              <a:gd name="T27" fmla="*/ 218 h 275"/>
              <a:gd name="T28" fmla="*/ 113 w 277"/>
              <a:gd name="T29" fmla="*/ 222 h 275"/>
              <a:gd name="T30" fmla="*/ 205 w 277"/>
              <a:gd name="T31" fmla="*/ 274 h 275"/>
              <a:gd name="T32" fmla="*/ 209 w 277"/>
              <a:gd name="T33" fmla="*/ 271 h 275"/>
              <a:gd name="T34" fmla="*/ 210 w 277"/>
              <a:gd name="T35" fmla="*/ 270 h 275"/>
              <a:gd name="T36" fmla="*/ 223 w 277"/>
              <a:gd name="T37" fmla="*/ 206 h 275"/>
              <a:gd name="T38" fmla="*/ 240 w 277"/>
              <a:gd name="T39" fmla="*/ 138 h 275"/>
              <a:gd name="T40" fmla="*/ 275 w 277"/>
              <a:gd name="T41" fmla="*/ 9 h 275"/>
              <a:gd name="T42" fmla="*/ 276 w 277"/>
              <a:gd name="T43" fmla="*/ 7 h 275"/>
              <a:gd name="T44" fmla="*/ 275 w 277"/>
              <a:gd name="T45" fmla="*/ 3 h 275"/>
              <a:gd name="T46" fmla="*/ 94 w 277"/>
              <a:gd name="T47" fmla="*/ 203 h 275"/>
              <a:gd name="T48" fmla="*/ 229 w 277"/>
              <a:gd name="T49" fmla="*/ 60 h 275"/>
              <a:gd name="T50" fmla="*/ 119 w 277"/>
              <a:gd name="T51" fmla="*/ 207 h 275"/>
              <a:gd name="T52" fmla="*/ 94 w 277"/>
              <a:gd name="T53" fmla="*/ 203 h 275"/>
              <a:gd name="T54" fmla="*/ 232 w 277"/>
              <a:gd name="T55" fmla="*/ 140 h 275"/>
              <a:gd name="T56" fmla="*/ 204 w 277"/>
              <a:gd name="T57" fmla="*/ 267 h 275"/>
              <a:gd name="T58" fmla="*/ 115 w 277"/>
              <a:gd name="T59" fmla="*/ 223 h 275"/>
              <a:gd name="T60" fmla="*/ 115 w 277"/>
              <a:gd name="T61" fmla="*/ 222 h 275"/>
              <a:gd name="T62" fmla="*/ 115 w 277"/>
              <a:gd name="T63" fmla="*/ 221 h 275"/>
              <a:gd name="T64" fmla="*/ 263 w 277"/>
              <a:gd name="T65" fmla="*/ 25 h 275"/>
              <a:gd name="T66" fmla="*/ 232 w 277"/>
              <a:gd name="T67" fmla="*/ 140 h 275"/>
              <a:gd name="T68" fmla="*/ 86 w 277"/>
              <a:gd name="T69" fmla="*/ 201 h 275"/>
              <a:gd name="T70" fmla="*/ 47 w 277"/>
              <a:gd name="T71" fmla="*/ 180 h 275"/>
              <a:gd name="T72" fmla="*/ 20 w 277"/>
              <a:gd name="T73" fmla="*/ 164 h 275"/>
              <a:gd name="T74" fmla="*/ 14 w 277"/>
              <a:gd name="T75" fmla="*/ 160 h 275"/>
              <a:gd name="T76" fmla="*/ 11 w 277"/>
              <a:gd name="T77" fmla="*/ 157 h 275"/>
              <a:gd name="T78" fmla="*/ 140 w 277"/>
              <a:gd name="T79" fmla="*/ 84 h 275"/>
              <a:gd name="T80" fmla="*/ 264 w 277"/>
              <a:gd name="T81" fmla="*/ 12 h 275"/>
              <a:gd name="T82" fmla="*/ 86 w 277"/>
              <a:gd name="T83" fmla="*/ 20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7" h="275">
                <a:moveTo>
                  <a:pt x="275" y="3"/>
                </a:moveTo>
                <a:cubicBezTo>
                  <a:pt x="275" y="1"/>
                  <a:pt x="273" y="0"/>
                  <a:pt x="271" y="1"/>
                </a:cubicBezTo>
                <a:cubicBezTo>
                  <a:pt x="224" y="23"/>
                  <a:pt x="181" y="51"/>
                  <a:pt x="136" y="77"/>
                </a:cubicBezTo>
                <a:cubicBezTo>
                  <a:pt x="92" y="102"/>
                  <a:pt x="44" y="125"/>
                  <a:pt x="3" y="154"/>
                </a:cubicBezTo>
                <a:cubicBezTo>
                  <a:pt x="0" y="156"/>
                  <a:pt x="1" y="159"/>
                  <a:pt x="4" y="160"/>
                </a:cubicBezTo>
                <a:cubicBezTo>
                  <a:pt x="4" y="161"/>
                  <a:pt x="4" y="162"/>
                  <a:pt x="6" y="163"/>
                </a:cubicBezTo>
                <a:cubicBezTo>
                  <a:pt x="7" y="164"/>
                  <a:pt x="9" y="165"/>
                  <a:pt x="10" y="166"/>
                </a:cubicBezTo>
                <a:cubicBezTo>
                  <a:pt x="11" y="167"/>
                  <a:pt x="12" y="167"/>
                  <a:pt x="13" y="168"/>
                </a:cubicBezTo>
                <a:cubicBezTo>
                  <a:pt x="33" y="185"/>
                  <a:pt x="61" y="198"/>
                  <a:pt x="85" y="205"/>
                </a:cubicBezTo>
                <a:cubicBezTo>
                  <a:pt x="85" y="205"/>
                  <a:pt x="86" y="205"/>
                  <a:pt x="86" y="205"/>
                </a:cubicBezTo>
                <a:cubicBezTo>
                  <a:pt x="87" y="206"/>
                  <a:pt x="89" y="207"/>
                  <a:pt x="90" y="206"/>
                </a:cubicBezTo>
                <a:cubicBezTo>
                  <a:pt x="91" y="207"/>
                  <a:pt x="91" y="208"/>
                  <a:pt x="92" y="208"/>
                </a:cubicBezTo>
                <a:cubicBezTo>
                  <a:pt x="100" y="210"/>
                  <a:pt x="108" y="211"/>
                  <a:pt x="115" y="212"/>
                </a:cubicBezTo>
                <a:cubicBezTo>
                  <a:pt x="114" y="214"/>
                  <a:pt x="113" y="216"/>
                  <a:pt x="111" y="218"/>
                </a:cubicBezTo>
                <a:cubicBezTo>
                  <a:pt x="110" y="220"/>
                  <a:pt x="111" y="222"/>
                  <a:pt x="113" y="222"/>
                </a:cubicBezTo>
                <a:cubicBezTo>
                  <a:pt x="111" y="228"/>
                  <a:pt x="196" y="269"/>
                  <a:pt x="205" y="274"/>
                </a:cubicBezTo>
                <a:cubicBezTo>
                  <a:pt x="207" y="275"/>
                  <a:pt x="209" y="273"/>
                  <a:pt x="209" y="271"/>
                </a:cubicBezTo>
                <a:cubicBezTo>
                  <a:pt x="209" y="271"/>
                  <a:pt x="210" y="270"/>
                  <a:pt x="210" y="270"/>
                </a:cubicBezTo>
                <a:cubicBezTo>
                  <a:pt x="216" y="249"/>
                  <a:pt x="219" y="227"/>
                  <a:pt x="223" y="206"/>
                </a:cubicBezTo>
                <a:cubicBezTo>
                  <a:pt x="228" y="183"/>
                  <a:pt x="234" y="160"/>
                  <a:pt x="240" y="138"/>
                </a:cubicBezTo>
                <a:cubicBezTo>
                  <a:pt x="250" y="95"/>
                  <a:pt x="262" y="52"/>
                  <a:pt x="275" y="9"/>
                </a:cubicBezTo>
                <a:cubicBezTo>
                  <a:pt x="275" y="8"/>
                  <a:pt x="276" y="8"/>
                  <a:pt x="276" y="7"/>
                </a:cubicBezTo>
                <a:cubicBezTo>
                  <a:pt x="277" y="6"/>
                  <a:pt x="276" y="4"/>
                  <a:pt x="275" y="3"/>
                </a:cubicBezTo>
                <a:close/>
                <a:moveTo>
                  <a:pt x="94" y="203"/>
                </a:moveTo>
                <a:cubicBezTo>
                  <a:pt x="135" y="152"/>
                  <a:pt x="184" y="108"/>
                  <a:pt x="229" y="60"/>
                </a:cubicBezTo>
                <a:cubicBezTo>
                  <a:pt x="192" y="109"/>
                  <a:pt x="155" y="157"/>
                  <a:pt x="119" y="207"/>
                </a:cubicBezTo>
                <a:cubicBezTo>
                  <a:pt x="111" y="205"/>
                  <a:pt x="102" y="204"/>
                  <a:pt x="94" y="203"/>
                </a:cubicBezTo>
                <a:close/>
                <a:moveTo>
                  <a:pt x="232" y="140"/>
                </a:moveTo>
                <a:cubicBezTo>
                  <a:pt x="222" y="181"/>
                  <a:pt x="208" y="225"/>
                  <a:pt x="204" y="267"/>
                </a:cubicBezTo>
                <a:cubicBezTo>
                  <a:pt x="186" y="258"/>
                  <a:pt x="115" y="223"/>
                  <a:pt x="115" y="223"/>
                </a:cubicBezTo>
                <a:cubicBezTo>
                  <a:pt x="115" y="222"/>
                  <a:pt x="115" y="222"/>
                  <a:pt x="115" y="222"/>
                </a:cubicBezTo>
                <a:cubicBezTo>
                  <a:pt x="115" y="222"/>
                  <a:pt x="115" y="221"/>
                  <a:pt x="115" y="221"/>
                </a:cubicBezTo>
                <a:cubicBezTo>
                  <a:pt x="168" y="158"/>
                  <a:pt x="215" y="91"/>
                  <a:pt x="263" y="25"/>
                </a:cubicBezTo>
                <a:cubicBezTo>
                  <a:pt x="252" y="63"/>
                  <a:pt x="242" y="101"/>
                  <a:pt x="232" y="140"/>
                </a:cubicBezTo>
                <a:close/>
                <a:moveTo>
                  <a:pt x="86" y="201"/>
                </a:moveTo>
                <a:cubicBezTo>
                  <a:pt x="74" y="193"/>
                  <a:pt x="60" y="187"/>
                  <a:pt x="47" y="180"/>
                </a:cubicBezTo>
                <a:cubicBezTo>
                  <a:pt x="38" y="175"/>
                  <a:pt x="29" y="168"/>
                  <a:pt x="20" y="164"/>
                </a:cubicBezTo>
                <a:cubicBezTo>
                  <a:pt x="18" y="162"/>
                  <a:pt x="16" y="161"/>
                  <a:pt x="14" y="160"/>
                </a:cubicBezTo>
                <a:cubicBezTo>
                  <a:pt x="13" y="159"/>
                  <a:pt x="12" y="158"/>
                  <a:pt x="11" y="157"/>
                </a:cubicBezTo>
                <a:cubicBezTo>
                  <a:pt x="55" y="136"/>
                  <a:pt x="98" y="108"/>
                  <a:pt x="140" y="84"/>
                </a:cubicBezTo>
                <a:cubicBezTo>
                  <a:pt x="181" y="60"/>
                  <a:pt x="224" y="38"/>
                  <a:pt x="264" y="12"/>
                </a:cubicBezTo>
                <a:cubicBezTo>
                  <a:pt x="208" y="78"/>
                  <a:pt x="141" y="134"/>
                  <a:pt x="86" y="2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37" name="Freeform 44"/>
          <p:cNvSpPr>
            <a:spLocks noEditPoints="1"/>
          </p:cNvSpPr>
          <p:nvPr/>
        </p:nvSpPr>
        <p:spPr bwMode="auto">
          <a:xfrm>
            <a:off x="885859" y="1011766"/>
            <a:ext cx="5828632" cy="4533900"/>
          </a:xfrm>
          <a:custGeom>
            <a:avLst/>
            <a:gdLst>
              <a:gd name="T0" fmla="*/ 1112 w 1157"/>
              <a:gd name="T1" fmla="*/ 885 h 1069"/>
              <a:gd name="T2" fmla="*/ 1055 w 1157"/>
              <a:gd name="T3" fmla="*/ 950 h 1069"/>
              <a:gd name="T4" fmla="*/ 1013 w 1157"/>
              <a:gd name="T5" fmla="*/ 931 h 1069"/>
              <a:gd name="T6" fmla="*/ 1041 w 1157"/>
              <a:gd name="T7" fmla="*/ 962 h 1069"/>
              <a:gd name="T8" fmla="*/ 1017 w 1157"/>
              <a:gd name="T9" fmla="*/ 992 h 1069"/>
              <a:gd name="T10" fmla="*/ 738 w 1157"/>
              <a:gd name="T11" fmla="*/ 1058 h 1069"/>
              <a:gd name="T12" fmla="*/ 468 w 1157"/>
              <a:gd name="T13" fmla="*/ 986 h 1069"/>
              <a:gd name="T14" fmla="*/ 410 w 1157"/>
              <a:gd name="T15" fmla="*/ 915 h 1069"/>
              <a:gd name="T16" fmla="*/ 379 w 1157"/>
              <a:gd name="T17" fmla="*/ 925 h 1069"/>
              <a:gd name="T18" fmla="*/ 250 w 1157"/>
              <a:gd name="T19" fmla="*/ 903 h 1069"/>
              <a:gd name="T20" fmla="*/ 81 w 1157"/>
              <a:gd name="T21" fmla="*/ 342 h 1069"/>
              <a:gd name="T22" fmla="*/ 144 w 1157"/>
              <a:gd name="T23" fmla="*/ 345 h 1069"/>
              <a:gd name="T24" fmla="*/ 82 w 1157"/>
              <a:gd name="T25" fmla="*/ 331 h 1069"/>
              <a:gd name="T26" fmla="*/ 100 w 1157"/>
              <a:gd name="T27" fmla="*/ 147 h 1069"/>
              <a:gd name="T28" fmla="*/ 310 w 1157"/>
              <a:gd name="T29" fmla="*/ 28 h 1069"/>
              <a:gd name="T30" fmla="*/ 180 w 1157"/>
              <a:gd name="T31" fmla="*/ 51 h 1069"/>
              <a:gd name="T32" fmla="*/ 69 w 1157"/>
              <a:gd name="T33" fmla="*/ 316 h 1069"/>
              <a:gd name="T34" fmla="*/ 103 w 1157"/>
              <a:gd name="T35" fmla="*/ 764 h 1069"/>
              <a:gd name="T36" fmla="*/ 386 w 1157"/>
              <a:gd name="T37" fmla="*/ 932 h 1069"/>
              <a:gd name="T38" fmla="*/ 529 w 1157"/>
              <a:gd name="T39" fmla="*/ 1024 h 1069"/>
              <a:gd name="T40" fmla="*/ 928 w 1157"/>
              <a:gd name="T41" fmla="*/ 1041 h 1069"/>
              <a:gd name="T42" fmla="*/ 1074 w 1157"/>
              <a:gd name="T43" fmla="*/ 948 h 1069"/>
              <a:gd name="T44" fmla="*/ 1151 w 1157"/>
              <a:gd name="T45" fmla="*/ 776 h 1069"/>
              <a:gd name="T46" fmla="*/ 123 w 1157"/>
              <a:gd name="T47" fmla="*/ 354 h 1069"/>
              <a:gd name="T48" fmla="*/ 86 w 1157"/>
              <a:gd name="T49" fmla="*/ 337 h 1069"/>
              <a:gd name="T50" fmla="*/ 386 w 1157"/>
              <a:gd name="T51" fmla="*/ 922 h 1069"/>
              <a:gd name="T52" fmla="*/ 382 w 1157"/>
              <a:gd name="T53" fmla="*/ 895 h 1069"/>
              <a:gd name="T54" fmla="*/ 389 w 1157"/>
              <a:gd name="T55" fmla="*/ 921 h 1069"/>
              <a:gd name="T56" fmla="*/ 1027 w 1157"/>
              <a:gd name="T57" fmla="*/ 947 h 1069"/>
              <a:gd name="T58" fmla="*/ 1020 w 1157"/>
              <a:gd name="T59" fmla="*/ 932 h 1069"/>
              <a:gd name="T60" fmla="*/ 1027 w 1157"/>
              <a:gd name="T61" fmla="*/ 921 h 1069"/>
              <a:gd name="T62" fmla="*/ 1047 w 1157"/>
              <a:gd name="T63" fmla="*/ 942 h 1069"/>
              <a:gd name="T64" fmla="*/ 1045 w 1157"/>
              <a:gd name="T65" fmla="*/ 95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57" h="1069">
                <a:moveTo>
                  <a:pt x="1151" y="776"/>
                </a:moveTo>
                <a:cubicBezTo>
                  <a:pt x="1140" y="814"/>
                  <a:pt x="1132" y="850"/>
                  <a:pt x="1112" y="885"/>
                </a:cubicBezTo>
                <a:cubicBezTo>
                  <a:pt x="1102" y="901"/>
                  <a:pt x="1091" y="917"/>
                  <a:pt x="1078" y="931"/>
                </a:cubicBezTo>
                <a:cubicBezTo>
                  <a:pt x="1071" y="938"/>
                  <a:pt x="1064" y="946"/>
                  <a:pt x="1055" y="950"/>
                </a:cubicBezTo>
                <a:cubicBezTo>
                  <a:pt x="1059" y="934"/>
                  <a:pt x="1056" y="914"/>
                  <a:pt x="1037" y="909"/>
                </a:cubicBezTo>
                <a:cubicBezTo>
                  <a:pt x="1021" y="905"/>
                  <a:pt x="1014" y="918"/>
                  <a:pt x="1013" y="931"/>
                </a:cubicBezTo>
                <a:cubicBezTo>
                  <a:pt x="1011" y="938"/>
                  <a:pt x="1012" y="946"/>
                  <a:pt x="1017" y="952"/>
                </a:cubicBezTo>
                <a:cubicBezTo>
                  <a:pt x="1024" y="960"/>
                  <a:pt x="1033" y="963"/>
                  <a:pt x="1041" y="962"/>
                </a:cubicBezTo>
                <a:cubicBezTo>
                  <a:pt x="1041" y="963"/>
                  <a:pt x="1041" y="963"/>
                  <a:pt x="1041" y="963"/>
                </a:cubicBezTo>
                <a:cubicBezTo>
                  <a:pt x="1035" y="974"/>
                  <a:pt x="1026" y="984"/>
                  <a:pt x="1017" y="992"/>
                </a:cubicBezTo>
                <a:cubicBezTo>
                  <a:pt x="994" y="1010"/>
                  <a:pt x="967" y="1020"/>
                  <a:pt x="940" y="1028"/>
                </a:cubicBezTo>
                <a:cubicBezTo>
                  <a:pt x="875" y="1049"/>
                  <a:pt x="806" y="1059"/>
                  <a:pt x="738" y="1058"/>
                </a:cubicBezTo>
                <a:cubicBezTo>
                  <a:pt x="675" y="1057"/>
                  <a:pt x="612" y="1046"/>
                  <a:pt x="553" y="1025"/>
                </a:cubicBezTo>
                <a:cubicBezTo>
                  <a:pt x="524" y="1014"/>
                  <a:pt x="495" y="1002"/>
                  <a:pt x="468" y="986"/>
                </a:cubicBezTo>
                <a:cubicBezTo>
                  <a:pt x="441" y="971"/>
                  <a:pt x="411" y="954"/>
                  <a:pt x="392" y="929"/>
                </a:cubicBezTo>
                <a:cubicBezTo>
                  <a:pt x="399" y="926"/>
                  <a:pt x="405" y="921"/>
                  <a:pt x="410" y="915"/>
                </a:cubicBezTo>
                <a:cubicBezTo>
                  <a:pt x="421" y="902"/>
                  <a:pt x="425" y="871"/>
                  <a:pt x="400" y="871"/>
                </a:cubicBezTo>
                <a:cubicBezTo>
                  <a:pt x="373" y="872"/>
                  <a:pt x="370" y="907"/>
                  <a:pt x="379" y="925"/>
                </a:cubicBezTo>
                <a:cubicBezTo>
                  <a:pt x="368" y="929"/>
                  <a:pt x="355" y="930"/>
                  <a:pt x="343" y="930"/>
                </a:cubicBezTo>
                <a:cubicBezTo>
                  <a:pt x="311" y="928"/>
                  <a:pt x="278" y="918"/>
                  <a:pt x="250" y="903"/>
                </a:cubicBezTo>
                <a:cubicBezTo>
                  <a:pt x="188" y="871"/>
                  <a:pt x="141" y="818"/>
                  <a:pt x="109" y="757"/>
                </a:cubicBezTo>
                <a:cubicBezTo>
                  <a:pt x="41" y="632"/>
                  <a:pt x="16" y="473"/>
                  <a:pt x="81" y="342"/>
                </a:cubicBezTo>
                <a:cubicBezTo>
                  <a:pt x="87" y="349"/>
                  <a:pt x="94" y="356"/>
                  <a:pt x="103" y="359"/>
                </a:cubicBezTo>
                <a:cubicBezTo>
                  <a:pt x="119" y="365"/>
                  <a:pt x="137" y="360"/>
                  <a:pt x="144" y="345"/>
                </a:cubicBezTo>
                <a:cubicBezTo>
                  <a:pt x="150" y="331"/>
                  <a:pt x="144" y="316"/>
                  <a:pt x="130" y="311"/>
                </a:cubicBezTo>
                <a:cubicBezTo>
                  <a:pt x="110" y="303"/>
                  <a:pt x="94" y="316"/>
                  <a:pt x="82" y="331"/>
                </a:cubicBezTo>
                <a:cubicBezTo>
                  <a:pt x="73" y="314"/>
                  <a:pt x="71" y="292"/>
                  <a:pt x="70" y="275"/>
                </a:cubicBezTo>
                <a:cubicBezTo>
                  <a:pt x="68" y="231"/>
                  <a:pt x="79" y="186"/>
                  <a:pt x="100" y="147"/>
                </a:cubicBezTo>
                <a:cubicBezTo>
                  <a:pt x="120" y="111"/>
                  <a:pt x="150" y="80"/>
                  <a:pt x="185" y="58"/>
                </a:cubicBezTo>
                <a:cubicBezTo>
                  <a:pt x="218" y="37"/>
                  <a:pt x="270" y="13"/>
                  <a:pt x="310" y="28"/>
                </a:cubicBezTo>
                <a:cubicBezTo>
                  <a:pt x="312" y="29"/>
                  <a:pt x="313" y="26"/>
                  <a:pt x="311" y="25"/>
                </a:cubicBezTo>
                <a:cubicBezTo>
                  <a:pt x="275" y="0"/>
                  <a:pt x="212" y="31"/>
                  <a:pt x="180" y="51"/>
                </a:cubicBezTo>
                <a:cubicBezTo>
                  <a:pt x="136" y="78"/>
                  <a:pt x="102" y="118"/>
                  <a:pt x="82" y="166"/>
                </a:cubicBezTo>
                <a:cubicBezTo>
                  <a:pt x="63" y="212"/>
                  <a:pt x="55" y="268"/>
                  <a:pt x="69" y="316"/>
                </a:cubicBezTo>
                <a:cubicBezTo>
                  <a:pt x="71" y="323"/>
                  <a:pt x="74" y="330"/>
                  <a:pt x="78" y="336"/>
                </a:cubicBezTo>
                <a:cubicBezTo>
                  <a:pt x="0" y="466"/>
                  <a:pt x="34" y="638"/>
                  <a:pt x="103" y="764"/>
                </a:cubicBezTo>
                <a:cubicBezTo>
                  <a:pt x="137" y="826"/>
                  <a:pt x="185" y="880"/>
                  <a:pt x="248" y="912"/>
                </a:cubicBezTo>
                <a:cubicBezTo>
                  <a:pt x="283" y="929"/>
                  <a:pt x="345" y="950"/>
                  <a:pt x="386" y="932"/>
                </a:cubicBezTo>
                <a:cubicBezTo>
                  <a:pt x="399" y="955"/>
                  <a:pt x="425" y="969"/>
                  <a:pt x="447" y="983"/>
                </a:cubicBezTo>
                <a:cubicBezTo>
                  <a:pt x="473" y="999"/>
                  <a:pt x="500" y="1013"/>
                  <a:pt x="529" y="1024"/>
                </a:cubicBezTo>
                <a:cubicBezTo>
                  <a:pt x="589" y="1049"/>
                  <a:pt x="654" y="1062"/>
                  <a:pt x="719" y="1065"/>
                </a:cubicBezTo>
                <a:cubicBezTo>
                  <a:pt x="789" y="1069"/>
                  <a:pt x="860" y="1060"/>
                  <a:pt x="928" y="1041"/>
                </a:cubicBezTo>
                <a:cubicBezTo>
                  <a:pt x="974" y="1027"/>
                  <a:pt x="1031" y="1008"/>
                  <a:pt x="1052" y="960"/>
                </a:cubicBezTo>
                <a:cubicBezTo>
                  <a:pt x="1060" y="958"/>
                  <a:pt x="1068" y="953"/>
                  <a:pt x="1074" y="948"/>
                </a:cubicBezTo>
                <a:cubicBezTo>
                  <a:pt x="1119" y="909"/>
                  <a:pt x="1156" y="836"/>
                  <a:pt x="1157" y="777"/>
                </a:cubicBezTo>
                <a:cubicBezTo>
                  <a:pt x="1157" y="773"/>
                  <a:pt x="1152" y="773"/>
                  <a:pt x="1151" y="776"/>
                </a:cubicBezTo>
                <a:close/>
                <a:moveTo>
                  <a:pt x="125" y="317"/>
                </a:moveTo>
                <a:cubicBezTo>
                  <a:pt x="145" y="324"/>
                  <a:pt x="139" y="348"/>
                  <a:pt x="123" y="354"/>
                </a:cubicBezTo>
                <a:cubicBezTo>
                  <a:pt x="116" y="356"/>
                  <a:pt x="104" y="353"/>
                  <a:pt x="98" y="349"/>
                </a:cubicBezTo>
                <a:cubicBezTo>
                  <a:pt x="93" y="346"/>
                  <a:pt x="89" y="341"/>
                  <a:pt x="86" y="337"/>
                </a:cubicBezTo>
                <a:cubicBezTo>
                  <a:pt x="95" y="324"/>
                  <a:pt x="109" y="312"/>
                  <a:pt x="125" y="317"/>
                </a:cubicBezTo>
                <a:close/>
                <a:moveTo>
                  <a:pt x="386" y="922"/>
                </a:moveTo>
                <a:cubicBezTo>
                  <a:pt x="386" y="922"/>
                  <a:pt x="386" y="922"/>
                  <a:pt x="386" y="922"/>
                </a:cubicBezTo>
                <a:cubicBezTo>
                  <a:pt x="381" y="914"/>
                  <a:pt x="380" y="905"/>
                  <a:pt x="382" y="895"/>
                </a:cubicBezTo>
                <a:cubicBezTo>
                  <a:pt x="390" y="875"/>
                  <a:pt x="399" y="875"/>
                  <a:pt x="410" y="898"/>
                </a:cubicBezTo>
                <a:cubicBezTo>
                  <a:pt x="409" y="908"/>
                  <a:pt x="397" y="917"/>
                  <a:pt x="389" y="921"/>
                </a:cubicBezTo>
                <a:cubicBezTo>
                  <a:pt x="388" y="922"/>
                  <a:pt x="387" y="922"/>
                  <a:pt x="386" y="922"/>
                </a:cubicBezTo>
                <a:close/>
                <a:moveTo>
                  <a:pt x="1027" y="947"/>
                </a:moveTo>
                <a:cubicBezTo>
                  <a:pt x="1023" y="943"/>
                  <a:pt x="1020" y="939"/>
                  <a:pt x="1020" y="935"/>
                </a:cubicBezTo>
                <a:cubicBezTo>
                  <a:pt x="1020" y="934"/>
                  <a:pt x="1020" y="933"/>
                  <a:pt x="1020" y="932"/>
                </a:cubicBezTo>
                <a:cubicBezTo>
                  <a:pt x="1022" y="928"/>
                  <a:pt x="1024" y="924"/>
                  <a:pt x="1026" y="922"/>
                </a:cubicBezTo>
                <a:cubicBezTo>
                  <a:pt x="1026" y="922"/>
                  <a:pt x="1027" y="922"/>
                  <a:pt x="1027" y="921"/>
                </a:cubicBezTo>
                <a:cubicBezTo>
                  <a:pt x="1034" y="923"/>
                  <a:pt x="1039" y="926"/>
                  <a:pt x="1043" y="931"/>
                </a:cubicBezTo>
                <a:cubicBezTo>
                  <a:pt x="1045" y="934"/>
                  <a:pt x="1047" y="938"/>
                  <a:pt x="1047" y="942"/>
                </a:cubicBezTo>
                <a:cubicBezTo>
                  <a:pt x="1048" y="944"/>
                  <a:pt x="1047" y="947"/>
                  <a:pt x="1047" y="949"/>
                </a:cubicBezTo>
                <a:cubicBezTo>
                  <a:pt x="1046" y="950"/>
                  <a:pt x="1046" y="952"/>
                  <a:pt x="1045" y="953"/>
                </a:cubicBezTo>
                <a:cubicBezTo>
                  <a:pt x="1039" y="954"/>
                  <a:pt x="1034" y="953"/>
                  <a:pt x="1027" y="9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46" name="矩形 1045"/>
          <p:cNvSpPr/>
          <p:nvPr/>
        </p:nvSpPr>
        <p:spPr>
          <a:xfrm>
            <a:off x="2065535" y="2055163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</a:t>
            </a:r>
            <a:endParaRPr lang="en-US" altLang="zh-CN" sz="4800" b="1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批评指正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09107" y="3971416"/>
            <a:ext cx="232408" cy="232405"/>
            <a:chOff x="801291" y="3535885"/>
            <a:chExt cx="219347" cy="219347"/>
          </a:xfrm>
        </p:grpSpPr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 defTabSz="1219170">
                <a:defRPr/>
              </a:pPr>
              <a:endParaRPr lang="zh-CN" altLang="en-US" sz="2133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2458841" y="3902954"/>
            <a:ext cx="1436612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33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答辩人：刘昌宏 </a:t>
            </a:r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67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2B2224-C46D-8041-8BC7-6481ADFB5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3"/>
          <a:stretch/>
        </p:blipFill>
        <p:spPr>
          <a:xfrm>
            <a:off x="2351584" y="102388"/>
            <a:ext cx="8160907" cy="66532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E79D0B2-17F0-244E-B3D8-35D3F5CD425C}"/>
              </a:ext>
            </a:extLst>
          </p:cNvPr>
          <p:cNvSpPr/>
          <p:nvPr/>
        </p:nvSpPr>
        <p:spPr>
          <a:xfrm>
            <a:off x="335360" y="548680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141406-1A1A-6546-BFAD-F88F1938061D}"/>
                  </a:ext>
                </a:extLst>
              </p14:cNvPr>
              <p14:cNvContentPartPr/>
              <p14:nvPr/>
            </p14:nvContentPartPr>
            <p14:xfrm>
              <a:off x="3961339" y="1994720"/>
              <a:ext cx="480" cy="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141406-1A1A-6546-BFAD-F88F193806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9339" y="1982720"/>
                <a:ext cx="24000" cy="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33A4534-DA6F-4C09-BFA9-3FEBA4D91F41}"/>
                  </a:ext>
                </a:extLst>
              </p14:cNvPr>
              <p14:cNvContentPartPr/>
              <p14:nvPr/>
            </p14:nvContentPartPr>
            <p14:xfrm>
              <a:off x="2425168" y="2023252"/>
              <a:ext cx="4429315" cy="42990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33A4534-DA6F-4C09-BFA9-3FEBA4D91F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7167" y="2005611"/>
                <a:ext cx="4464957" cy="43346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7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F5C383-5613-9941-B634-6EB28640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64637"/>
            <a:ext cx="9689429" cy="6511955"/>
          </a:xfrm>
          <a:prstGeom prst="rect">
            <a:avLst/>
          </a:prstGeom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E308418D-DA47-9047-B12D-32A7EEF3C8A0}"/>
              </a:ext>
            </a:extLst>
          </p:cNvPr>
          <p:cNvSpPr/>
          <p:nvPr/>
        </p:nvSpPr>
        <p:spPr>
          <a:xfrm>
            <a:off x="335360" y="548680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EADD81F-20B6-46A4-A202-0846D56E795D}"/>
                  </a:ext>
                </a:extLst>
              </p14:cNvPr>
              <p14:cNvContentPartPr/>
              <p14:nvPr/>
            </p14:nvContentPartPr>
            <p14:xfrm>
              <a:off x="6672064" y="260648"/>
              <a:ext cx="4283520" cy="46550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EADD81F-20B6-46A4-A202-0846D56E7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4424" y="242647"/>
                <a:ext cx="4319159" cy="46906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89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B963B0-8E6A-2442-9AB2-055F65DA3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1"/>
          <a:stretch/>
        </p:blipFill>
        <p:spPr>
          <a:xfrm>
            <a:off x="8784299" y="1026571"/>
            <a:ext cx="3072341" cy="526140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0B5577-F12F-A04B-A9BA-D6F6147E2402}"/>
              </a:ext>
            </a:extLst>
          </p:cNvPr>
          <p:cNvSpPr/>
          <p:nvPr/>
        </p:nvSpPr>
        <p:spPr>
          <a:xfrm>
            <a:off x="335360" y="548680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前端的页面和继承的关系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BDFBA-2FE4-BA4F-A70D-E27477C0A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8"/>
          <a:stretch/>
        </p:blipFill>
        <p:spPr>
          <a:xfrm>
            <a:off x="331328" y="1770487"/>
            <a:ext cx="7684885" cy="4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2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69A98C-47A6-0949-A817-69DA341B20B2}"/>
              </a:ext>
            </a:extLst>
          </p:cNvPr>
          <p:cNvSpPr/>
          <p:nvPr/>
        </p:nvSpPr>
        <p:spPr>
          <a:xfrm>
            <a:off x="335360" y="548680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B2607-6E17-A948-928E-61BF06C64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"/>
          <a:stretch/>
        </p:blipFill>
        <p:spPr>
          <a:xfrm>
            <a:off x="2735627" y="122486"/>
            <a:ext cx="8356384" cy="661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CE7B3D37-0B3F-B440-933B-BE986BDF000F}"/>
              </a:ext>
            </a:extLst>
          </p:cNvPr>
          <p:cNvSpPr/>
          <p:nvPr/>
        </p:nvSpPr>
        <p:spPr>
          <a:xfrm>
            <a:off x="335360" y="548680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个人主页的实现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34DFE-B3B8-1F4D-866A-AC1EC2694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3" b="10132"/>
          <a:stretch/>
        </p:blipFill>
        <p:spPr>
          <a:xfrm>
            <a:off x="335363" y="1220757"/>
            <a:ext cx="5376595" cy="2639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56FFAB-1A42-D74E-A72E-5D57B0817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6"/>
          <a:stretch/>
        </p:blipFill>
        <p:spPr>
          <a:xfrm>
            <a:off x="5711958" y="553744"/>
            <a:ext cx="6282177" cy="49925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B3757D-F8A1-B544-B29A-4AA8E235F888}"/>
              </a:ext>
            </a:extLst>
          </p:cNvPr>
          <p:cNvCxnSpPr>
            <a:cxnSpLocks/>
          </p:cNvCxnSpPr>
          <p:nvPr/>
        </p:nvCxnSpPr>
        <p:spPr>
          <a:xfrm flipV="1">
            <a:off x="3503712" y="2180861"/>
            <a:ext cx="2784309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2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936A7-1FB2-F24C-A833-EA9DF2B56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35361" y="1124744"/>
            <a:ext cx="8754375" cy="35523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C965AA-4C25-814E-8CC3-2177A48C6D07}"/>
              </a:ext>
            </a:extLst>
          </p:cNvPr>
          <p:cNvSpPr/>
          <p:nvPr/>
        </p:nvSpPr>
        <p:spPr>
          <a:xfrm>
            <a:off x="349643" y="548680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他人的主页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02CDA-69C9-3F43-8F25-EAC64C4E5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4" t="4090" b="1847"/>
          <a:stretch/>
        </p:blipFill>
        <p:spPr>
          <a:xfrm>
            <a:off x="3983766" y="2276872"/>
            <a:ext cx="8016213" cy="44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4D6156-E1F4-464F-A8E8-4984653C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50117"/>
            <a:ext cx="11519925" cy="53355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4F0C75A-9C8C-0C45-9A79-0BFE9BBCE5BA}"/>
              </a:ext>
            </a:extLst>
          </p:cNvPr>
          <p:cNvSpPr/>
          <p:nvPr/>
        </p:nvSpPr>
        <p:spPr>
          <a:xfrm>
            <a:off x="335360" y="556381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关注和取消关注</a:t>
            </a:r>
          </a:p>
        </p:txBody>
      </p:sp>
    </p:spTree>
    <p:extLst>
      <p:ext uri="{BB962C8B-B14F-4D97-AF65-F5344CB8AC3E}">
        <p14:creationId xmlns:p14="http://schemas.microsoft.com/office/powerpoint/2010/main" val="357482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F56C2FB0-0CBA-1C41-8D00-D8A1737CC1A5}"/>
              </a:ext>
            </a:extLst>
          </p:cNvPr>
          <p:cNvSpPr/>
          <p:nvPr/>
        </p:nvSpPr>
        <p:spPr>
          <a:xfrm>
            <a:off x="335360" y="553127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关注和取消关注的实现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C4B0E-4C19-9546-9215-D22261DF4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2" t="3119" r="5789" b="-2851"/>
          <a:stretch/>
        </p:blipFill>
        <p:spPr>
          <a:xfrm>
            <a:off x="335360" y="1729216"/>
            <a:ext cx="7104789" cy="865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6556B-53F1-4142-877E-7FDCC9DAB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8" t="7009" r="1887" b="9431"/>
          <a:stretch/>
        </p:blipFill>
        <p:spPr>
          <a:xfrm>
            <a:off x="335360" y="3429001"/>
            <a:ext cx="4718379" cy="1248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F04C4-E700-1E43-97C3-ABB05AA703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8" t="-284" b="6608"/>
          <a:stretch/>
        </p:blipFill>
        <p:spPr>
          <a:xfrm>
            <a:off x="5135894" y="3046372"/>
            <a:ext cx="6627949" cy="28890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8EA5A-3A46-A24E-A231-31037DA3F9F5}"/>
              </a:ext>
            </a:extLst>
          </p:cNvPr>
          <p:cNvSpPr/>
          <p:nvPr/>
        </p:nvSpPr>
        <p:spPr>
          <a:xfrm>
            <a:off x="335360" y="1209221"/>
            <a:ext cx="1681016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Noto Sans N'Ko" panose="020B0502040504020204" pitchFamily="34" charset="0"/>
              </a:rPr>
              <a:t>最终的实现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E951A-24E2-5147-B89E-CB9A2A592343}"/>
              </a:ext>
            </a:extLst>
          </p:cNvPr>
          <p:cNvSpPr/>
          <p:nvPr/>
        </p:nvSpPr>
        <p:spPr>
          <a:xfrm>
            <a:off x="5135894" y="2594966"/>
            <a:ext cx="1632181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Noto Sans N'Ko" panose="020B0502040504020204" pitchFamily="34" charset="0"/>
              </a:rPr>
              <a:t>最初的实现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BDF7B-B817-8C49-85E0-75ACE65C1ACE}"/>
              </a:ext>
            </a:extLst>
          </p:cNvPr>
          <p:cNvSpPr/>
          <p:nvPr/>
        </p:nvSpPr>
        <p:spPr>
          <a:xfrm>
            <a:off x="347683" y="2991576"/>
            <a:ext cx="1632181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Noto Sans N'Ko" panose="020B0502040504020204" pitchFamily="34" charset="0"/>
              </a:rPr>
              <a:t>废弃的实现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A33B74-940C-B548-B8BA-85AF0B9759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680"/>
          <a:stretch/>
        </p:blipFill>
        <p:spPr>
          <a:xfrm>
            <a:off x="9072331" y="3621022"/>
            <a:ext cx="2968444" cy="30841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A67B27-8ECB-0346-B5E4-5A0EF73CF960}"/>
              </a:ext>
            </a:extLst>
          </p:cNvPr>
          <p:cNvSpPr/>
          <p:nvPr/>
        </p:nvSpPr>
        <p:spPr>
          <a:xfrm>
            <a:off x="239349" y="4697745"/>
            <a:ext cx="4277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Noto Sans N'Ko" panose="020B0502040504020204" pitchFamily="34" charset="0"/>
              </a:rPr>
              <a:t>（或许是最佳的实现，但确是最复杂的）</a:t>
            </a:r>
          </a:p>
        </p:txBody>
      </p:sp>
    </p:spTree>
    <p:extLst>
      <p:ext uri="{BB962C8B-B14F-4D97-AF65-F5344CB8AC3E}">
        <p14:creationId xmlns:p14="http://schemas.microsoft.com/office/powerpoint/2010/main" val="34285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宽屏</PresentationFormat>
  <Paragraphs>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思源宋体 CN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昌宏</dc:creator>
  <cp:lastModifiedBy>刘 昌宏</cp:lastModifiedBy>
  <cp:revision>1</cp:revision>
  <dcterms:created xsi:type="dcterms:W3CDTF">2020-07-02T07:24:28Z</dcterms:created>
  <dcterms:modified xsi:type="dcterms:W3CDTF">2020-07-02T07:26:07Z</dcterms:modified>
</cp:coreProperties>
</file>