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403" r:id="rId3"/>
    <p:sldId id="366" r:id="rId4"/>
    <p:sldId id="398" r:id="rId5"/>
    <p:sldId id="367" r:id="rId6"/>
    <p:sldId id="401" r:id="rId7"/>
    <p:sldId id="368" r:id="rId8"/>
    <p:sldId id="369" r:id="rId9"/>
    <p:sldId id="370" r:id="rId10"/>
    <p:sldId id="371" r:id="rId11"/>
    <p:sldId id="374" r:id="rId1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1T11:04:25.69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6,'47'-2,"-7"0,-36 2,14 0,5 0,16 0,-1 0,-12 0,64 0,-70-1,58 4,-1 1,-53-6,65 8,42 0,-68-4,63 2,0-2,-72-2,69-1,-7 0,-83 1,79-2,-1 2,-76-1,51 2,0 1,-58-1,80 6,-87-6,51 4,-56-3,45 2,-38-4,41 6,-41-6,50 8,-22-4,2 0,-13-2,1 0,-29-2,66 4,-64-2,102 11,-89-10,86 10,-91-12,59 2,-61 0,80 3,-79-2,81 4,-84-8,94 7,-86-7,106 13,-103-10,96 12,-99-13,90 10,-88-10,85 2,-77 0,72 4,-39-2,-3 2,44-4,-88-4,48 6,-4-2,-42 0,96 2,-100-7,49 4,4-1,-38-3,36 2,-3 2,-43-4,78 1,-83 0,74-2,-74 1,64-3,-58 4,58-4,-59 3,54-1,-57 2,42-2,-46 2,40-4,-28 2,11 1,-20 1,9-3,8 3,-4-2,26 12,-50-6,22 7,6-10,-22 1,56 3,-55-4,44 3,-47-1,39-3,-26 4,7-4,-2 3,-21-3,26 1,-26 0,41 3,-39-2,35 0,-37-2,26 0,-18 0,18 2,-19-2,22 1,-27-1,23 0,-24 0,21-3,-21 3,30-2,-28 2,32-2,-33 1,36-3,-34 4,37-3,-40 3,33-1,-31 0,27-1,-25 2,32-4,-33 3,66 2,-60-1,38 6,-12-12,1 5,8-2,22 1,-59 2,76-2,-78 2,92-2,-90 0,69-2,-55 4,29-2,-29 0,15 1,-35 0,37-2,-40 3,41-3,-38 3,45-1,-41 0,51 5,-53-3,23 6,17-7,-27 0,100 0,-92 0,29-2,7 1,6 1,-2-3,-18 3,-12-1,-30 0,64-3,-63 4,56-4,-55 2,55 1,-20 1,-2-3,16 1,-49-1,48-1,-46 3,52-6,-58 6,58-3,-58 1,59 0,-45 6,45-4,-43 6,27-8,-45 3,49-8,-46 8,41-8,-47 6,27-5,-24 4,16-3,-9 6,0-3,5 3,-7-1,6-1,-1-2,-6 4,8-2,-5 0,2 0,2-4,-4 4,2-2,-2 4,3-3,-3 3,4-1,-5-1,5 1,-3 1,1 0,-1-3,0 3,2 0,-2-1,0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14387-4CD2-AE48-8DD5-A6861E1A5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C5787-C4A2-6C4D-93F3-C62F9EF00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32C06-FDC6-7441-BBA3-1200A161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F29F-99D9-934B-B9C2-7B7BF0540DED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59123-2FAE-BB47-91AB-39A91FC97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35BF4-A499-C649-9060-1E58606F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DC13-7DF8-CD42-BC6E-70399470C3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8179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EEC0-C913-0144-B90C-FFADE7E5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4F2B7-B63B-C948-BA00-55D552F77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4C66C-AF9E-9D41-9ABB-A03437BA6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F29F-99D9-934B-B9C2-7B7BF0540DED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E5DC2-B05C-814E-ADD4-9F2C03BF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4267B-43A8-1043-90EE-631DC759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DC13-7DF8-CD42-BC6E-70399470C3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5446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1D3DC3-5ABF-DC4E-82C1-3EAA2CB5E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79FAB-B158-1049-916C-944CD31AC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B9544-EBD7-4443-8B31-48EF3272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F29F-99D9-934B-B9C2-7B7BF0540DED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C7BE8-2801-634C-A51A-E2DD898E6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F86A2-3A1E-344A-B9BD-7D73D88C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DC13-7DF8-CD42-BC6E-70399470C3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62496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D1EE-58C5-4484-A400-D40AC2181756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0BE2-2305-4090-8C6B-386B5A3DB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043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D1EE-58C5-4484-A400-D40AC2181756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0BE2-2305-4090-8C6B-386B5A3DB97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Freeform 26"/>
          <p:cNvSpPr>
            <a:spLocks noEditPoints="1"/>
          </p:cNvSpPr>
          <p:nvPr userDrawn="1"/>
        </p:nvSpPr>
        <p:spPr bwMode="auto">
          <a:xfrm rot="19290626">
            <a:off x="-420189" y="222507"/>
            <a:ext cx="1417816" cy="316043"/>
          </a:xfrm>
          <a:custGeom>
            <a:avLst/>
            <a:gdLst>
              <a:gd name="T0" fmla="*/ 612 w 617"/>
              <a:gd name="T1" fmla="*/ 103 h 138"/>
              <a:gd name="T2" fmla="*/ 417 w 617"/>
              <a:gd name="T3" fmla="*/ 110 h 138"/>
              <a:gd name="T4" fmla="*/ 372 w 617"/>
              <a:gd name="T5" fmla="*/ 90 h 138"/>
              <a:gd name="T6" fmla="*/ 400 w 617"/>
              <a:gd name="T7" fmla="*/ 72 h 138"/>
              <a:gd name="T8" fmla="*/ 368 w 617"/>
              <a:gd name="T9" fmla="*/ 16 h 138"/>
              <a:gd name="T10" fmla="*/ 347 w 617"/>
              <a:gd name="T11" fmla="*/ 60 h 138"/>
              <a:gd name="T12" fmla="*/ 360 w 617"/>
              <a:gd name="T13" fmla="*/ 88 h 138"/>
              <a:gd name="T14" fmla="*/ 291 w 617"/>
              <a:gd name="T15" fmla="*/ 106 h 138"/>
              <a:gd name="T16" fmla="*/ 202 w 617"/>
              <a:gd name="T17" fmla="*/ 124 h 138"/>
              <a:gd name="T18" fmla="*/ 4 w 617"/>
              <a:gd name="T19" fmla="*/ 117 h 138"/>
              <a:gd name="T20" fmla="*/ 3 w 617"/>
              <a:gd name="T21" fmla="*/ 121 h 138"/>
              <a:gd name="T22" fmla="*/ 207 w 617"/>
              <a:gd name="T23" fmla="*/ 128 h 138"/>
              <a:gd name="T24" fmla="*/ 314 w 617"/>
              <a:gd name="T25" fmla="*/ 105 h 138"/>
              <a:gd name="T26" fmla="*/ 364 w 617"/>
              <a:gd name="T27" fmla="*/ 92 h 138"/>
              <a:gd name="T28" fmla="*/ 390 w 617"/>
              <a:gd name="T29" fmla="*/ 109 h 138"/>
              <a:gd name="T30" fmla="*/ 496 w 617"/>
              <a:gd name="T31" fmla="*/ 125 h 138"/>
              <a:gd name="T32" fmla="*/ 614 w 617"/>
              <a:gd name="T33" fmla="*/ 109 h 138"/>
              <a:gd name="T34" fmla="*/ 612 w 617"/>
              <a:gd name="T35" fmla="*/ 103 h 138"/>
              <a:gd name="T36" fmla="*/ 353 w 617"/>
              <a:gd name="T37" fmla="*/ 49 h 138"/>
              <a:gd name="T38" fmla="*/ 390 w 617"/>
              <a:gd name="T39" fmla="*/ 20 h 138"/>
              <a:gd name="T40" fmla="*/ 383 w 617"/>
              <a:gd name="T41" fmla="*/ 77 h 138"/>
              <a:gd name="T42" fmla="*/ 367 w 617"/>
              <a:gd name="T43" fmla="*/ 85 h 138"/>
              <a:gd name="T44" fmla="*/ 353 w 617"/>
              <a:gd name="T45" fmla="*/ 49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17" h="138">
                <a:moveTo>
                  <a:pt x="612" y="103"/>
                </a:moveTo>
                <a:cubicBezTo>
                  <a:pt x="549" y="118"/>
                  <a:pt x="481" y="124"/>
                  <a:pt x="417" y="110"/>
                </a:cubicBezTo>
                <a:cubicBezTo>
                  <a:pt x="402" y="107"/>
                  <a:pt x="385" y="100"/>
                  <a:pt x="372" y="90"/>
                </a:cubicBezTo>
                <a:cubicBezTo>
                  <a:pt x="383" y="85"/>
                  <a:pt x="393" y="80"/>
                  <a:pt x="400" y="72"/>
                </a:cubicBezTo>
                <a:cubicBezTo>
                  <a:pt x="428" y="46"/>
                  <a:pt x="407" y="0"/>
                  <a:pt x="368" y="16"/>
                </a:cubicBezTo>
                <a:cubicBezTo>
                  <a:pt x="351" y="24"/>
                  <a:pt x="344" y="42"/>
                  <a:pt x="347" y="60"/>
                </a:cubicBezTo>
                <a:cubicBezTo>
                  <a:pt x="349" y="71"/>
                  <a:pt x="354" y="80"/>
                  <a:pt x="360" y="88"/>
                </a:cubicBezTo>
                <a:cubicBezTo>
                  <a:pt x="338" y="96"/>
                  <a:pt x="313" y="101"/>
                  <a:pt x="291" y="106"/>
                </a:cubicBezTo>
                <a:cubicBezTo>
                  <a:pt x="262" y="114"/>
                  <a:pt x="232" y="120"/>
                  <a:pt x="202" y="124"/>
                </a:cubicBezTo>
                <a:cubicBezTo>
                  <a:pt x="136" y="134"/>
                  <a:pt x="69" y="134"/>
                  <a:pt x="4" y="117"/>
                </a:cubicBezTo>
                <a:cubicBezTo>
                  <a:pt x="1" y="117"/>
                  <a:pt x="0" y="121"/>
                  <a:pt x="3" y="121"/>
                </a:cubicBezTo>
                <a:cubicBezTo>
                  <a:pt x="70" y="138"/>
                  <a:pt x="139" y="138"/>
                  <a:pt x="207" y="128"/>
                </a:cubicBezTo>
                <a:cubicBezTo>
                  <a:pt x="243" y="123"/>
                  <a:pt x="279" y="115"/>
                  <a:pt x="314" y="105"/>
                </a:cubicBezTo>
                <a:cubicBezTo>
                  <a:pt x="329" y="101"/>
                  <a:pt x="348" y="98"/>
                  <a:pt x="364" y="92"/>
                </a:cubicBezTo>
                <a:cubicBezTo>
                  <a:pt x="372" y="99"/>
                  <a:pt x="380" y="105"/>
                  <a:pt x="390" y="109"/>
                </a:cubicBezTo>
                <a:cubicBezTo>
                  <a:pt x="422" y="123"/>
                  <a:pt x="461" y="125"/>
                  <a:pt x="496" y="125"/>
                </a:cubicBezTo>
                <a:cubicBezTo>
                  <a:pt x="536" y="125"/>
                  <a:pt x="575" y="119"/>
                  <a:pt x="614" y="109"/>
                </a:cubicBezTo>
                <a:cubicBezTo>
                  <a:pt x="617" y="108"/>
                  <a:pt x="616" y="102"/>
                  <a:pt x="612" y="103"/>
                </a:cubicBezTo>
                <a:close/>
                <a:moveTo>
                  <a:pt x="353" y="49"/>
                </a:moveTo>
                <a:cubicBezTo>
                  <a:pt x="354" y="31"/>
                  <a:pt x="372" y="16"/>
                  <a:pt x="390" y="20"/>
                </a:cubicBezTo>
                <a:cubicBezTo>
                  <a:pt x="423" y="28"/>
                  <a:pt x="402" y="67"/>
                  <a:pt x="383" y="77"/>
                </a:cubicBezTo>
                <a:cubicBezTo>
                  <a:pt x="378" y="80"/>
                  <a:pt x="373" y="83"/>
                  <a:pt x="367" y="85"/>
                </a:cubicBezTo>
                <a:cubicBezTo>
                  <a:pt x="358" y="76"/>
                  <a:pt x="352" y="64"/>
                  <a:pt x="353" y="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03219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D49B-1C7A-0C4A-9A69-116163A4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9E926-9FEA-7940-874E-32AE61F78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27363-3A3F-0947-91DE-81D6EAE5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F29F-99D9-934B-B9C2-7B7BF0540DED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C674F-350C-7842-92E8-791BD9C9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48077-8A56-5749-B9CE-8F368AC9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DC13-7DF8-CD42-BC6E-70399470C3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6155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2500-BB83-8C4C-A7C1-F687CC9A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84CC7-8C2F-4148-A6E6-9A0C7378A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4370B-43FC-694D-A428-D650B7D0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F29F-99D9-934B-B9C2-7B7BF0540DED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DC33B-327E-1640-A4C9-E4A8E7E3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621D0-C163-9448-A249-6F1B8BE4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DC13-7DF8-CD42-BC6E-70399470C3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6190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8072-7995-6943-8CE1-8EFAEC8D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BA946-25F1-6445-81B5-00923B8A8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11CFE-DACF-6845-916A-EABC48B9D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BBCA0-AE68-ED46-B134-3DDA4756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F29F-99D9-934B-B9C2-7B7BF0540DED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4FEAE-2D6B-F844-8E5F-31D28CB5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2AFB8-17D9-2641-BC91-437D0EDD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DC13-7DF8-CD42-BC6E-70399470C3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627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3B59-11EB-7F45-96BE-A1C8B795C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DFB19-786C-154D-8A60-FD549ADBE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74731-76A5-1946-BDEE-B12863C12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B83A5C-DDC5-9146-B07E-B62855ADC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E0112-43FA-604D-920D-1EC76D8E4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D94888-83B3-A346-B229-D1EA99EE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F29F-99D9-934B-B9C2-7B7BF0540DED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FF6F7D-1457-CA4B-94C7-A9AD2CDC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DB947-1967-D44E-B57E-A1A4B8DA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DC13-7DF8-CD42-BC6E-70399470C3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111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1B0C-5072-C947-AEE9-DF1965330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F23F8-27EB-AB43-B220-C562FA3B4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F29F-99D9-934B-B9C2-7B7BF0540DED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57D52-0FB9-C94B-B4AA-37FE12899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C75BD-6AE7-F24B-96B3-E9C15E70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DC13-7DF8-CD42-BC6E-70399470C3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4168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8B724-9C50-AA42-B670-E7B28F2C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F29F-99D9-934B-B9C2-7B7BF0540DED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0BBF6-140A-4641-9634-445ECD2CF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DDB79-E74C-724D-8BFC-B226B140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DC13-7DF8-CD42-BC6E-70399470C3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1313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A33E-1330-1643-AB7F-E355CE4D0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C7140-4D7C-CF4D-B17D-A1695BC1B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BECF1-2804-1C42-9CD1-8BD281608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3B2B3-133A-F146-B9AA-F48720EB4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F29F-99D9-934B-B9C2-7B7BF0540DED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308B2-9350-D148-93BC-43650F3D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84967-1105-664D-A399-8855B5CA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DC13-7DF8-CD42-BC6E-70399470C3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01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001F6-2316-8044-8915-65A9A902F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997A49-1CE7-8244-96CC-6CB0F24F5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65507-5EAF-6143-85DF-1757BB4D4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F4D99-275D-8140-B3AC-FF5CEE41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F29F-99D9-934B-B9C2-7B7BF0540DED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67116-B3CC-F64C-BA3E-E9CD31E7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4A127-DB76-B049-949F-DF40B195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DC13-7DF8-CD42-BC6E-70399470C3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0482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76B74-8801-D840-B8AC-0448ADF6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874F4-D9AD-E844-B58C-CE23D7823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8C72A-9B51-724A-B6EF-CCAE4B873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6F29F-99D9-934B-B9C2-7B7BF0540DED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27280-13FE-AE49-AE88-1FD6B9015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4EB1D-FEB3-A243-922E-DBBB91A8C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4DC13-7DF8-CD42-BC6E-70399470C3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7108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57644" y="2934329"/>
            <a:ext cx="4255460" cy="979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板块模块的前端模板（</a:t>
            </a:r>
            <a:r>
              <a:rPr lang="en-US" altLang="zh-CN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groups/templates</a:t>
            </a:r>
            <a:r>
              <a:rPr lang="zh-CN" altLang="en-US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333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添加修改板块的实现（</a:t>
            </a:r>
            <a:r>
              <a:rPr lang="en-US" altLang="zh-CN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groups/</a:t>
            </a:r>
            <a:r>
              <a:rPr lang="en-US" altLang="zh-CN" sz="1333" dirty="0" err="1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views.py</a:t>
            </a:r>
            <a:r>
              <a:rPr lang="zh-CN" altLang="en-US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333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</a:t>
            </a:r>
            <a:r>
              <a:rPr lang="en-US" altLang="zh-CN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退出板块的部分实现（</a:t>
            </a:r>
            <a:r>
              <a:rPr lang="en-US" altLang="zh-CN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groups/</a:t>
            </a:r>
            <a:r>
              <a:rPr lang="en-US" altLang="zh-CN" sz="1333" dirty="0" err="1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views.py</a:t>
            </a:r>
            <a:r>
              <a:rPr lang="zh-CN" altLang="en-US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333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83019" y="2242092"/>
            <a:ext cx="6609525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张家铭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775520" y="2336413"/>
            <a:ext cx="2080389" cy="2027112"/>
            <a:chOff x="2162095" y="1474764"/>
            <a:chExt cx="2054900" cy="2002277"/>
          </a:xfrm>
        </p:grpSpPr>
        <p:sp>
          <p:nvSpPr>
            <p:cNvPr id="9" name="Freeform 44"/>
            <p:cNvSpPr>
              <a:spLocks noEditPoints="1"/>
            </p:cNvSpPr>
            <p:nvPr/>
          </p:nvSpPr>
          <p:spPr bwMode="auto">
            <a:xfrm>
              <a:off x="2162095" y="1875449"/>
              <a:ext cx="1740026" cy="1601592"/>
            </a:xfrm>
            <a:custGeom>
              <a:avLst/>
              <a:gdLst>
                <a:gd name="T0" fmla="*/ 1112 w 1157"/>
                <a:gd name="T1" fmla="*/ 885 h 1069"/>
                <a:gd name="T2" fmla="*/ 1055 w 1157"/>
                <a:gd name="T3" fmla="*/ 950 h 1069"/>
                <a:gd name="T4" fmla="*/ 1013 w 1157"/>
                <a:gd name="T5" fmla="*/ 931 h 1069"/>
                <a:gd name="T6" fmla="*/ 1041 w 1157"/>
                <a:gd name="T7" fmla="*/ 962 h 1069"/>
                <a:gd name="T8" fmla="*/ 1017 w 1157"/>
                <a:gd name="T9" fmla="*/ 992 h 1069"/>
                <a:gd name="T10" fmla="*/ 738 w 1157"/>
                <a:gd name="T11" fmla="*/ 1058 h 1069"/>
                <a:gd name="T12" fmla="*/ 468 w 1157"/>
                <a:gd name="T13" fmla="*/ 986 h 1069"/>
                <a:gd name="T14" fmla="*/ 410 w 1157"/>
                <a:gd name="T15" fmla="*/ 915 h 1069"/>
                <a:gd name="T16" fmla="*/ 379 w 1157"/>
                <a:gd name="T17" fmla="*/ 925 h 1069"/>
                <a:gd name="T18" fmla="*/ 250 w 1157"/>
                <a:gd name="T19" fmla="*/ 903 h 1069"/>
                <a:gd name="T20" fmla="*/ 81 w 1157"/>
                <a:gd name="T21" fmla="*/ 342 h 1069"/>
                <a:gd name="T22" fmla="*/ 144 w 1157"/>
                <a:gd name="T23" fmla="*/ 345 h 1069"/>
                <a:gd name="T24" fmla="*/ 82 w 1157"/>
                <a:gd name="T25" fmla="*/ 331 h 1069"/>
                <a:gd name="T26" fmla="*/ 100 w 1157"/>
                <a:gd name="T27" fmla="*/ 147 h 1069"/>
                <a:gd name="T28" fmla="*/ 310 w 1157"/>
                <a:gd name="T29" fmla="*/ 28 h 1069"/>
                <a:gd name="T30" fmla="*/ 180 w 1157"/>
                <a:gd name="T31" fmla="*/ 51 h 1069"/>
                <a:gd name="T32" fmla="*/ 69 w 1157"/>
                <a:gd name="T33" fmla="*/ 316 h 1069"/>
                <a:gd name="T34" fmla="*/ 103 w 1157"/>
                <a:gd name="T35" fmla="*/ 764 h 1069"/>
                <a:gd name="T36" fmla="*/ 386 w 1157"/>
                <a:gd name="T37" fmla="*/ 932 h 1069"/>
                <a:gd name="T38" fmla="*/ 529 w 1157"/>
                <a:gd name="T39" fmla="*/ 1024 h 1069"/>
                <a:gd name="T40" fmla="*/ 928 w 1157"/>
                <a:gd name="T41" fmla="*/ 1041 h 1069"/>
                <a:gd name="T42" fmla="*/ 1074 w 1157"/>
                <a:gd name="T43" fmla="*/ 948 h 1069"/>
                <a:gd name="T44" fmla="*/ 1151 w 1157"/>
                <a:gd name="T45" fmla="*/ 776 h 1069"/>
                <a:gd name="T46" fmla="*/ 123 w 1157"/>
                <a:gd name="T47" fmla="*/ 354 h 1069"/>
                <a:gd name="T48" fmla="*/ 86 w 1157"/>
                <a:gd name="T49" fmla="*/ 337 h 1069"/>
                <a:gd name="T50" fmla="*/ 386 w 1157"/>
                <a:gd name="T51" fmla="*/ 922 h 1069"/>
                <a:gd name="T52" fmla="*/ 382 w 1157"/>
                <a:gd name="T53" fmla="*/ 895 h 1069"/>
                <a:gd name="T54" fmla="*/ 389 w 1157"/>
                <a:gd name="T55" fmla="*/ 921 h 1069"/>
                <a:gd name="T56" fmla="*/ 1027 w 1157"/>
                <a:gd name="T57" fmla="*/ 947 h 1069"/>
                <a:gd name="T58" fmla="*/ 1020 w 1157"/>
                <a:gd name="T59" fmla="*/ 932 h 1069"/>
                <a:gd name="T60" fmla="*/ 1027 w 1157"/>
                <a:gd name="T61" fmla="*/ 921 h 1069"/>
                <a:gd name="T62" fmla="*/ 1047 w 1157"/>
                <a:gd name="T63" fmla="*/ 942 h 1069"/>
                <a:gd name="T64" fmla="*/ 1045 w 1157"/>
                <a:gd name="T65" fmla="*/ 953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7" h="1069">
                  <a:moveTo>
                    <a:pt x="1151" y="776"/>
                  </a:moveTo>
                  <a:cubicBezTo>
                    <a:pt x="1140" y="814"/>
                    <a:pt x="1132" y="850"/>
                    <a:pt x="1112" y="885"/>
                  </a:cubicBezTo>
                  <a:cubicBezTo>
                    <a:pt x="1102" y="901"/>
                    <a:pt x="1091" y="917"/>
                    <a:pt x="1078" y="931"/>
                  </a:cubicBezTo>
                  <a:cubicBezTo>
                    <a:pt x="1071" y="938"/>
                    <a:pt x="1064" y="946"/>
                    <a:pt x="1055" y="950"/>
                  </a:cubicBezTo>
                  <a:cubicBezTo>
                    <a:pt x="1059" y="934"/>
                    <a:pt x="1056" y="914"/>
                    <a:pt x="1037" y="909"/>
                  </a:cubicBezTo>
                  <a:cubicBezTo>
                    <a:pt x="1021" y="905"/>
                    <a:pt x="1014" y="918"/>
                    <a:pt x="1013" y="931"/>
                  </a:cubicBezTo>
                  <a:cubicBezTo>
                    <a:pt x="1011" y="938"/>
                    <a:pt x="1012" y="946"/>
                    <a:pt x="1017" y="952"/>
                  </a:cubicBezTo>
                  <a:cubicBezTo>
                    <a:pt x="1024" y="960"/>
                    <a:pt x="1033" y="963"/>
                    <a:pt x="1041" y="962"/>
                  </a:cubicBezTo>
                  <a:cubicBezTo>
                    <a:pt x="1041" y="963"/>
                    <a:pt x="1041" y="963"/>
                    <a:pt x="1041" y="963"/>
                  </a:cubicBezTo>
                  <a:cubicBezTo>
                    <a:pt x="1035" y="974"/>
                    <a:pt x="1026" y="984"/>
                    <a:pt x="1017" y="992"/>
                  </a:cubicBezTo>
                  <a:cubicBezTo>
                    <a:pt x="994" y="1010"/>
                    <a:pt x="967" y="1020"/>
                    <a:pt x="940" y="1028"/>
                  </a:cubicBezTo>
                  <a:cubicBezTo>
                    <a:pt x="875" y="1049"/>
                    <a:pt x="806" y="1059"/>
                    <a:pt x="738" y="1058"/>
                  </a:cubicBezTo>
                  <a:cubicBezTo>
                    <a:pt x="675" y="1057"/>
                    <a:pt x="612" y="1046"/>
                    <a:pt x="553" y="1025"/>
                  </a:cubicBezTo>
                  <a:cubicBezTo>
                    <a:pt x="524" y="1014"/>
                    <a:pt x="495" y="1002"/>
                    <a:pt x="468" y="986"/>
                  </a:cubicBezTo>
                  <a:cubicBezTo>
                    <a:pt x="441" y="971"/>
                    <a:pt x="411" y="954"/>
                    <a:pt x="392" y="929"/>
                  </a:cubicBezTo>
                  <a:cubicBezTo>
                    <a:pt x="399" y="926"/>
                    <a:pt x="405" y="921"/>
                    <a:pt x="410" y="915"/>
                  </a:cubicBezTo>
                  <a:cubicBezTo>
                    <a:pt x="421" y="902"/>
                    <a:pt x="425" y="871"/>
                    <a:pt x="400" y="871"/>
                  </a:cubicBezTo>
                  <a:cubicBezTo>
                    <a:pt x="373" y="872"/>
                    <a:pt x="370" y="907"/>
                    <a:pt x="379" y="925"/>
                  </a:cubicBezTo>
                  <a:cubicBezTo>
                    <a:pt x="368" y="929"/>
                    <a:pt x="355" y="930"/>
                    <a:pt x="343" y="930"/>
                  </a:cubicBezTo>
                  <a:cubicBezTo>
                    <a:pt x="311" y="928"/>
                    <a:pt x="278" y="918"/>
                    <a:pt x="250" y="903"/>
                  </a:cubicBezTo>
                  <a:cubicBezTo>
                    <a:pt x="188" y="871"/>
                    <a:pt x="141" y="818"/>
                    <a:pt x="109" y="757"/>
                  </a:cubicBezTo>
                  <a:cubicBezTo>
                    <a:pt x="41" y="632"/>
                    <a:pt x="16" y="473"/>
                    <a:pt x="81" y="342"/>
                  </a:cubicBezTo>
                  <a:cubicBezTo>
                    <a:pt x="87" y="349"/>
                    <a:pt x="94" y="356"/>
                    <a:pt x="103" y="359"/>
                  </a:cubicBezTo>
                  <a:cubicBezTo>
                    <a:pt x="119" y="365"/>
                    <a:pt x="137" y="360"/>
                    <a:pt x="144" y="345"/>
                  </a:cubicBezTo>
                  <a:cubicBezTo>
                    <a:pt x="150" y="331"/>
                    <a:pt x="144" y="316"/>
                    <a:pt x="130" y="311"/>
                  </a:cubicBezTo>
                  <a:cubicBezTo>
                    <a:pt x="110" y="303"/>
                    <a:pt x="94" y="316"/>
                    <a:pt x="82" y="331"/>
                  </a:cubicBezTo>
                  <a:cubicBezTo>
                    <a:pt x="73" y="314"/>
                    <a:pt x="71" y="292"/>
                    <a:pt x="70" y="275"/>
                  </a:cubicBezTo>
                  <a:cubicBezTo>
                    <a:pt x="68" y="231"/>
                    <a:pt x="79" y="186"/>
                    <a:pt x="100" y="147"/>
                  </a:cubicBezTo>
                  <a:cubicBezTo>
                    <a:pt x="120" y="111"/>
                    <a:pt x="150" y="80"/>
                    <a:pt x="185" y="58"/>
                  </a:cubicBezTo>
                  <a:cubicBezTo>
                    <a:pt x="218" y="37"/>
                    <a:pt x="270" y="13"/>
                    <a:pt x="310" y="28"/>
                  </a:cubicBezTo>
                  <a:cubicBezTo>
                    <a:pt x="312" y="29"/>
                    <a:pt x="313" y="26"/>
                    <a:pt x="311" y="25"/>
                  </a:cubicBezTo>
                  <a:cubicBezTo>
                    <a:pt x="275" y="0"/>
                    <a:pt x="212" y="31"/>
                    <a:pt x="180" y="51"/>
                  </a:cubicBezTo>
                  <a:cubicBezTo>
                    <a:pt x="136" y="78"/>
                    <a:pt x="102" y="118"/>
                    <a:pt x="82" y="166"/>
                  </a:cubicBezTo>
                  <a:cubicBezTo>
                    <a:pt x="63" y="212"/>
                    <a:pt x="55" y="268"/>
                    <a:pt x="69" y="316"/>
                  </a:cubicBezTo>
                  <a:cubicBezTo>
                    <a:pt x="71" y="323"/>
                    <a:pt x="74" y="330"/>
                    <a:pt x="78" y="336"/>
                  </a:cubicBezTo>
                  <a:cubicBezTo>
                    <a:pt x="0" y="466"/>
                    <a:pt x="34" y="638"/>
                    <a:pt x="103" y="764"/>
                  </a:cubicBezTo>
                  <a:cubicBezTo>
                    <a:pt x="137" y="826"/>
                    <a:pt x="185" y="880"/>
                    <a:pt x="248" y="912"/>
                  </a:cubicBezTo>
                  <a:cubicBezTo>
                    <a:pt x="283" y="929"/>
                    <a:pt x="345" y="950"/>
                    <a:pt x="386" y="932"/>
                  </a:cubicBezTo>
                  <a:cubicBezTo>
                    <a:pt x="399" y="955"/>
                    <a:pt x="425" y="969"/>
                    <a:pt x="447" y="983"/>
                  </a:cubicBezTo>
                  <a:cubicBezTo>
                    <a:pt x="473" y="999"/>
                    <a:pt x="500" y="1013"/>
                    <a:pt x="529" y="1024"/>
                  </a:cubicBezTo>
                  <a:cubicBezTo>
                    <a:pt x="589" y="1049"/>
                    <a:pt x="654" y="1062"/>
                    <a:pt x="719" y="1065"/>
                  </a:cubicBezTo>
                  <a:cubicBezTo>
                    <a:pt x="789" y="1069"/>
                    <a:pt x="860" y="1060"/>
                    <a:pt x="928" y="1041"/>
                  </a:cubicBezTo>
                  <a:cubicBezTo>
                    <a:pt x="974" y="1027"/>
                    <a:pt x="1031" y="1008"/>
                    <a:pt x="1052" y="960"/>
                  </a:cubicBezTo>
                  <a:cubicBezTo>
                    <a:pt x="1060" y="958"/>
                    <a:pt x="1068" y="953"/>
                    <a:pt x="1074" y="948"/>
                  </a:cubicBezTo>
                  <a:cubicBezTo>
                    <a:pt x="1119" y="909"/>
                    <a:pt x="1156" y="836"/>
                    <a:pt x="1157" y="777"/>
                  </a:cubicBezTo>
                  <a:cubicBezTo>
                    <a:pt x="1157" y="773"/>
                    <a:pt x="1152" y="773"/>
                    <a:pt x="1151" y="776"/>
                  </a:cubicBezTo>
                  <a:close/>
                  <a:moveTo>
                    <a:pt x="125" y="317"/>
                  </a:moveTo>
                  <a:cubicBezTo>
                    <a:pt x="145" y="324"/>
                    <a:pt x="139" y="348"/>
                    <a:pt x="123" y="354"/>
                  </a:cubicBezTo>
                  <a:cubicBezTo>
                    <a:pt x="116" y="356"/>
                    <a:pt x="104" y="353"/>
                    <a:pt x="98" y="349"/>
                  </a:cubicBezTo>
                  <a:cubicBezTo>
                    <a:pt x="93" y="346"/>
                    <a:pt x="89" y="341"/>
                    <a:pt x="86" y="337"/>
                  </a:cubicBezTo>
                  <a:cubicBezTo>
                    <a:pt x="95" y="324"/>
                    <a:pt x="109" y="312"/>
                    <a:pt x="125" y="317"/>
                  </a:cubicBezTo>
                  <a:close/>
                  <a:moveTo>
                    <a:pt x="386" y="922"/>
                  </a:moveTo>
                  <a:cubicBezTo>
                    <a:pt x="386" y="922"/>
                    <a:pt x="386" y="922"/>
                    <a:pt x="386" y="922"/>
                  </a:cubicBezTo>
                  <a:cubicBezTo>
                    <a:pt x="381" y="914"/>
                    <a:pt x="380" y="905"/>
                    <a:pt x="382" y="895"/>
                  </a:cubicBezTo>
                  <a:cubicBezTo>
                    <a:pt x="390" y="875"/>
                    <a:pt x="399" y="875"/>
                    <a:pt x="410" y="898"/>
                  </a:cubicBezTo>
                  <a:cubicBezTo>
                    <a:pt x="409" y="908"/>
                    <a:pt x="397" y="917"/>
                    <a:pt x="389" y="921"/>
                  </a:cubicBezTo>
                  <a:cubicBezTo>
                    <a:pt x="388" y="922"/>
                    <a:pt x="387" y="922"/>
                    <a:pt x="386" y="922"/>
                  </a:cubicBezTo>
                  <a:close/>
                  <a:moveTo>
                    <a:pt x="1027" y="947"/>
                  </a:moveTo>
                  <a:cubicBezTo>
                    <a:pt x="1023" y="943"/>
                    <a:pt x="1020" y="939"/>
                    <a:pt x="1020" y="935"/>
                  </a:cubicBezTo>
                  <a:cubicBezTo>
                    <a:pt x="1020" y="934"/>
                    <a:pt x="1020" y="933"/>
                    <a:pt x="1020" y="932"/>
                  </a:cubicBezTo>
                  <a:cubicBezTo>
                    <a:pt x="1022" y="928"/>
                    <a:pt x="1024" y="924"/>
                    <a:pt x="1026" y="922"/>
                  </a:cubicBezTo>
                  <a:cubicBezTo>
                    <a:pt x="1026" y="922"/>
                    <a:pt x="1027" y="922"/>
                    <a:pt x="1027" y="921"/>
                  </a:cubicBezTo>
                  <a:cubicBezTo>
                    <a:pt x="1034" y="923"/>
                    <a:pt x="1039" y="926"/>
                    <a:pt x="1043" y="931"/>
                  </a:cubicBezTo>
                  <a:cubicBezTo>
                    <a:pt x="1045" y="934"/>
                    <a:pt x="1047" y="938"/>
                    <a:pt x="1047" y="942"/>
                  </a:cubicBezTo>
                  <a:cubicBezTo>
                    <a:pt x="1048" y="944"/>
                    <a:pt x="1047" y="947"/>
                    <a:pt x="1047" y="949"/>
                  </a:cubicBezTo>
                  <a:cubicBezTo>
                    <a:pt x="1046" y="950"/>
                    <a:pt x="1046" y="952"/>
                    <a:pt x="1045" y="953"/>
                  </a:cubicBezTo>
                  <a:cubicBezTo>
                    <a:pt x="1039" y="954"/>
                    <a:pt x="1034" y="953"/>
                    <a:pt x="1027" y="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" name="Freeform 44"/>
            <p:cNvSpPr>
              <a:spLocks noEditPoints="1"/>
            </p:cNvSpPr>
            <p:nvPr/>
          </p:nvSpPr>
          <p:spPr bwMode="auto">
            <a:xfrm rot="10800000">
              <a:off x="2476969" y="1474764"/>
              <a:ext cx="1740026" cy="1601592"/>
            </a:xfrm>
            <a:custGeom>
              <a:avLst/>
              <a:gdLst>
                <a:gd name="T0" fmla="*/ 1112 w 1157"/>
                <a:gd name="T1" fmla="*/ 885 h 1069"/>
                <a:gd name="T2" fmla="*/ 1055 w 1157"/>
                <a:gd name="T3" fmla="*/ 950 h 1069"/>
                <a:gd name="T4" fmla="*/ 1013 w 1157"/>
                <a:gd name="T5" fmla="*/ 931 h 1069"/>
                <a:gd name="T6" fmla="*/ 1041 w 1157"/>
                <a:gd name="T7" fmla="*/ 962 h 1069"/>
                <a:gd name="T8" fmla="*/ 1017 w 1157"/>
                <a:gd name="T9" fmla="*/ 992 h 1069"/>
                <a:gd name="T10" fmla="*/ 738 w 1157"/>
                <a:gd name="T11" fmla="*/ 1058 h 1069"/>
                <a:gd name="T12" fmla="*/ 468 w 1157"/>
                <a:gd name="T13" fmla="*/ 986 h 1069"/>
                <a:gd name="T14" fmla="*/ 410 w 1157"/>
                <a:gd name="T15" fmla="*/ 915 h 1069"/>
                <a:gd name="T16" fmla="*/ 379 w 1157"/>
                <a:gd name="T17" fmla="*/ 925 h 1069"/>
                <a:gd name="T18" fmla="*/ 250 w 1157"/>
                <a:gd name="T19" fmla="*/ 903 h 1069"/>
                <a:gd name="T20" fmla="*/ 81 w 1157"/>
                <a:gd name="T21" fmla="*/ 342 h 1069"/>
                <a:gd name="T22" fmla="*/ 144 w 1157"/>
                <a:gd name="T23" fmla="*/ 345 h 1069"/>
                <a:gd name="T24" fmla="*/ 82 w 1157"/>
                <a:gd name="T25" fmla="*/ 331 h 1069"/>
                <a:gd name="T26" fmla="*/ 100 w 1157"/>
                <a:gd name="T27" fmla="*/ 147 h 1069"/>
                <a:gd name="T28" fmla="*/ 310 w 1157"/>
                <a:gd name="T29" fmla="*/ 28 h 1069"/>
                <a:gd name="T30" fmla="*/ 180 w 1157"/>
                <a:gd name="T31" fmla="*/ 51 h 1069"/>
                <a:gd name="T32" fmla="*/ 69 w 1157"/>
                <a:gd name="T33" fmla="*/ 316 h 1069"/>
                <a:gd name="T34" fmla="*/ 103 w 1157"/>
                <a:gd name="T35" fmla="*/ 764 h 1069"/>
                <a:gd name="T36" fmla="*/ 386 w 1157"/>
                <a:gd name="T37" fmla="*/ 932 h 1069"/>
                <a:gd name="T38" fmla="*/ 529 w 1157"/>
                <a:gd name="T39" fmla="*/ 1024 h 1069"/>
                <a:gd name="T40" fmla="*/ 928 w 1157"/>
                <a:gd name="T41" fmla="*/ 1041 h 1069"/>
                <a:gd name="T42" fmla="*/ 1074 w 1157"/>
                <a:gd name="T43" fmla="*/ 948 h 1069"/>
                <a:gd name="T44" fmla="*/ 1151 w 1157"/>
                <a:gd name="T45" fmla="*/ 776 h 1069"/>
                <a:gd name="T46" fmla="*/ 123 w 1157"/>
                <a:gd name="T47" fmla="*/ 354 h 1069"/>
                <a:gd name="T48" fmla="*/ 86 w 1157"/>
                <a:gd name="T49" fmla="*/ 337 h 1069"/>
                <a:gd name="T50" fmla="*/ 386 w 1157"/>
                <a:gd name="T51" fmla="*/ 922 h 1069"/>
                <a:gd name="T52" fmla="*/ 382 w 1157"/>
                <a:gd name="T53" fmla="*/ 895 h 1069"/>
                <a:gd name="T54" fmla="*/ 389 w 1157"/>
                <a:gd name="T55" fmla="*/ 921 h 1069"/>
                <a:gd name="T56" fmla="*/ 1027 w 1157"/>
                <a:gd name="T57" fmla="*/ 947 h 1069"/>
                <a:gd name="T58" fmla="*/ 1020 w 1157"/>
                <a:gd name="T59" fmla="*/ 932 h 1069"/>
                <a:gd name="T60" fmla="*/ 1027 w 1157"/>
                <a:gd name="T61" fmla="*/ 921 h 1069"/>
                <a:gd name="T62" fmla="*/ 1047 w 1157"/>
                <a:gd name="T63" fmla="*/ 942 h 1069"/>
                <a:gd name="T64" fmla="*/ 1045 w 1157"/>
                <a:gd name="T65" fmla="*/ 953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7" h="1069">
                  <a:moveTo>
                    <a:pt x="1151" y="776"/>
                  </a:moveTo>
                  <a:cubicBezTo>
                    <a:pt x="1140" y="814"/>
                    <a:pt x="1132" y="850"/>
                    <a:pt x="1112" y="885"/>
                  </a:cubicBezTo>
                  <a:cubicBezTo>
                    <a:pt x="1102" y="901"/>
                    <a:pt x="1091" y="917"/>
                    <a:pt x="1078" y="931"/>
                  </a:cubicBezTo>
                  <a:cubicBezTo>
                    <a:pt x="1071" y="938"/>
                    <a:pt x="1064" y="946"/>
                    <a:pt x="1055" y="950"/>
                  </a:cubicBezTo>
                  <a:cubicBezTo>
                    <a:pt x="1059" y="934"/>
                    <a:pt x="1056" y="914"/>
                    <a:pt x="1037" y="909"/>
                  </a:cubicBezTo>
                  <a:cubicBezTo>
                    <a:pt x="1021" y="905"/>
                    <a:pt x="1014" y="918"/>
                    <a:pt x="1013" y="931"/>
                  </a:cubicBezTo>
                  <a:cubicBezTo>
                    <a:pt x="1011" y="938"/>
                    <a:pt x="1012" y="946"/>
                    <a:pt x="1017" y="952"/>
                  </a:cubicBezTo>
                  <a:cubicBezTo>
                    <a:pt x="1024" y="960"/>
                    <a:pt x="1033" y="963"/>
                    <a:pt x="1041" y="962"/>
                  </a:cubicBezTo>
                  <a:cubicBezTo>
                    <a:pt x="1041" y="963"/>
                    <a:pt x="1041" y="963"/>
                    <a:pt x="1041" y="963"/>
                  </a:cubicBezTo>
                  <a:cubicBezTo>
                    <a:pt x="1035" y="974"/>
                    <a:pt x="1026" y="984"/>
                    <a:pt x="1017" y="992"/>
                  </a:cubicBezTo>
                  <a:cubicBezTo>
                    <a:pt x="994" y="1010"/>
                    <a:pt x="967" y="1020"/>
                    <a:pt x="940" y="1028"/>
                  </a:cubicBezTo>
                  <a:cubicBezTo>
                    <a:pt x="875" y="1049"/>
                    <a:pt x="806" y="1059"/>
                    <a:pt x="738" y="1058"/>
                  </a:cubicBezTo>
                  <a:cubicBezTo>
                    <a:pt x="675" y="1057"/>
                    <a:pt x="612" y="1046"/>
                    <a:pt x="553" y="1025"/>
                  </a:cubicBezTo>
                  <a:cubicBezTo>
                    <a:pt x="524" y="1014"/>
                    <a:pt x="495" y="1002"/>
                    <a:pt x="468" y="986"/>
                  </a:cubicBezTo>
                  <a:cubicBezTo>
                    <a:pt x="441" y="971"/>
                    <a:pt x="411" y="954"/>
                    <a:pt x="392" y="929"/>
                  </a:cubicBezTo>
                  <a:cubicBezTo>
                    <a:pt x="399" y="926"/>
                    <a:pt x="405" y="921"/>
                    <a:pt x="410" y="915"/>
                  </a:cubicBezTo>
                  <a:cubicBezTo>
                    <a:pt x="421" y="902"/>
                    <a:pt x="425" y="871"/>
                    <a:pt x="400" y="871"/>
                  </a:cubicBezTo>
                  <a:cubicBezTo>
                    <a:pt x="373" y="872"/>
                    <a:pt x="370" y="907"/>
                    <a:pt x="379" y="925"/>
                  </a:cubicBezTo>
                  <a:cubicBezTo>
                    <a:pt x="368" y="929"/>
                    <a:pt x="355" y="930"/>
                    <a:pt x="343" y="930"/>
                  </a:cubicBezTo>
                  <a:cubicBezTo>
                    <a:pt x="311" y="928"/>
                    <a:pt x="278" y="918"/>
                    <a:pt x="250" y="903"/>
                  </a:cubicBezTo>
                  <a:cubicBezTo>
                    <a:pt x="188" y="871"/>
                    <a:pt x="141" y="818"/>
                    <a:pt x="109" y="757"/>
                  </a:cubicBezTo>
                  <a:cubicBezTo>
                    <a:pt x="41" y="632"/>
                    <a:pt x="16" y="473"/>
                    <a:pt x="81" y="342"/>
                  </a:cubicBezTo>
                  <a:cubicBezTo>
                    <a:pt x="87" y="349"/>
                    <a:pt x="94" y="356"/>
                    <a:pt x="103" y="359"/>
                  </a:cubicBezTo>
                  <a:cubicBezTo>
                    <a:pt x="119" y="365"/>
                    <a:pt x="137" y="360"/>
                    <a:pt x="144" y="345"/>
                  </a:cubicBezTo>
                  <a:cubicBezTo>
                    <a:pt x="150" y="331"/>
                    <a:pt x="144" y="316"/>
                    <a:pt x="130" y="311"/>
                  </a:cubicBezTo>
                  <a:cubicBezTo>
                    <a:pt x="110" y="303"/>
                    <a:pt x="94" y="316"/>
                    <a:pt x="82" y="331"/>
                  </a:cubicBezTo>
                  <a:cubicBezTo>
                    <a:pt x="73" y="314"/>
                    <a:pt x="71" y="292"/>
                    <a:pt x="70" y="275"/>
                  </a:cubicBezTo>
                  <a:cubicBezTo>
                    <a:pt x="68" y="231"/>
                    <a:pt x="79" y="186"/>
                    <a:pt x="100" y="147"/>
                  </a:cubicBezTo>
                  <a:cubicBezTo>
                    <a:pt x="120" y="111"/>
                    <a:pt x="150" y="80"/>
                    <a:pt x="185" y="58"/>
                  </a:cubicBezTo>
                  <a:cubicBezTo>
                    <a:pt x="218" y="37"/>
                    <a:pt x="270" y="13"/>
                    <a:pt x="310" y="28"/>
                  </a:cubicBezTo>
                  <a:cubicBezTo>
                    <a:pt x="312" y="29"/>
                    <a:pt x="313" y="26"/>
                    <a:pt x="311" y="25"/>
                  </a:cubicBezTo>
                  <a:cubicBezTo>
                    <a:pt x="275" y="0"/>
                    <a:pt x="212" y="31"/>
                    <a:pt x="180" y="51"/>
                  </a:cubicBezTo>
                  <a:cubicBezTo>
                    <a:pt x="136" y="78"/>
                    <a:pt x="102" y="118"/>
                    <a:pt x="82" y="166"/>
                  </a:cubicBezTo>
                  <a:cubicBezTo>
                    <a:pt x="63" y="212"/>
                    <a:pt x="55" y="268"/>
                    <a:pt x="69" y="316"/>
                  </a:cubicBezTo>
                  <a:cubicBezTo>
                    <a:pt x="71" y="323"/>
                    <a:pt x="74" y="330"/>
                    <a:pt x="78" y="336"/>
                  </a:cubicBezTo>
                  <a:cubicBezTo>
                    <a:pt x="0" y="466"/>
                    <a:pt x="34" y="638"/>
                    <a:pt x="103" y="764"/>
                  </a:cubicBezTo>
                  <a:cubicBezTo>
                    <a:pt x="137" y="826"/>
                    <a:pt x="185" y="880"/>
                    <a:pt x="248" y="912"/>
                  </a:cubicBezTo>
                  <a:cubicBezTo>
                    <a:pt x="283" y="929"/>
                    <a:pt x="345" y="950"/>
                    <a:pt x="386" y="932"/>
                  </a:cubicBezTo>
                  <a:cubicBezTo>
                    <a:pt x="399" y="955"/>
                    <a:pt x="425" y="969"/>
                    <a:pt x="447" y="983"/>
                  </a:cubicBezTo>
                  <a:cubicBezTo>
                    <a:pt x="473" y="999"/>
                    <a:pt x="500" y="1013"/>
                    <a:pt x="529" y="1024"/>
                  </a:cubicBezTo>
                  <a:cubicBezTo>
                    <a:pt x="589" y="1049"/>
                    <a:pt x="654" y="1062"/>
                    <a:pt x="719" y="1065"/>
                  </a:cubicBezTo>
                  <a:cubicBezTo>
                    <a:pt x="789" y="1069"/>
                    <a:pt x="860" y="1060"/>
                    <a:pt x="928" y="1041"/>
                  </a:cubicBezTo>
                  <a:cubicBezTo>
                    <a:pt x="974" y="1027"/>
                    <a:pt x="1031" y="1008"/>
                    <a:pt x="1052" y="960"/>
                  </a:cubicBezTo>
                  <a:cubicBezTo>
                    <a:pt x="1060" y="958"/>
                    <a:pt x="1068" y="953"/>
                    <a:pt x="1074" y="948"/>
                  </a:cubicBezTo>
                  <a:cubicBezTo>
                    <a:pt x="1119" y="909"/>
                    <a:pt x="1156" y="836"/>
                    <a:pt x="1157" y="777"/>
                  </a:cubicBezTo>
                  <a:cubicBezTo>
                    <a:pt x="1157" y="773"/>
                    <a:pt x="1152" y="773"/>
                    <a:pt x="1151" y="776"/>
                  </a:cubicBezTo>
                  <a:close/>
                  <a:moveTo>
                    <a:pt x="125" y="317"/>
                  </a:moveTo>
                  <a:cubicBezTo>
                    <a:pt x="145" y="324"/>
                    <a:pt x="139" y="348"/>
                    <a:pt x="123" y="354"/>
                  </a:cubicBezTo>
                  <a:cubicBezTo>
                    <a:pt x="116" y="356"/>
                    <a:pt x="104" y="353"/>
                    <a:pt x="98" y="349"/>
                  </a:cubicBezTo>
                  <a:cubicBezTo>
                    <a:pt x="93" y="346"/>
                    <a:pt x="89" y="341"/>
                    <a:pt x="86" y="337"/>
                  </a:cubicBezTo>
                  <a:cubicBezTo>
                    <a:pt x="95" y="324"/>
                    <a:pt x="109" y="312"/>
                    <a:pt x="125" y="317"/>
                  </a:cubicBezTo>
                  <a:close/>
                  <a:moveTo>
                    <a:pt x="386" y="922"/>
                  </a:moveTo>
                  <a:cubicBezTo>
                    <a:pt x="386" y="922"/>
                    <a:pt x="386" y="922"/>
                    <a:pt x="386" y="922"/>
                  </a:cubicBezTo>
                  <a:cubicBezTo>
                    <a:pt x="381" y="914"/>
                    <a:pt x="380" y="905"/>
                    <a:pt x="382" y="895"/>
                  </a:cubicBezTo>
                  <a:cubicBezTo>
                    <a:pt x="390" y="875"/>
                    <a:pt x="399" y="875"/>
                    <a:pt x="410" y="898"/>
                  </a:cubicBezTo>
                  <a:cubicBezTo>
                    <a:pt x="409" y="908"/>
                    <a:pt x="397" y="917"/>
                    <a:pt x="389" y="921"/>
                  </a:cubicBezTo>
                  <a:cubicBezTo>
                    <a:pt x="388" y="922"/>
                    <a:pt x="387" y="922"/>
                    <a:pt x="386" y="922"/>
                  </a:cubicBezTo>
                  <a:close/>
                  <a:moveTo>
                    <a:pt x="1027" y="947"/>
                  </a:moveTo>
                  <a:cubicBezTo>
                    <a:pt x="1023" y="943"/>
                    <a:pt x="1020" y="939"/>
                    <a:pt x="1020" y="935"/>
                  </a:cubicBezTo>
                  <a:cubicBezTo>
                    <a:pt x="1020" y="934"/>
                    <a:pt x="1020" y="933"/>
                    <a:pt x="1020" y="932"/>
                  </a:cubicBezTo>
                  <a:cubicBezTo>
                    <a:pt x="1022" y="928"/>
                    <a:pt x="1024" y="924"/>
                    <a:pt x="1026" y="922"/>
                  </a:cubicBezTo>
                  <a:cubicBezTo>
                    <a:pt x="1026" y="922"/>
                    <a:pt x="1027" y="922"/>
                    <a:pt x="1027" y="921"/>
                  </a:cubicBezTo>
                  <a:cubicBezTo>
                    <a:pt x="1034" y="923"/>
                    <a:pt x="1039" y="926"/>
                    <a:pt x="1043" y="931"/>
                  </a:cubicBezTo>
                  <a:cubicBezTo>
                    <a:pt x="1045" y="934"/>
                    <a:pt x="1047" y="938"/>
                    <a:pt x="1047" y="942"/>
                  </a:cubicBezTo>
                  <a:cubicBezTo>
                    <a:pt x="1048" y="944"/>
                    <a:pt x="1047" y="947"/>
                    <a:pt x="1047" y="949"/>
                  </a:cubicBezTo>
                  <a:cubicBezTo>
                    <a:pt x="1046" y="950"/>
                    <a:pt x="1046" y="952"/>
                    <a:pt x="1045" y="953"/>
                  </a:cubicBezTo>
                  <a:cubicBezTo>
                    <a:pt x="1039" y="954"/>
                    <a:pt x="1034" y="953"/>
                    <a:pt x="1027" y="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291878" y="2777044"/>
            <a:ext cx="1099053" cy="1145851"/>
            <a:chOff x="3413125" y="2571750"/>
            <a:chExt cx="1304926" cy="1360488"/>
          </a:xfrm>
        </p:grpSpPr>
        <p:sp>
          <p:nvSpPr>
            <p:cNvPr id="13" name="Freeform 25"/>
            <p:cNvSpPr>
              <a:spLocks noEditPoints="1"/>
            </p:cNvSpPr>
            <p:nvPr/>
          </p:nvSpPr>
          <p:spPr bwMode="auto">
            <a:xfrm>
              <a:off x="3619500" y="2819400"/>
              <a:ext cx="752475" cy="1112838"/>
            </a:xfrm>
            <a:custGeom>
              <a:avLst/>
              <a:gdLst>
                <a:gd name="T0" fmla="*/ 99 w 201"/>
                <a:gd name="T1" fmla="*/ 3 h 297"/>
                <a:gd name="T2" fmla="*/ 60 w 201"/>
                <a:gd name="T3" fmla="*/ 191 h 297"/>
                <a:gd name="T4" fmla="*/ 55 w 201"/>
                <a:gd name="T5" fmla="*/ 214 h 297"/>
                <a:gd name="T6" fmla="*/ 49 w 201"/>
                <a:gd name="T7" fmla="*/ 229 h 297"/>
                <a:gd name="T8" fmla="*/ 57 w 201"/>
                <a:gd name="T9" fmla="*/ 244 h 297"/>
                <a:gd name="T10" fmla="*/ 58 w 201"/>
                <a:gd name="T11" fmla="*/ 266 h 297"/>
                <a:gd name="T12" fmla="*/ 65 w 201"/>
                <a:gd name="T13" fmla="*/ 274 h 297"/>
                <a:gd name="T14" fmla="*/ 146 w 201"/>
                <a:gd name="T15" fmla="*/ 274 h 297"/>
                <a:gd name="T16" fmla="*/ 152 w 201"/>
                <a:gd name="T17" fmla="*/ 243 h 297"/>
                <a:gd name="T18" fmla="*/ 152 w 201"/>
                <a:gd name="T19" fmla="*/ 220 h 297"/>
                <a:gd name="T20" fmla="*/ 153 w 201"/>
                <a:gd name="T21" fmla="*/ 219 h 297"/>
                <a:gd name="T22" fmla="*/ 186 w 201"/>
                <a:gd name="T23" fmla="*/ 123 h 297"/>
                <a:gd name="T24" fmla="*/ 141 w 201"/>
                <a:gd name="T25" fmla="*/ 274 h 297"/>
                <a:gd name="T26" fmla="*/ 71 w 201"/>
                <a:gd name="T27" fmla="*/ 276 h 297"/>
                <a:gd name="T28" fmla="*/ 141 w 201"/>
                <a:gd name="T29" fmla="*/ 274 h 297"/>
                <a:gd name="T30" fmla="*/ 137 w 201"/>
                <a:gd name="T31" fmla="*/ 270 h 297"/>
                <a:gd name="T32" fmla="*/ 63 w 201"/>
                <a:gd name="T33" fmla="*/ 264 h 297"/>
                <a:gd name="T34" fmla="*/ 59 w 201"/>
                <a:gd name="T35" fmla="*/ 255 h 297"/>
                <a:gd name="T36" fmla="*/ 60 w 201"/>
                <a:gd name="T37" fmla="*/ 249 h 297"/>
                <a:gd name="T38" fmla="*/ 63 w 201"/>
                <a:gd name="T39" fmla="*/ 248 h 297"/>
                <a:gd name="T40" fmla="*/ 121 w 201"/>
                <a:gd name="T41" fmla="*/ 253 h 297"/>
                <a:gd name="T42" fmla="*/ 137 w 201"/>
                <a:gd name="T43" fmla="*/ 270 h 297"/>
                <a:gd name="T44" fmla="*/ 60 w 201"/>
                <a:gd name="T45" fmla="*/ 239 h 297"/>
                <a:gd name="T46" fmla="*/ 57 w 201"/>
                <a:gd name="T47" fmla="*/ 235 h 297"/>
                <a:gd name="T48" fmla="*/ 57 w 201"/>
                <a:gd name="T49" fmla="*/ 217 h 297"/>
                <a:gd name="T50" fmla="*/ 90 w 201"/>
                <a:gd name="T51" fmla="*/ 226 h 297"/>
                <a:gd name="T52" fmla="*/ 150 w 201"/>
                <a:gd name="T53" fmla="*/ 223 h 297"/>
                <a:gd name="T54" fmla="*/ 151 w 201"/>
                <a:gd name="T55" fmla="*/ 215 h 297"/>
                <a:gd name="T56" fmla="*/ 105 w 201"/>
                <a:gd name="T57" fmla="*/ 222 h 297"/>
                <a:gd name="T58" fmla="*/ 57 w 201"/>
                <a:gd name="T59" fmla="*/ 202 h 297"/>
                <a:gd name="T60" fmla="*/ 63 w 201"/>
                <a:gd name="T61" fmla="*/ 193 h 297"/>
                <a:gd name="T62" fmla="*/ 142 w 201"/>
                <a:gd name="T63" fmla="*/ 195 h 297"/>
                <a:gd name="T64" fmla="*/ 143 w 201"/>
                <a:gd name="T65" fmla="*/ 195 h 297"/>
                <a:gd name="T66" fmla="*/ 75 w 201"/>
                <a:gd name="T67" fmla="*/ 107 h 297"/>
                <a:gd name="T68" fmla="*/ 122 w 201"/>
                <a:gd name="T69" fmla="*/ 103 h 297"/>
                <a:gd name="T70" fmla="*/ 113 w 201"/>
                <a:gd name="T71" fmla="*/ 194 h 297"/>
                <a:gd name="T72" fmla="*/ 75 w 201"/>
                <a:gd name="T73" fmla="*/ 107 h 297"/>
                <a:gd name="T74" fmla="*/ 139 w 201"/>
                <a:gd name="T75" fmla="*/ 190 h 297"/>
                <a:gd name="T76" fmla="*/ 121 w 201"/>
                <a:gd name="T77" fmla="*/ 138 h 297"/>
                <a:gd name="T78" fmla="*/ 133 w 201"/>
                <a:gd name="T79" fmla="*/ 107 h 297"/>
                <a:gd name="T80" fmla="*/ 151 w 201"/>
                <a:gd name="T81" fmla="*/ 94 h 297"/>
                <a:gd name="T82" fmla="*/ 140 w 201"/>
                <a:gd name="T83" fmla="*/ 77 h 297"/>
                <a:gd name="T84" fmla="*/ 124 w 201"/>
                <a:gd name="T85" fmla="*/ 96 h 297"/>
                <a:gd name="T86" fmla="*/ 83 w 201"/>
                <a:gd name="T87" fmla="*/ 96 h 297"/>
                <a:gd name="T88" fmla="*/ 65 w 201"/>
                <a:gd name="T89" fmla="*/ 90 h 297"/>
                <a:gd name="T90" fmla="*/ 68 w 201"/>
                <a:gd name="T91" fmla="*/ 106 h 297"/>
                <a:gd name="T92" fmla="*/ 61 w 201"/>
                <a:gd name="T93" fmla="*/ 130 h 297"/>
                <a:gd name="T94" fmla="*/ 83 w 201"/>
                <a:gd name="T95" fmla="*/ 193 h 297"/>
                <a:gd name="T96" fmla="*/ 66 w 201"/>
                <a:gd name="T97" fmla="*/ 190 h 297"/>
                <a:gd name="T98" fmla="*/ 90 w 201"/>
                <a:gd name="T99" fmla="*/ 11 h 297"/>
                <a:gd name="T100" fmla="*/ 140 w 201"/>
                <a:gd name="T101" fmla="*/ 18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1" h="297">
                  <a:moveTo>
                    <a:pt x="194" y="56"/>
                  </a:moveTo>
                  <a:cubicBezTo>
                    <a:pt x="181" y="14"/>
                    <a:pt x="140" y="0"/>
                    <a:pt x="99" y="3"/>
                  </a:cubicBezTo>
                  <a:cubicBezTo>
                    <a:pt x="59" y="5"/>
                    <a:pt x="18" y="27"/>
                    <a:pt x="10" y="70"/>
                  </a:cubicBezTo>
                  <a:cubicBezTo>
                    <a:pt x="0" y="122"/>
                    <a:pt x="50" y="145"/>
                    <a:pt x="60" y="191"/>
                  </a:cubicBezTo>
                  <a:cubicBezTo>
                    <a:pt x="56" y="193"/>
                    <a:pt x="53" y="196"/>
                    <a:pt x="52" y="201"/>
                  </a:cubicBezTo>
                  <a:cubicBezTo>
                    <a:pt x="51" y="205"/>
                    <a:pt x="51" y="212"/>
                    <a:pt x="55" y="214"/>
                  </a:cubicBezTo>
                  <a:cubicBezTo>
                    <a:pt x="55" y="215"/>
                    <a:pt x="55" y="215"/>
                    <a:pt x="55" y="215"/>
                  </a:cubicBezTo>
                  <a:cubicBezTo>
                    <a:pt x="51" y="218"/>
                    <a:pt x="49" y="224"/>
                    <a:pt x="49" y="229"/>
                  </a:cubicBezTo>
                  <a:cubicBezTo>
                    <a:pt x="50" y="232"/>
                    <a:pt x="52" y="237"/>
                    <a:pt x="54" y="239"/>
                  </a:cubicBezTo>
                  <a:cubicBezTo>
                    <a:pt x="55" y="241"/>
                    <a:pt x="56" y="243"/>
                    <a:pt x="57" y="244"/>
                  </a:cubicBezTo>
                  <a:cubicBezTo>
                    <a:pt x="55" y="246"/>
                    <a:pt x="55" y="249"/>
                    <a:pt x="54" y="251"/>
                  </a:cubicBezTo>
                  <a:cubicBezTo>
                    <a:pt x="53" y="256"/>
                    <a:pt x="53" y="264"/>
                    <a:pt x="58" y="266"/>
                  </a:cubicBezTo>
                  <a:cubicBezTo>
                    <a:pt x="60" y="268"/>
                    <a:pt x="62" y="271"/>
                    <a:pt x="64" y="272"/>
                  </a:cubicBezTo>
                  <a:cubicBezTo>
                    <a:pt x="64" y="273"/>
                    <a:pt x="64" y="273"/>
                    <a:pt x="65" y="274"/>
                  </a:cubicBezTo>
                  <a:cubicBezTo>
                    <a:pt x="76" y="289"/>
                    <a:pt x="93" y="297"/>
                    <a:pt x="112" y="296"/>
                  </a:cubicBezTo>
                  <a:cubicBezTo>
                    <a:pt x="122" y="295"/>
                    <a:pt x="149" y="289"/>
                    <a:pt x="146" y="274"/>
                  </a:cubicBezTo>
                  <a:cubicBezTo>
                    <a:pt x="146" y="273"/>
                    <a:pt x="146" y="273"/>
                    <a:pt x="145" y="272"/>
                  </a:cubicBezTo>
                  <a:cubicBezTo>
                    <a:pt x="154" y="268"/>
                    <a:pt x="158" y="259"/>
                    <a:pt x="152" y="243"/>
                  </a:cubicBezTo>
                  <a:cubicBezTo>
                    <a:pt x="157" y="238"/>
                    <a:pt x="159" y="231"/>
                    <a:pt x="155" y="221"/>
                  </a:cubicBezTo>
                  <a:cubicBezTo>
                    <a:pt x="154" y="220"/>
                    <a:pt x="153" y="220"/>
                    <a:pt x="152" y="220"/>
                  </a:cubicBezTo>
                  <a:cubicBezTo>
                    <a:pt x="153" y="219"/>
                    <a:pt x="153" y="219"/>
                    <a:pt x="153" y="219"/>
                  </a:cubicBezTo>
                  <a:cubicBezTo>
                    <a:pt x="153" y="219"/>
                    <a:pt x="153" y="219"/>
                    <a:pt x="153" y="219"/>
                  </a:cubicBezTo>
                  <a:cubicBezTo>
                    <a:pt x="164" y="209"/>
                    <a:pt x="159" y="194"/>
                    <a:pt x="147" y="190"/>
                  </a:cubicBezTo>
                  <a:cubicBezTo>
                    <a:pt x="155" y="164"/>
                    <a:pt x="174" y="146"/>
                    <a:pt x="186" y="123"/>
                  </a:cubicBezTo>
                  <a:cubicBezTo>
                    <a:pt x="197" y="103"/>
                    <a:pt x="201" y="79"/>
                    <a:pt x="194" y="56"/>
                  </a:cubicBezTo>
                  <a:close/>
                  <a:moveTo>
                    <a:pt x="141" y="274"/>
                  </a:moveTo>
                  <a:cubicBezTo>
                    <a:pt x="139" y="288"/>
                    <a:pt x="111" y="290"/>
                    <a:pt x="102" y="289"/>
                  </a:cubicBezTo>
                  <a:cubicBezTo>
                    <a:pt x="90" y="288"/>
                    <a:pt x="80" y="283"/>
                    <a:pt x="71" y="276"/>
                  </a:cubicBezTo>
                  <a:cubicBezTo>
                    <a:pt x="87" y="281"/>
                    <a:pt x="112" y="277"/>
                    <a:pt x="122" y="277"/>
                  </a:cubicBezTo>
                  <a:cubicBezTo>
                    <a:pt x="129" y="277"/>
                    <a:pt x="136" y="276"/>
                    <a:pt x="141" y="274"/>
                  </a:cubicBezTo>
                  <a:cubicBezTo>
                    <a:pt x="141" y="274"/>
                    <a:pt x="141" y="274"/>
                    <a:pt x="141" y="274"/>
                  </a:cubicBezTo>
                  <a:close/>
                  <a:moveTo>
                    <a:pt x="137" y="270"/>
                  </a:moveTo>
                  <a:cubicBezTo>
                    <a:pt x="131" y="273"/>
                    <a:pt x="117" y="272"/>
                    <a:pt x="110" y="272"/>
                  </a:cubicBezTo>
                  <a:cubicBezTo>
                    <a:pt x="98" y="272"/>
                    <a:pt x="72" y="275"/>
                    <a:pt x="63" y="264"/>
                  </a:cubicBezTo>
                  <a:cubicBezTo>
                    <a:pt x="63" y="264"/>
                    <a:pt x="63" y="264"/>
                    <a:pt x="62" y="263"/>
                  </a:cubicBezTo>
                  <a:cubicBezTo>
                    <a:pt x="60" y="261"/>
                    <a:pt x="59" y="259"/>
                    <a:pt x="59" y="255"/>
                  </a:cubicBezTo>
                  <a:cubicBezTo>
                    <a:pt x="59" y="254"/>
                    <a:pt x="60" y="252"/>
                    <a:pt x="60" y="251"/>
                  </a:cubicBezTo>
                  <a:cubicBezTo>
                    <a:pt x="60" y="250"/>
                    <a:pt x="60" y="250"/>
                    <a:pt x="60" y="249"/>
                  </a:cubicBezTo>
                  <a:cubicBezTo>
                    <a:pt x="61" y="248"/>
                    <a:pt x="61" y="248"/>
                    <a:pt x="61" y="247"/>
                  </a:cubicBezTo>
                  <a:cubicBezTo>
                    <a:pt x="61" y="249"/>
                    <a:pt x="63" y="249"/>
                    <a:pt x="63" y="248"/>
                  </a:cubicBezTo>
                  <a:cubicBezTo>
                    <a:pt x="64" y="248"/>
                    <a:pt x="65" y="248"/>
                    <a:pt x="66" y="249"/>
                  </a:cubicBezTo>
                  <a:cubicBezTo>
                    <a:pt x="82" y="253"/>
                    <a:pt x="104" y="253"/>
                    <a:pt x="121" y="253"/>
                  </a:cubicBezTo>
                  <a:cubicBezTo>
                    <a:pt x="130" y="253"/>
                    <a:pt x="140" y="251"/>
                    <a:pt x="148" y="246"/>
                  </a:cubicBezTo>
                  <a:cubicBezTo>
                    <a:pt x="150" y="256"/>
                    <a:pt x="148" y="265"/>
                    <a:pt x="137" y="270"/>
                  </a:cubicBezTo>
                  <a:close/>
                  <a:moveTo>
                    <a:pt x="105" y="246"/>
                  </a:moveTo>
                  <a:cubicBezTo>
                    <a:pt x="96" y="245"/>
                    <a:pt x="70" y="246"/>
                    <a:pt x="60" y="239"/>
                  </a:cubicBezTo>
                  <a:cubicBezTo>
                    <a:pt x="60" y="239"/>
                    <a:pt x="60" y="239"/>
                    <a:pt x="60" y="238"/>
                  </a:cubicBezTo>
                  <a:cubicBezTo>
                    <a:pt x="59" y="237"/>
                    <a:pt x="58" y="236"/>
                    <a:pt x="57" y="235"/>
                  </a:cubicBezTo>
                  <a:cubicBezTo>
                    <a:pt x="56" y="233"/>
                    <a:pt x="55" y="231"/>
                    <a:pt x="55" y="229"/>
                  </a:cubicBezTo>
                  <a:cubicBezTo>
                    <a:pt x="54" y="224"/>
                    <a:pt x="54" y="220"/>
                    <a:pt x="57" y="217"/>
                  </a:cubicBezTo>
                  <a:cubicBezTo>
                    <a:pt x="57" y="217"/>
                    <a:pt x="57" y="216"/>
                    <a:pt x="57" y="216"/>
                  </a:cubicBezTo>
                  <a:cubicBezTo>
                    <a:pt x="63" y="225"/>
                    <a:pt x="81" y="225"/>
                    <a:pt x="90" y="226"/>
                  </a:cubicBezTo>
                  <a:cubicBezTo>
                    <a:pt x="107" y="228"/>
                    <a:pt x="135" y="233"/>
                    <a:pt x="150" y="222"/>
                  </a:cubicBezTo>
                  <a:cubicBezTo>
                    <a:pt x="150" y="222"/>
                    <a:pt x="150" y="223"/>
                    <a:pt x="150" y="223"/>
                  </a:cubicBezTo>
                  <a:cubicBezTo>
                    <a:pt x="161" y="250"/>
                    <a:pt x="119" y="247"/>
                    <a:pt x="105" y="246"/>
                  </a:cubicBezTo>
                  <a:close/>
                  <a:moveTo>
                    <a:pt x="151" y="215"/>
                  </a:moveTo>
                  <a:cubicBezTo>
                    <a:pt x="151" y="215"/>
                    <a:pt x="151" y="215"/>
                    <a:pt x="150" y="215"/>
                  </a:cubicBezTo>
                  <a:cubicBezTo>
                    <a:pt x="137" y="224"/>
                    <a:pt x="120" y="223"/>
                    <a:pt x="105" y="222"/>
                  </a:cubicBezTo>
                  <a:cubicBezTo>
                    <a:pt x="94" y="221"/>
                    <a:pt x="66" y="221"/>
                    <a:pt x="58" y="211"/>
                  </a:cubicBezTo>
                  <a:cubicBezTo>
                    <a:pt x="57" y="208"/>
                    <a:pt x="56" y="205"/>
                    <a:pt x="57" y="202"/>
                  </a:cubicBezTo>
                  <a:cubicBezTo>
                    <a:pt x="58" y="199"/>
                    <a:pt x="60" y="195"/>
                    <a:pt x="62" y="193"/>
                  </a:cubicBezTo>
                  <a:cubicBezTo>
                    <a:pt x="62" y="193"/>
                    <a:pt x="62" y="193"/>
                    <a:pt x="63" y="193"/>
                  </a:cubicBezTo>
                  <a:cubicBezTo>
                    <a:pt x="63" y="193"/>
                    <a:pt x="63" y="194"/>
                    <a:pt x="64" y="194"/>
                  </a:cubicBezTo>
                  <a:cubicBezTo>
                    <a:pt x="88" y="203"/>
                    <a:pt x="117" y="205"/>
                    <a:pt x="142" y="195"/>
                  </a:cubicBezTo>
                  <a:cubicBezTo>
                    <a:pt x="142" y="195"/>
                    <a:pt x="143" y="195"/>
                    <a:pt x="143" y="194"/>
                  </a:cubicBezTo>
                  <a:cubicBezTo>
                    <a:pt x="143" y="195"/>
                    <a:pt x="143" y="195"/>
                    <a:pt x="143" y="195"/>
                  </a:cubicBezTo>
                  <a:cubicBezTo>
                    <a:pt x="153" y="197"/>
                    <a:pt x="156" y="207"/>
                    <a:pt x="151" y="215"/>
                  </a:cubicBezTo>
                  <a:close/>
                  <a:moveTo>
                    <a:pt x="75" y="107"/>
                  </a:moveTo>
                  <a:cubicBezTo>
                    <a:pt x="82" y="101"/>
                    <a:pt x="91" y="98"/>
                    <a:pt x="99" y="97"/>
                  </a:cubicBezTo>
                  <a:cubicBezTo>
                    <a:pt x="109" y="97"/>
                    <a:pt x="115" y="100"/>
                    <a:pt x="122" y="103"/>
                  </a:cubicBezTo>
                  <a:cubicBezTo>
                    <a:pt x="119" y="111"/>
                    <a:pt x="117" y="120"/>
                    <a:pt x="116" y="128"/>
                  </a:cubicBezTo>
                  <a:cubicBezTo>
                    <a:pt x="112" y="150"/>
                    <a:pt x="115" y="172"/>
                    <a:pt x="113" y="194"/>
                  </a:cubicBezTo>
                  <a:cubicBezTo>
                    <a:pt x="104" y="195"/>
                    <a:pt x="96" y="195"/>
                    <a:pt x="87" y="194"/>
                  </a:cubicBezTo>
                  <a:cubicBezTo>
                    <a:pt x="98" y="169"/>
                    <a:pt x="88" y="133"/>
                    <a:pt x="75" y="107"/>
                  </a:cubicBezTo>
                  <a:close/>
                  <a:moveTo>
                    <a:pt x="140" y="188"/>
                  </a:moveTo>
                  <a:cubicBezTo>
                    <a:pt x="139" y="189"/>
                    <a:pt x="139" y="190"/>
                    <a:pt x="139" y="190"/>
                  </a:cubicBezTo>
                  <a:cubicBezTo>
                    <a:pt x="132" y="192"/>
                    <a:pt x="125" y="193"/>
                    <a:pt x="117" y="194"/>
                  </a:cubicBezTo>
                  <a:cubicBezTo>
                    <a:pt x="120" y="176"/>
                    <a:pt x="118" y="157"/>
                    <a:pt x="121" y="138"/>
                  </a:cubicBezTo>
                  <a:cubicBezTo>
                    <a:pt x="122" y="127"/>
                    <a:pt x="125" y="116"/>
                    <a:pt x="129" y="106"/>
                  </a:cubicBezTo>
                  <a:cubicBezTo>
                    <a:pt x="130" y="106"/>
                    <a:pt x="132" y="106"/>
                    <a:pt x="133" y="107"/>
                  </a:cubicBezTo>
                  <a:cubicBezTo>
                    <a:pt x="142" y="109"/>
                    <a:pt x="153" y="107"/>
                    <a:pt x="156" y="96"/>
                  </a:cubicBezTo>
                  <a:cubicBezTo>
                    <a:pt x="157" y="93"/>
                    <a:pt x="153" y="91"/>
                    <a:pt x="151" y="94"/>
                  </a:cubicBezTo>
                  <a:cubicBezTo>
                    <a:pt x="145" y="102"/>
                    <a:pt x="138" y="101"/>
                    <a:pt x="131" y="99"/>
                  </a:cubicBezTo>
                  <a:cubicBezTo>
                    <a:pt x="134" y="92"/>
                    <a:pt x="137" y="84"/>
                    <a:pt x="140" y="77"/>
                  </a:cubicBezTo>
                  <a:cubicBezTo>
                    <a:pt x="141" y="74"/>
                    <a:pt x="137" y="72"/>
                    <a:pt x="135" y="75"/>
                  </a:cubicBezTo>
                  <a:cubicBezTo>
                    <a:pt x="131" y="81"/>
                    <a:pt x="127" y="89"/>
                    <a:pt x="124" y="96"/>
                  </a:cubicBezTo>
                  <a:cubicBezTo>
                    <a:pt x="120" y="94"/>
                    <a:pt x="116" y="92"/>
                    <a:pt x="111" y="91"/>
                  </a:cubicBezTo>
                  <a:cubicBezTo>
                    <a:pt x="102" y="89"/>
                    <a:pt x="92" y="92"/>
                    <a:pt x="83" y="96"/>
                  </a:cubicBezTo>
                  <a:cubicBezTo>
                    <a:pt x="80" y="97"/>
                    <a:pt x="76" y="100"/>
                    <a:pt x="73" y="102"/>
                  </a:cubicBezTo>
                  <a:cubicBezTo>
                    <a:pt x="70" y="98"/>
                    <a:pt x="68" y="93"/>
                    <a:pt x="65" y="90"/>
                  </a:cubicBezTo>
                  <a:cubicBezTo>
                    <a:pt x="64" y="87"/>
                    <a:pt x="60" y="90"/>
                    <a:pt x="61" y="92"/>
                  </a:cubicBezTo>
                  <a:cubicBezTo>
                    <a:pt x="63" y="97"/>
                    <a:pt x="66" y="101"/>
                    <a:pt x="68" y="106"/>
                  </a:cubicBezTo>
                  <a:cubicBezTo>
                    <a:pt x="61" y="112"/>
                    <a:pt x="57" y="120"/>
                    <a:pt x="58" y="130"/>
                  </a:cubicBezTo>
                  <a:cubicBezTo>
                    <a:pt x="58" y="132"/>
                    <a:pt x="61" y="132"/>
                    <a:pt x="61" y="130"/>
                  </a:cubicBezTo>
                  <a:cubicBezTo>
                    <a:pt x="62" y="123"/>
                    <a:pt x="65" y="116"/>
                    <a:pt x="70" y="111"/>
                  </a:cubicBezTo>
                  <a:cubicBezTo>
                    <a:pt x="81" y="137"/>
                    <a:pt x="92" y="168"/>
                    <a:pt x="83" y="193"/>
                  </a:cubicBezTo>
                  <a:cubicBezTo>
                    <a:pt x="77" y="193"/>
                    <a:pt x="71" y="192"/>
                    <a:pt x="66" y="190"/>
                  </a:cubicBezTo>
                  <a:cubicBezTo>
                    <a:pt x="66" y="190"/>
                    <a:pt x="66" y="190"/>
                    <a:pt x="66" y="190"/>
                  </a:cubicBezTo>
                  <a:cubicBezTo>
                    <a:pt x="60" y="156"/>
                    <a:pt x="29" y="136"/>
                    <a:pt x="19" y="104"/>
                  </a:cubicBezTo>
                  <a:cubicBezTo>
                    <a:pt x="5" y="55"/>
                    <a:pt x="44" y="17"/>
                    <a:pt x="90" y="11"/>
                  </a:cubicBezTo>
                  <a:cubicBezTo>
                    <a:pt x="136" y="5"/>
                    <a:pt x="188" y="24"/>
                    <a:pt x="189" y="78"/>
                  </a:cubicBezTo>
                  <a:cubicBezTo>
                    <a:pt x="190" y="123"/>
                    <a:pt x="150" y="148"/>
                    <a:pt x="140" y="188"/>
                  </a:cubicBezTo>
                  <a:close/>
                </a:path>
              </a:pathLst>
            </a:custGeom>
            <a:solidFill>
              <a:srgbClr val="1D7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auto">
            <a:xfrm>
              <a:off x="3573463" y="3482975"/>
              <a:ext cx="187325" cy="115888"/>
            </a:xfrm>
            <a:custGeom>
              <a:avLst/>
              <a:gdLst>
                <a:gd name="T0" fmla="*/ 45 w 50"/>
                <a:gd name="T1" fmla="*/ 0 h 31"/>
                <a:gd name="T2" fmla="*/ 23 w 50"/>
                <a:gd name="T3" fmla="*/ 12 h 31"/>
                <a:gd name="T4" fmla="*/ 3 w 50"/>
                <a:gd name="T5" fmla="*/ 25 h 31"/>
                <a:gd name="T6" fmla="*/ 6 w 50"/>
                <a:gd name="T7" fmla="*/ 30 h 31"/>
                <a:gd name="T8" fmla="*/ 28 w 50"/>
                <a:gd name="T9" fmla="*/ 17 h 31"/>
                <a:gd name="T10" fmla="*/ 48 w 50"/>
                <a:gd name="T11" fmla="*/ 4 h 31"/>
                <a:gd name="T12" fmla="*/ 45 w 50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31">
                  <a:moveTo>
                    <a:pt x="45" y="0"/>
                  </a:moveTo>
                  <a:cubicBezTo>
                    <a:pt x="37" y="4"/>
                    <a:pt x="30" y="8"/>
                    <a:pt x="23" y="12"/>
                  </a:cubicBezTo>
                  <a:cubicBezTo>
                    <a:pt x="16" y="16"/>
                    <a:pt x="8" y="20"/>
                    <a:pt x="3" y="25"/>
                  </a:cubicBezTo>
                  <a:cubicBezTo>
                    <a:pt x="0" y="27"/>
                    <a:pt x="3" y="31"/>
                    <a:pt x="6" y="30"/>
                  </a:cubicBezTo>
                  <a:cubicBezTo>
                    <a:pt x="14" y="27"/>
                    <a:pt x="21" y="21"/>
                    <a:pt x="28" y="17"/>
                  </a:cubicBezTo>
                  <a:cubicBezTo>
                    <a:pt x="35" y="13"/>
                    <a:pt x="42" y="9"/>
                    <a:pt x="48" y="4"/>
                  </a:cubicBezTo>
                  <a:cubicBezTo>
                    <a:pt x="50" y="3"/>
                    <a:pt x="47" y="0"/>
                    <a:pt x="45" y="0"/>
                  </a:cubicBezTo>
                  <a:close/>
                </a:path>
              </a:pathLst>
            </a:custGeom>
            <a:solidFill>
              <a:srgbClr val="1D7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" name="Freeform 27"/>
            <p:cNvSpPr>
              <a:spLocks/>
            </p:cNvSpPr>
            <p:nvPr/>
          </p:nvSpPr>
          <p:spPr bwMode="auto">
            <a:xfrm>
              <a:off x="3416300" y="3282950"/>
              <a:ext cx="239713" cy="82550"/>
            </a:xfrm>
            <a:custGeom>
              <a:avLst/>
              <a:gdLst>
                <a:gd name="T0" fmla="*/ 60 w 64"/>
                <a:gd name="T1" fmla="*/ 0 h 22"/>
                <a:gd name="T2" fmla="*/ 29 w 64"/>
                <a:gd name="T3" fmla="*/ 8 h 22"/>
                <a:gd name="T4" fmla="*/ 2 w 64"/>
                <a:gd name="T5" fmla="*/ 17 h 22"/>
                <a:gd name="T6" fmla="*/ 4 w 64"/>
                <a:gd name="T7" fmla="*/ 21 h 22"/>
                <a:gd name="T8" fmla="*/ 34 w 64"/>
                <a:gd name="T9" fmla="*/ 13 h 22"/>
                <a:gd name="T10" fmla="*/ 61 w 64"/>
                <a:gd name="T11" fmla="*/ 5 h 22"/>
                <a:gd name="T12" fmla="*/ 60 w 64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2">
                  <a:moveTo>
                    <a:pt x="60" y="0"/>
                  </a:moveTo>
                  <a:cubicBezTo>
                    <a:pt x="50" y="3"/>
                    <a:pt x="39" y="6"/>
                    <a:pt x="29" y="8"/>
                  </a:cubicBezTo>
                  <a:cubicBezTo>
                    <a:pt x="20" y="11"/>
                    <a:pt x="11" y="13"/>
                    <a:pt x="2" y="17"/>
                  </a:cubicBezTo>
                  <a:cubicBezTo>
                    <a:pt x="0" y="18"/>
                    <a:pt x="1" y="22"/>
                    <a:pt x="4" y="21"/>
                  </a:cubicBezTo>
                  <a:cubicBezTo>
                    <a:pt x="14" y="21"/>
                    <a:pt x="25" y="16"/>
                    <a:pt x="34" y="13"/>
                  </a:cubicBezTo>
                  <a:cubicBezTo>
                    <a:pt x="44" y="11"/>
                    <a:pt x="53" y="8"/>
                    <a:pt x="61" y="5"/>
                  </a:cubicBezTo>
                  <a:cubicBezTo>
                    <a:pt x="64" y="4"/>
                    <a:pt x="63" y="0"/>
                    <a:pt x="60" y="0"/>
                  </a:cubicBezTo>
                  <a:close/>
                </a:path>
              </a:pathLst>
            </a:custGeom>
            <a:solidFill>
              <a:srgbClr val="1D7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" name="Freeform 28"/>
            <p:cNvSpPr>
              <a:spLocks/>
            </p:cNvSpPr>
            <p:nvPr/>
          </p:nvSpPr>
          <p:spPr bwMode="auto">
            <a:xfrm>
              <a:off x="3413125" y="2913063"/>
              <a:ext cx="217488" cy="88900"/>
            </a:xfrm>
            <a:custGeom>
              <a:avLst/>
              <a:gdLst>
                <a:gd name="T0" fmla="*/ 56 w 58"/>
                <a:gd name="T1" fmla="*/ 21 h 24"/>
                <a:gd name="T2" fmla="*/ 30 w 58"/>
                <a:gd name="T3" fmla="*/ 12 h 24"/>
                <a:gd name="T4" fmla="*/ 5 w 58"/>
                <a:gd name="T5" fmla="*/ 4 h 24"/>
                <a:gd name="T6" fmla="*/ 1 w 58"/>
                <a:gd name="T7" fmla="*/ 2 h 24"/>
                <a:gd name="T8" fmla="*/ 0 w 58"/>
                <a:gd name="T9" fmla="*/ 4 h 24"/>
                <a:gd name="T10" fmla="*/ 1 w 58"/>
                <a:gd name="T11" fmla="*/ 7 h 24"/>
                <a:gd name="T12" fmla="*/ 24 w 58"/>
                <a:gd name="T13" fmla="*/ 16 h 24"/>
                <a:gd name="T14" fmla="*/ 56 w 58"/>
                <a:gd name="T15" fmla="*/ 24 h 24"/>
                <a:gd name="T16" fmla="*/ 56 w 58"/>
                <a:gd name="T1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24">
                  <a:moveTo>
                    <a:pt x="56" y="21"/>
                  </a:moveTo>
                  <a:cubicBezTo>
                    <a:pt x="48" y="17"/>
                    <a:pt x="39" y="15"/>
                    <a:pt x="30" y="12"/>
                  </a:cubicBezTo>
                  <a:cubicBezTo>
                    <a:pt x="27" y="11"/>
                    <a:pt x="5" y="7"/>
                    <a:pt x="5" y="4"/>
                  </a:cubicBezTo>
                  <a:cubicBezTo>
                    <a:pt x="5" y="2"/>
                    <a:pt x="3" y="0"/>
                    <a:pt x="1" y="2"/>
                  </a:cubicBezTo>
                  <a:cubicBezTo>
                    <a:pt x="1" y="3"/>
                    <a:pt x="1" y="3"/>
                    <a:pt x="0" y="4"/>
                  </a:cubicBezTo>
                  <a:cubicBezTo>
                    <a:pt x="0" y="5"/>
                    <a:pt x="0" y="6"/>
                    <a:pt x="1" y="7"/>
                  </a:cubicBezTo>
                  <a:cubicBezTo>
                    <a:pt x="5" y="14"/>
                    <a:pt x="17" y="14"/>
                    <a:pt x="24" y="16"/>
                  </a:cubicBezTo>
                  <a:cubicBezTo>
                    <a:pt x="35" y="19"/>
                    <a:pt x="45" y="22"/>
                    <a:pt x="56" y="24"/>
                  </a:cubicBezTo>
                  <a:cubicBezTo>
                    <a:pt x="57" y="24"/>
                    <a:pt x="58" y="22"/>
                    <a:pt x="56" y="21"/>
                  </a:cubicBezTo>
                  <a:close/>
                </a:path>
              </a:pathLst>
            </a:custGeom>
            <a:solidFill>
              <a:srgbClr val="1D7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" name="Freeform 29"/>
            <p:cNvSpPr>
              <a:spLocks/>
            </p:cNvSpPr>
            <p:nvPr/>
          </p:nvSpPr>
          <p:spPr bwMode="auto">
            <a:xfrm>
              <a:off x="3697288" y="2605088"/>
              <a:ext cx="120650" cy="146050"/>
            </a:xfrm>
            <a:custGeom>
              <a:avLst/>
              <a:gdLst>
                <a:gd name="T0" fmla="*/ 23 w 32"/>
                <a:gd name="T1" fmla="*/ 21 h 39"/>
                <a:gd name="T2" fmla="*/ 5 w 32"/>
                <a:gd name="T3" fmla="*/ 1 h 39"/>
                <a:gd name="T4" fmla="*/ 1 w 32"/>
                <a:gd name="T5" fmla="*/ 5 h 39"/>
                <a:gd name="T6" fmla="*/ 14 w 32"/>
                <a:gd name="T7" fmla="*/ 21 h 39"/>
                <a:gd name="T8" fmla="*/ 28 w 32"/>
                <a:gd name="T9" fmla="*/ 37 h 39"/>
                <a:gd name="T10" fmla="*/ 32 w 32"/>
                <a:gd name="T11" fmla="*/ 37 h 39"/>
                <a:gd name="T12" fmla="*/ 23 w 32"/>
                <a:gd name="T13" fmla="*/ 2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9">
                  <a:moveTo>
                    <a:pt x="23" y="21"/>
                  </a:moveTo>
                  <a:cubicBezTo>
                    <a:pt x="17" y="15"/>
                    <a:pt x="12" y="7"/>
                    <a:pt x="5" y="1"/>
                  </a:cubicBezTo>
                  <a:cubicBezTo>
                    <a:pt x="3" y="0"/>
                    <a:pt x="0" y="2"/>
                    <a:pt x="1" y="5"/>
                  </a:cubicBezTo>
                  <a:cubicBezTo>
                    <a:pt x="4" y="11"/>
                    <a:pt x="10" y="16"/>
                    <a:pt x="14" y="21"/>
                  </a:cubicBezTo>
                  <a:cubicBezTo>
                    <a:pt x="19" y="25"/>
                    <a:pt x="26" y="30"/>
                    <a:pt x="28" y="37"/>
                  </a:cubicBezTo>
                  <a:cubicBezTo>
                    <a:pt x="28" y="39"/>
                    <a:pt x="32" y="39"/>
                    <a:pt x="32" y="37"/>
                  </a:cubicBezTo>
                  <a:cubicBezTo>
                    <a:pt x="32" y="30"/>
                    <a:pt x="27" y="25"/>
                    <a:pt x="23" y="21"/>
                  </a:cubicBezTo>
                  <a:close/>
                </a:path>
              </a:pathLst>
            </a:custGeom>
            <a:solidFill>
              <a:srgbClr val="1D7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30"/>
            <p:cNvSpPr>
              <a:spLocks/>
            </p:cNvSpPr>
            <p:nvPr/>
          </p:nvSpPr>
          <p:spPr bwMode="auto">
            <a:xfrm>
              <a:off x="4083050" y="2571750"/>
              <a:ext cx="38100" cy="190500"/>
            </a:xfrm>
            <a:custGeom>
              <a:avLst/>
              <a:gdLst>
                <a:gd name="T0" fmla="*/ 9 w 10"/>
                <a:gd name="T1" fmla="*/ 4 h 51"/>
                <a:gd name="T2" fmla="*/ 4 w 10"/>
                <a:gd name="T3" fmla="*/ 4 h 51"/>
                <a:gd name="T4" fmla="*/ 0 w 10"/>
                <a:gd name="T5" fmla="*/ 48 h 51"/>
                <a:gd name="T6" fmla="*/ 4 w 10"/>
                <a:gd name="T7" fmla="*/ 48 h 51"/>
                <a:gd name="T8" fmla="*/ 9 w 10"/>
                <a:gd name="T9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1">
                  <a:moveTo>
                    <a:pt x="9" y="4"/>
                  </a:moveTo>
                  <a:cubicBezTo>
                    <a:pt x="8" y="1"/>
                    <a:pt x="4" y="0"/>
                    <a:pt x="4" y="4"/>
                  </a:cubicBezTo>
                  <a:cubicBezTo>
                    <a:pt x="2" y="18"/>
                    <a:pt x="2" y="33"/>
                    <a:pt x="0" y="48"/>
                  </a:cubicBezTo>
                  <a:cubicBezTo>
                    <a:pt x="0" y="51"/>
                    <a:pt x="4" y="51"/>
                    <a:pt x="4" y="48"/>
                  </a:cubicBezTo>
                  <a:cubicBezTo>
                    <a:pt x="7" y="34"/>
                    <a:pt x="10" y="19"/>
                    <a:pt x="9" y="4"/>
                  </a:cubicBezTo>
                  <a:close/>
                </a:path>
              </a:pathLst>
            </a:custGeom>
            <a:solidFill>
              <a:srgbClr val="1D7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31"/>
            <p:cNvSpPr>
              <a:spLocks/>
            </p:cNvSpPr>
            <p:nvPr/>
          </p:nvSpPr>
          <p:spPr bwMode="auto">
            <a:xfrm>
              <a:off x="4302125" y="2657475"/>
              <a:ext cx="179388" cy="176213"/>
            </a:xfrm>
            <a:custGeom>
              <a:avLst/>
              <a:gdLst>
                <a:gd name="T0" fmla="*/ 42 w 48"/>
                <a:gd name="T1" fmla="*/ 2 h 47"/>
                <a:gd name="T2" fmla="*/ 24 w 48"/>
                <a:gd name="T3" fmla="*/ 21 h 47"/>
                <a:gd name="T4" fmla="*/ 4 w 48"/>
                <a:gd name="T5" fmla="*/ 39 h 47"/>
                <a:gd name="T6" fmla="*/ 2 w 48"/>
                <a:gd name="T7" fmla="*/ 43 h 47"/>
                <a:gd name="T8" fmla="*/ 20 w 48"/>
                <a:gd name="T9" fmla="*/ 32 h 47"/>
                <a:gd name="T10" fmla="*/ 46 w 48"/>
                <a:gd name="T11" fmla="*/ 5 h 47"/>
                <a:gd name="T12" fmla="*/ 42 w 48"/>
                <a:gd name="T13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7">
                  <a:moveTo>
                    <a:pt x="42" y="2"/>
                  </a:moveTo>
                  <a:cubicBezTo>
                    <a:pt x="35" y="8"/>
                    <a:pt x="30" y="15"/>
                    <a:pt x="24" y="21"/>
                  </a:cubicBezTo>
                  <a:cubicBezTo>
                    <a:pt x="21" y="24"/>
                    <a:pt x="8" y="41"/>
                    <a:pt x="4" y="39"/>
                  </a:cubicBezTo>
                  <a:cubicBezTo>
                    <a:pt x="2" y="38"/>
                    <a:pt x="0" y="41"/>
                    <a:pt x="2" y="43"/>
                  </a:cubicBezTo>
                  <a:cubicBezTo>
                    <a:pt x="9" y="47"/>
                    <a:pt x="16" y="36"/>
                    <a:pt x="20" y="32"/>
                  </a:cubicBezTo>
                  <a:cubicBezTo>
                    <a:pt x="29" y="24"/>
                    <a:pt x="39" y="15"/>
                    <a:pt x="46" y="5"/>
                  </a:cubicBezTo>
                  <a:cubicBezTo>
                    <a:pt x="48" y="3"/>
                    <a:pt x="44" y="0"/>
                    <a:pt x="42" y="2"/>
                  </a:cubicBezTo>
                  <a:close/>
                </a:path>
              </a:pathLst>
            </a:custGeom>
            <a:solidFill>
              <a:srgbClr val="1D7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" name="Freeform 32"/>
            <p:cNvSpPr>
              <a:spLocks/>
            </p:cNvSpPr>
            <p:nvPr/>
          </p:nvSpPr>
          <p:spPr bwMode="auto">
            <a:xfrm>
              <a:off x="4484688" y="3043238"/>
              <a:ext cx="233363" cy="71438"/>
            </a:xfrm>
            <a:custGeom>
              <a:avLst/>
              <a:gdLst>
                <a:gd name="T0" fmla="*/ 58 w 62"/>
                <a:gd name="T1" fmla="*/ 1 h 19"/>
                <a:gd name="T2" fmla="*/ 20 w 62"/>
                <a:gd name="T3" fmla="*/ 9 h 19"/>
                <a:gd name="T4" fmla="*/ 1 w 62"/>
                <a:gd name="T5" fmla="*/ 15 h 19"/>
                <a:gd name="T6" fmla="*/ 1 w 62"/>
                <a:gd name="T7" fmla="*/ 18 h 19"/>
                <a:gd name="T8" fmla="*/ 2 w 62"/>
                <a:gd name="T9" fmla="*/ 19 h 19"/>
                <a:gd name="T10" fmla="*/ 5 w 62"/>
                <a:gd name="T11" fmla="*/ 18 h 19"/>
                <a:gd name="T12" fmla="*/ 5 w 62"/>
                <a:gd name="T13" fmla="*/ 18 h 19"/>
                <a:gd name="T14" fmla="*/ 9 w 62"/>
                <a:gd name="T15" fmla="*/ 17 h 19"/>
                <a:gd name="T16" fmla="*/ 17 w 62"/>
                <a:gd name="T17" fmla="*/ 16 h 19"/>
                <a:gd name="T18" fmla="*/ 30 w 62"/>
                <a:gd name="T19" fmla="*/ 13 h 19"/>
                <a:gd name="T20" fmla="*/ 59 w 62"/>
                <a:gd name="T21" fmla="*/ 7 h 19"/>
                <a:gd name="T22" fmla="*/ 58 w 62"/>
                <a:gd name="T23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" h="19">
                  <a:moveTo>
                    <a:pt x="58" y="1"/>
                  </a:moveTo>
                  <a:cubicBezTo>
                    <a:pt x="45" y="3"/>
                    <a:pt x="33" y="6"/>
                    <a:pt x="20" y="9"/>
                  </a:cubicBezTo>
                  <a:cubicBezTo>
                    <a:pt x="15" y="10"/>
                    <a:pt x="3" y="11"/>
                    <a:pt x="1" y="15"/>
                  </a:cubicBezTo>
                  <a:cubicBezTo>
                    <a:pt x="0" y="16"/>
                    <a:pt x="0" y="18"/>
                    <a:pt x="1" y="18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3" y="19"/>
                    <a:pt x="4" y="19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8"/>
                    <a:pt x="7" y="18"/>
                    <a:pt x="9" y="17"/>
                  </a:cubicBezTo>
                  <a:cubicBezTo>
                    <a:pt x="12" y="17"/>
                    <a:pt x="14" y="16"/>
                    <a:pt x="17" y="16"/>
                  </a:cubicBezTo>
                  <a:cubicBezTo>
                    <a:pt x="21" y="15"/>
                    <a:pt x="25" y="14"/>
                    <a:pt x="30" y="13"/>
                  </a:cubicBezTo>
                  <a:cubicBezTo>
                    <a:pt x="39" y="11"/>
                    <a:pt x="49" y="9"/>
                    <a:pt x="59" y="7"/>
                  </a:cubicBezTo>
                  <a:cubicBezTo>
                    <a:pt x="62" y="6"/>
                    <a:pt x="61" y="0"/>
                    <a:pt x="58" y="1"/>
                  </a:cubicBezTo>
                  <a:close/>
                </a:path>
              </a:pathLst>
            </a:custGeom>
            <a:solidFill>
              <a:srgbClr val="1D7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" name="Freeform 33"/>
            <p:cNvSpPr>
              <a:spLocks/>
            </p:cNvSpPr>
            <p:nvPr/>
          </p:nvSpPr>
          <p:spPr bwMode="auto">
            <a:xfrm>
              <a:off x="4341813" y="3381375"/>
              <a:ext cx="211138" cy="107950"/>
            </a:xfrm>
            <a:custGeom>
              <a:avLst/>
              <a:gdLst>
                <a:gd name="T0" fmla="*/ 53 w 56"/>
                <a:gd name="T1" fmla="*/ 24 h 29"/>
                <a:gd name="T2" fmla="*/ 5 w 56"/>
                <a:gd name="T3" fmla="*/ 1 h 29"/>
                <a:gd name="T4" fmla="*/ 3 w 56"/>
                <a:gd name="T5" fmla="*/ 5 h 29"/>
                <a:gd name="T6" fmla="*/ 51 w 56"/>
                <a:gd name="T7" fmla="*/ 28 h 29"/>
                <a:gd name="T8" fmla="*/ 53 w 56"/>
                <a:gd name="T9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9">
                  <a:moveTo>
                    <a:pt x="53" y="24"/>
                  </a:moveTo>
                  <a:cubicBezTo>
                    <a:pt x="38" y="15"/>
                    <a:pt x="21" y="8"/>
                    <a:pt x="5" y="1"/>
                  </a:cubicBezTo>
                  <a:cubicBezTo>
                    <a:pt x="2" y="0"/>
                    <a:pt x="0" y="4"/>
                    <a:pt x="3" y="5"/>
                  </a:cubicBezTo>
                  <a:cubicBezTo>
                    <a:pt x="18" y="13"/>
                    <a:pt x="34" y="23"/>
                    <a:pt x="51" y="28"/>
                  </a:cubicBezTo>
                  <a:cubicBezTo>
                    <a:pt x="54" y="29"/>
                    <a:pt x="56" y="25"/>
                    <a:pt x="53" y="24"/>
                  </a:cubicBezTo>
                  <a:close/>
                </a:path>
              </a:pathLst>
            </a:custGeom>
            <a:solidFill>
              <a:srgbClr val="1D7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911012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>
            <a:extLst>
              <a:ext uri="{FF2B5EF4-FFF2-40B4-BE49-F238E27FC236}">
                <a16:creationId xmlns:a16="http://schemas.microsoft.com/office/drawing/2014/main" id="{11560CA3-0B6A-6D43-9B05-31AD1548F9E9}"/>
              </a:ext>
            </a:extLst>
          </p:cNvPr>
          <p:cNvSpPr/>
          <p:nvPr/>
        </p:nvSpPr>
        <p:spPr>
          <a:xfrm>
            <a:off x="527382" y="535843"/>
            <a:ext cx="6609525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加入板块、退出板块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0F3518-AB31-D741-BFEA-08E3F7CC2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" y="2180861"/>
            <a:ext cx="5867400" cy="2895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931FB7-B79A-9444-9196-1647509C7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940" y="1508787"/>
            <a:ext cx="6075865" cy="43891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313A9EF-715F-574B-AD4D-17EAED583B8D}"/>
                  </a:ext>
                </a:extLst>
              </p14:cNvPr>
              <p14:cNvContentPartPr/>
              <p14:nvPr/>
            </p14:nvContentPartPr>
            <p14:xfrm>
              <a:off x="811683" y="3678208"/>
              <a:ext cx="3898080" cy="99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313A9EF-715F-574B-AD4D-17EAED583B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7683" y="3570078"/>
                <a:ext cx="4005720" cy="315739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4B2AD1F-3608-0546-BF5E-3A0F39A38C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1692" y="4426232"/>
            <a:ext cx="6075865" cy="1925789"/>
          </a:xfrm>
          <a:prstGeom prst="rect">
            <a:avLst/>
          </a:prstGeom>
        </p:spPr>
      </p:pic>
      <p:sp>
        <p:nvSpPr>
          <p:cNvPr id="7" name="Rectangle 96">
            <a:extLst>
              <a:ext uri="{FF2B5EF4-FFF2-40B4-BE49-F238E27FC236}">
                <a16:creationId xmlns:a16="http://schemas.microsoft.com/office/drawing/2014/main" id="{DA20EA7F-8AE7-0347-BB36-DD8C69E8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371" y="6066104"/>
            <a:ext cx="3839683" cy="25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models.py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Heiti TC Medium" pitchFamily="2" charset="-128"/>
              <a:ea typeface="Heiti TC Medium" pitchFamily="2" charset="-128"/>
              <a:cs typeface="Noto Sans N'Ko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16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8" name="组合 1037"/>
          <p:cNvGrpSpPr/>
          <p:nvPr/>
        </p:nvGrpSpPr>
        <p:grpSpPr>
          <a:xfrm>
            <a:off x="6371591" y="1337733"/>
            <a:ext cx="1488016" cy="1608667"/>
            <a:chOff x="4843463" y="93663"/>
            <a:chExt cx="1116012" cy="1206500"/>
          </a:xfrm>
        </p:grpSpPr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5049838" y="331788"/>
              <a:ext cx="798513" cy="968375"/>
            </a:xfrm>
            <a:custGeom>
              <a:avLst/>
              <a:gdLst>
                <a:gd name="T0" fmla="*/ 63 w 251"/>
                <a:gd name="T1" fmla="*/ 30 h 304"/>
                <a:gd name="T2" fmla="*/ 121 w 251"/>
                <a:gd name="T3" fmla="*/ 222 h 304"/>
                <a:gd name="T4" fmla="*/ 128 w 251"/>
                <a:gd name="T5" fmla="*/ 246 h 304"/>
                <a:gd name="T6" fmla="*/ 130 w 251"/>
                <a:gd name="T7" fmla="*/ 263 h 304"/>
                <a:gd name="T8" fmla="*/ 145 w 251"/>
                <a:gd name="T9" fmla="*/ 273 h 304"/>
                <a:gd name="T10" fmla="*/ 156 w 251"/>
                <a:gd name="T11" fmla="*/ 292 h 304"/>
                <a:gd name="T12" fmla="*/ 166 w 251"/>
                <a:gd name="T13" fmla="*/ 296 h 304"/>
                <a:gd name="T14" fmla="*/ 241 w 251"/>
                <a:gd name="T15" fmla="*/ 256 h 304"/>
                <a:gd name="T16" fmla="*/ 231 w 251"/>
                <a:gd name="T17" fmla="*/ 224 h 304"/>
                <a:gd name="T18" fmla="*/ 220 w 251"/>
                <a:gd name="T19" fmla="*/ 203 h 304"/>
                <a:gd name="T20" fmla="*/ 220 w 251"/>
                <a:gd name="T21" fmla="*/ 201 h 304"/>
                <a:gd name="T22" fmla="*/ 203 w 251"/>
                <a:gd name="T23" fmla="*/ 97 h 304"/>
                <a:gd name="T24" fmla="*/ 236 w 251"/>
                <a:gd name="T25" fmla="*/ 259 h 304"/>
                <a:gd name="T26" fmla="*/ 173 w 251"/>
                <a:gd name="T27" fmla="*/ 294 h 304"/>
                <a:gd name="T28" fmla="*/ 236 w 251"/>
                <a:gd name="T29" fmla="*/ 258 h 304"/>
                <a:gd name="T30" fmla="*/ 231 w 251"/>
                <a:gd name="T31" fmla="*/ 257 h 304"/>
                <a:gd name="T32" fmla="*/ 160 w 251"/>
                <a:gd name="T33" fmla="*/ 288 h 304"/>
                <a:gd name="T34" fmla="*/ 152 w 251"/>
                <a:gd name="T35" fmla="*/ 282 h 304"/>
                <a:gd name="T36" fmla="*/ 150 w 251"/>
                <a:gd name="T37" fmla="*/ 275 h 304"/>
                <a:gd name="T38" fmla="*/ 152 w 251"/>
                <a:gd name="T39" fmla="*/ 273 h 304"/>
                <a:gd name="T40" fmla="*/ 208 w 251"/>
                <a:gd name="T41" fmla="*/ 249 h 304"/>
                <a:gd name="T42" fmla="*/ 231 w 251"/>
                <a:gd name="T43" fmla="*/ 257 h 304"/>
                <a:gd name="T44" fmla="*/ 145 w 251"/>
                <a:gd name="T45" fmla="*/ 266 h 304"/>
                <a:gd name="T46" fmla="*/ 140 w 251"/>
                <a:gd name="T47" fmla="*/ 264 h 304"/>
                <a:gd name="T48" fmla="*/ 131 w 251"/>
                <a:gd name="T49" fmla="*/ 247 h 304"/>
                <a:gd name="T50" fmla="*/ 166 w 251"/>
                <a:gd name="T51" fmla="*/ 240 h 304"/>
                <a:gd name="T52" fmla="*/ 219 w 251"/>
                <a:gd name="T53" fmla="*/ 207 h 304"/>
                <a:gd name="T54" fmla="*/ 216 w 251"/>
                <a:gd name="T55" fmla="*/ 199 h 304"/>
                <a:gd name="T56" fmla="*/ 178 w 251"/>
                <a:gd name="T57" fmla="*/ 228 h 304"/>
                <a:gd name="T58" fmla="*/ 123 w 251"/>
                <a:gd name="T59" fmla="*/ 234 h 304"/>
                <a:gd name="T60" fmla="*/ 124 w 251"/>
                <a:gd name="T61" fmla="*/ 223 h 304"/>
                <a:gd name="T62" fmla="*/ 198 w 251"/>
                <a:gd name="T63" fmla="*/ 186 h 304"/>
                <a:gd name="T64" fmla="*/ 199 w 251"/>
                <a:gd name="T65" fmla="*/ 184 h 304"/>
                <a:gd name="T66" fmla="*/ 93 w 251"/>
                <a:gd name="T67" fmla="*/ 138 h 304"/>
                <a:gd name="T68" fmla="*/ 134 w 251"/>
                <a:gd name="T69" fmla="*/ 111 h 304"/>
                <a:gd name="T70" fmla="*/ 171 w 251"/>
                <a:gd name="T71" fmla="*/ 199 h 304"/>
                <a:gd name="T72" fmla="*/ 93 w 251"/>
                <a:gd name="T73" fmla="*/ 138 h 304"/>
                <a:gd name="T74" fmla="*/ 193 w 251"/>
                <a:gd name="T75" fmla="*/ 182 h 304"/>
                <a:gd name="T76" fmla="*/ 150 w 251"/>
                <a:gd name="T77" fmla="*/ 144 h 304"/>
                <a:gd name="T78" fmla="*/ 146 w 251"/>
                <a:gd name="T79" fmla="*/ 109 h 304"/>
                <a:gd name="T80" fmla="*/ 156 w 251"/>
                <a:gd name="T81" fmla="*/ 88 h 304"/>
                <a:gd name="T82" fmla="*/ 137 w 251"/>
                <a:gd name="T83" fmla="*/ 78 h 304"/>
                <a:gd name="T84" fmla="*/ 133 w 251"/>
                <a:gd name="T85" fmla="*/ 103 h 304"/>
                <a:gd name="T86" fmla="*/ 95 w 251"/>
                <a:gd name="T87" fmla="*/ 123 h 304"/>
                <a:gd name="T88" fmla="*/ 75 w 251"/>
                <a:gd name="T89" fmla="*/ 127 h 304"/>
                <a:gd name="T90" fmla="*/ 86 w 251"/>
                <a:gd name="T91" fmla="*/ 141 h 304"/>
                <a:gd name="T92" fmla="*/ 91 w 251"/>
                <a:gd name="T93" fmla="*/ 166 h 304"/>
                <a:gd name="T94" fmla="*/ 143 w 251"/>
                <a:gd name="T95" fmla="*/ 213 h 304"/>
                <a:gd name="T96" fmla="*/ 125 w 251"/>
                <a:gd name="T97" fmla="*/ 218 h 304"/>
                <a:gd name="T98" fmla="*/ 58 w 251"/>
                <a:gd name="T99" fmla="*/ 43 h 304"/>
                <a:gd name="T100" fmla="*/ 192 w 251"/>
                <a:gd name="T101" fmla="*/ 18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1" h="304">
                  <a:moveTo>
                    <a:pt x="177" y="32"/>
                  </a:moveTo>
                  <a:cubicBezTo>
                    <a:pt x="144" y="0"/>
                    <a:pt x="99" y="8"/>
                    <a:pt x="63" y="30"/>
                  </a:cubicBezTo>
                  <a:cubicBezTo>
                    <a:pt x="27" y="52"/>
                    <a:pt x="0" y="93"/>
                    <a:pt x="15" y="136"/>
                  </a:cubicBezTo>
                  <a:cubicBezTo>
                    <a:pt x="32" y="188"/>
                    <a:pt x="89" y="186"/>
                    <a:pt x="121" y="222"/>
                  </a:cubicBezTo>
                  <a:cubicBezTo>
                    <a:pt x="118" y="226"/>
                    <a:pt x="117" y="230"/>
                    <a:pt x="118" y="235"/>
                  </a:cubicBezTo>
                  <a:cubicBezTo>
                    <a:pt x="120" y="240"/>
                    <a:pt x="123" y="246"/>
                    <a:pt x="128" y="246"/>
                  </a:cubicBezTo>
                  <a:cubicBezTo>
                    <a:pt x="128" y="247"/>
                    <a:pt x="128" y="247"/>
                    <a:pt x="128" y="247"/>
                  </a:cubicBezTo>
                  <a:cubicBezTo>
                    <a:pt x="126" y="252"/>
                    <a:pt x="127" y="258"/>
                    <a:pt x="130" y="263"/>
                  </a:cubicBezTo>
                  <a:cubicBezTo>
                    <a:pt x="132" y="265"/>
                    <a:pt x="136" y="269"/>
                    <a:pt x="140" y="270"/>
                  </a:cubicBezTo>
                  <a:cubicBezTo>
                    <a:pt x="141" y="271"/>
                    <a:pt x="143" y="272"/>
                    <a:pt x="145" y="273"/>
                  </a:cubicBezTo>
                  <a:cubicBezTo>
                    <a:pt x="144" y="275"/>
                    <a:pt x="145" y="278"/>
                    <a:pt x="145" y="281"/>
                  </a:cubicBezTo>
                  <a:cubicBezTo>
                    <a:pt x="147" y="285"/>
                    <a:pt x="151" y="293"/>
                    <a:pt x="156" y="292"/>
                  </a:cubicBezTo>
                  <a:cubicBezTo>
                    <a:pt x="159" y="294"/>
                    <a:pt x="162" y="295"/>
                    <a:pt x="165" y="295"/>
                  </a:cubicBezTo>
                  <a:cubicBezTo>
                    <a:pt x="165" y="295"/>
                    <a:pt x="166" y="296"/>
                    <a:pt x="166" y="296"/>
                  </a:cubicBezTo>
                  <a:cubicBezTo>
                    <a:pt x="184" y="304"/>
                    <a:pt x="204" y="303"/>
                    <a:pt x="220" y="293"/>
                  </a:cubicBezTo>
                  <a:cubicBezTo>
                    <a:pt x="230" y="287"/>
                    <a:pt x="251" y="268"/>
                    <a:pt x="241" y="256"/>
                  </a:cubicBezTo>
                  <a:cubicBezTo>
                    <a:pt x="241" y="255"/>
                    <a:pt x="240" y="255"/>
                    <a:pt x="239" y="255"/>
                  </a:cubicBezTo>
                  <a:cubicBezTo>
                    <a:pt x="245" y="246"/>
                    <a:pt x="244" y="236"/>
                    <a:pt x="231" y="224"/>
                  </a:cubicBezTo>
                  <a:cubicBezTo>
                    <a:pt x="233" y="217"/>
                    <a:pt x="232" y="209"/>
                    <a:pt x="223" y="203"/>
                  </a:cubicBezTo>
                  <a:cubicBezTo>
                    <a:pt x="222" y="202"/>
                    <a:pt x="221" y="202"/>
                    <a:pt x="220" y="203"/>
                  </a:cubicBezTo>
                  <a:cubicBezTo>
                    <a:pt x="220" y="202"/>
                    <a:pt x="220" y="202"/>
                    <a:pt x="220" y="202"/>
                  </a:cubicBezTo>
                  <a:cubicBezTo>
                    <a:pt x="220" y="202"/>
                    <a:pt x="220" y="201"/>
                    <a:pt x="220" y="201"/>
                  </a:cubicBezTo>
                  <a:cubicBezTo>
                    <a:pt x="225" y="188"/>
                    <a:pt x="213" y="176"/>
                    <a:pt x="200" y="178"/>
                  </a:cubicBezTo>
                  <a:cubicBezTo>
                    <a:pt x="195" y="151"/>
                    <a:pt x="203" y="124"/>
                    <a:pt x="203" y="97"/>
                  </a:cubicBezTo>
                  <a:cubicBezTo>
                    <a:pt x="202" y="73"/>
                    <a:pt x="194" y="49"/>
                    <a:pt x="177" y="32"/>
                  </a:cubicBezTo>
                  <a:close/>
                  <a:moveTo>
                    <a:pt x="236" y="259"/>
                  </a:moveTo>
                  <a:cubicBezTo>
                    <a:pt x="242" y="271"/>
                    <a:pt x="217" y="288"/>
                    <a:pt x="208" y="292"/>
                  </a:cubicBezTo>
                  <a:cubicBezTo>
                    <a:pt x="197" y="297"/>
                    <a:pt x="185" y="297"/>
                    <a:pt x="173" y="294"/>
                  </a:cubicBezTo>
                  <a:cubicBezTo>
                    <a:pt x="191" y="291"/>
                    <a:pt x="212" y="276"/>
                    <a:pt x="221" y="270"/>
                  </a:cubicBezTo>
                  <a:cubicBezTo>
                    <a:pt x="227" y="266"/>
                    <a:pt x="232" y="262"/>
                    <a:pt x="236" y="258"/>
                  </a:cubicBezTo>
                  <a:cubicBezTo>
                    <a:pt x="236" y="258"/>
                    <a:pt x="236" y="259"/>
                    <a:pt x="236" y="259"/>
                  </a:cubicBezTo>
                  <a:close/>
                  <a:moveTo>
                    <a:pt x="231" y="257"/>
                  </a:moveTo>
                  <a:cubicBezTo>
                    <a:pt x="227" y="262"/>
                    <a:pt x="213" y="268"/>
                    <a:pt x="207" y="272"/>
                  </a:cubicBezTo>
                  <a:cubicBezTo>
                    <a:pt x="197" y="278"/>
                    <a:pt x="174" y="293"/>
                    <a:pt x="160" y="288"/>
                  </a:cubicBezTo>
                  <a:cubicBezTo>
                    <a:pt x="160" y="288"/>
                    <a:pt x="159" y="288"/>
                    <a:pt x="159" y="287"/>
                  </a:cubicBezTo>
                  <a:cubicBezTo>
                    <a:pt x="156" y="286"/>
                    <a:pt x="154" y="285"/>
                    <a:pt x="152" y="282"/>
                  </a:cubicBezTo>
                  <a:cubicBezTo>
                    <a:pt x="152" y="280"/>
                    <a:pt x="151" y="279"/>
                    <a:pt x="151" y="278"/>
                  </a:cubicBezTo>
                  <a:cubicBezTo>
                    <a:pt x="150" y="277"/>
                    <a:pt x="150" y="276"/>
                    <a:pt x="150" y="275"/>
                  </a:cubicBezTo>
                  <a:cubicBezTo>
                    <a:pt x="150" y="274"/>
                    <a:pt x="150" y="274"/>
                    <a:pt x="150" y="274"/>
                  </a:cubicBezTo>
                  <a:cubicBezTo>
                    <a:pt x="151" y="275"/>
                    <a:pt x="152" y="274"/>
                    <a:pt x="152" y="273"/>
                  </a:cubicBezTo>
                  <a:cubicBezTo>
                    <a:pt x="153" y="273"/>
                    <a:pt x="154" y="273"/>
                    <a:pt x="155" y="272"/>
                  </a:cubicBezTo>
                  <a:cubicBezTo>
                    <a:pt x="172" y="268"/>
                    <a:pt x="192" y="257"/>
                    <a:pt x="208" y="249"/>
                  </a:cubicBezTo>
                  <a:cubicBezTo>
                    <a:pt x="216" y="245"/>
                    <a:pt x="224" y="238"/>
                    <a:pt x="229" y="230"/>
                  </a:cubicBezTo>
                  <a:cubicBezTo>
                    <a:pt x="236" y="237"/>
                    <a:pt x="238" y="247"/>
                    <a:pt x="231" y="257"/>
                  </a:cubicBezTo>
                  <a:close/>
                  <a:moveTo>
                    <a:pt x="190" y="250"/>
                  </a:moveTo>
                  <a:cubicBezTo>
                    <a:pt x="181" y="254"/>
                    <a:pt x="158" y="268"/>
                    <a:pt x="145" y="266"/>
                  </a:cubicBezTo>
                  <a:cubicBezTo>
                    <a:pt x="145" y="266"/>
                    <a:pt x="145" y="266"/>
                    <a:pt x="144" y="266"/>
                  </a:cubicBezTo>
                  <a:cubicBezTo>
                    <a:pt x="143" y="265"/>
                    <a:pt x="142" y="265"/>
                    <a:pt x="140" y="264"/>
                  </a:cubicBezTo>
                  <a:cubicBezTo>
                    <a:pt x="138" y="263"/>
                    <a:pt x="136" y="261"/>
                    <a:pt x="135" y="260"/>
                  </a:cubicBezTo>
                  <a:cubicBezTo>
                    <a:pt x="132" y="256"/>
                    <a:pt x="130" y="252"/>
                    <a:pt x="131" y="247"/>
                  </a:cubicBezTo>
                  <a:cubicBezTo>
                    <a:pt x="131" y="247"/>
                    <a:pt x="131" y="247"/>
                    <a:pt x="131" y="247"/>
                  </a:cubicBezTo>
                  <a:cubicBezTo>
                    <a:pt x="141" y="252"/>
                    <a:pt x="157" y="243"/>
                    <a:pt x="166" y="240"/>
                  </a:cubicBezTo>
                  <a:cubicBezTo>
                    <a:pt x="182" y="233"/>
                    <a:pt x="210" y="224"/>
                    <a:pt x="219" y="206"/>
                  </a:cubicBezTo>
                  <a:cubicBezTo>
                    <a:pt x="219" y="207"/>
                    <a:pt x="219" y="207"/>
                    <a:pt x="219" y="207"/>
                  </a:cubicBezTo>
                  <a:cubicBezTo>
                    <a:pt x="243" y="226"/>
                    <a:pt x="203" y="244"/>
                    <a:pt x="190" y="250"/>
                  </a:cubicBezTo>
                  <a:close/>
                  <a:moveTo>
                    <a:pt x="216" y="199"/>
                  </a:moveTo>
                  <a:cubicBezTo>
                    <a:pt x="216" y="199"/>
                    <a:pt x="216" y="199"/>
                    <a:pt x="216" y="200"/>
                  </a:cubicBezTo>
                  <a:cubicBezTo>
                    <a:pt x="208" y="214"/>
                    <a:pt x="192" y="221"/>
                    <a:pt x="178" y="228"/>
                  </a:cubicBezTo>
                  <a:cubicBezTo>
                    <a:pt x="167" y="233"/>
                    <a:pt x="141" y="247"/>
                    <a:pt x="129" y="242"/>
                  </a:cubicBezTo>
                  <a:cubicBezTo>
                    <a:pt x="127" y="239"/>
                    <a:pt x="124" y="237"/>
                    <a:pt x="123" y="234"/>
                  </a:cubicBezTo>
                  <a:cubicBezTo>
                    <a:pt x="123" y="231"/>
                    <a:pt x="122" y="226"/>
                    <a:pt x="123" y="223"/>
                  </a:cubicBezTo>
                  <a:cubicBezTo>
                    <a:pt x="124" y="223"/>
                    <a:pt x="124" y="223"/>
                    <a:pt x="124" y="223"/>
                  </a:cubicBezTo>
                  <a:cubicBezTo>
                    <a:pt x="125" y="223"/>
                    <a:pt x="125" y="223"/>
                    <a:pt x="126" y="223"/>
                  </a:cubicBezTo>
                  <a:cubicBezTo>
                    <a:pt x="153" y="220"/>
                    <a:pt x="180" y="207"/>
                    <a:pt x="198" y="186"/>
                  </a:cubicBezTo>
                  <a:cubicBezTo>
                    <a:pt x="198" y="185"/>
                    <a:pt x="199" y="185"/>
                    <a:pt x="199" y="184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209" y="182"/>
                    <a:pt x="217" y="189"/>
                    <a:pt x="216" y="199"/>
                  </a:cubicBezTo>
                  <a:close/>
                  <a:moveTo>
                    <a:pt x="93" y="138"/>
                  </a:moveTo>
                  <a:cubicBezTo>
                    <a:pt x="97" y="129"/>
                    <a:pt x="103" y="122"/>
                    <a:pt x="110" y="117"/>
                  </a:cubicBezTo>
                  <a:cubicBezTo>
                    <a:pt x="118" y="111"/>
                    <a:pt x="126" y="111"/>
                    <a:pt x="134" y="111"/>
                  </a:cubicBezTo>
                  <a:cubicBezTo>
                    <a:pt x="135" y="120"/>
                    <a:pt x="138" y="129"/>
                    <a:pt x="141" y="137"/>
                  </a:cubicBezTo>
                  <a:cubicBezTo>
                    <a:pt x="148" y="159"/>
                    <a:pt x="162" y="178"/>
                    <a:pt x="171" y="199"/>
                  </a:cubicBezTo>
                  <a:cubicBezTo>
                    <a:pt x="163" y="204"/>
                    <a:pt x="156" y="208"/>
                    <a:pt x="147" y="211"/>
                  </a:cubicBezTo>
                  <a:cubicBezTo>
                    <a:pt x="144" y="183"/>
                    <a:pt x="118" y="155"/>
                    <a:pt x="93" y="138"/>
                  </a:cubicBezTo>
                  <a:close/>
                  <a:moveTo>
                    <a:pt x="192" y="180"/>
                  </a:moveTo>
                  <a:cubicBezTo>
                    <a:pt x="193" y="181"/>
                    <a:pt x="193" y="182"/>
                    <a:pt x="193" y="182"/>
                  </a:cubicBezTo>
                  <a:cubicBezTo>
                    <a:pt x="187" y="187"/>
                    <a:pt x="181" y="192"/>
                    <a:pt x="175" y="196"/>
                  </a:cubicBezTo>
                  <a:cubicBezTo>
                    <a:pt x="169" y="178"/>
                    <a:pt x="157" y="162"/>
                    <a:pt x="150" y="144"/>
                  </a:cubicBezTo>
                  <a:cubicBezTo>
                    <a:pt x="146" y="133"/>
                    <a:pt x="143" y="121"/>
                    <a:pt x="142" y="110"/>
                  </a:cubicBezTo>
                  <a:cubicBezTo>
                    <a:pt x="143" y="109"/>
                    <a:pt x="144" y="109"/>
                    <a:pt x="146" y="109"/>
                  </a:cubicBezTo>
                  <a:cubicBezTo>
                    <a:pt x="155" y="106"/>
                    <a:pt x="164" y="99"/>
                    <a:pt x="162" y="88"/>
                  </a:cubicBezTo>
                  <a:cubicBezTo>
                    <a:pt x="161" y="85"/>
                    <a:pt x="156" y="85"/>
                    <a:pt x="156" y="88"/>
                  </a:cubicBezTo>
                  <a:cubicBezTo>
                    <a:pt x="154" y="98"/>
                    <a:pt x="148" y="101"/>
                    <a:pt x="140" y="102"/>
                  </a:cubicBezTo>
                  <a:cubicBezTo>
                    <a:pt x="139" y="94"/>
                    <a:pt x="138" y="86"/>
                    <a:pt x="137" y="78"/>
                  </a:cubicBezTo>
                  <a:cubicBezTo>
                    <a:pt x="137" y="75"/>
                    <a:pt x="132" y="75"/>
                    <a:pt x="132" y="78"/>
                  </a:cubicBezTo>
                  <a:cubicBezTo>
                    <a:pt x="131" y="86"/>
                    <a:pt x="131" y="95"/>
                    <a:pt x="133" y="103"/>
                  </a:cubicBezTo>
                  <a:cubicBezTo>
                    <a:pt x="127" y="104"/>
                    <a:pt x="122" y="104"/>
                    <a:pt x="118" y="105"/>
                  </a:cubicBezTo>
                  <a:cubicBezTo>
                    <a:pt x="108" y="108"/>
                    <a:pt x="101" y="115"/>
                    <a:pt x="95" y="123"/>
                  </a:cubicBezTo>
                  <a:cubicBezTo>
                    <a:pt x="92" y="127"/>
                    <a:pt x="90" y="131"/>
                    <a:pt x="88" y="134"/>
                  </a:cubicBezTo>
                  <a:cubicBezTo>
                    <a:pt x="84" y="132"/>
                    <a:pt x="79" y="129"/>
                    <a:pt x="75" y="127"/>
                  </a:cubicBezTo>
                  <a:cubicBezTo>
                    <a:pt x="73" y="125"/>
                    <a:pt x="71" y="130"/>
                    <a:pt x="73" y="131"/>
                  </a:cubicBezTo>
                  <a:cubicBezTo>
                    <a:pt x="77" y="134"/>
                    <a:pt x="81" y="137"/>
                    <a:pt x="86" y="141"/>
                  </a:cubicBezTo>
                  <a:cubicBezTo>
                    <a:pt x="83" y="150"/>
                    <a:pt x="83" y="159"/>
                    <a:pt x="88" y="167"/>
                  </a:cubicBezTo>
                  <a:cubicBezTo>
                    <a:pt x="89" y="169"/>
                    <a:pt x="92" y="168"/>
                    <a:pt x="91" y="166"/>
                  </a:cubicBezTo>
                  <a:cubicBezTo>
                    <a:pt x="88" y="159"/>
                    <a:pt x="88" y="151"/>
                    <a:pt x="90" y="144"/>
                  </a:cubicBezTo>
                  <a:cubicBezTo>
                    <a:pt x="114" y="163"/>
                    <a:pt x="139" y="186"/>
                    <a:pt x="143" y="213"/>
                  </a:cubicBezTo>
                  <a:cubicBezTo>
                    <a:pt x="138" y="215"/>
                    <a:pt x="132" y="217"/>
                    <a:pt x="125" y="219"/>
                  </a:cubicBezTo>
                  <a:cubicBezTo>
                    <a:pt x="125" y="219"/>
                    <a:pt x="125" y="219"/>
                    <a:pt x="125" y="218"/>
                  </a:cubicBezTo>
                  <a:cubicBezTo>
                    <a:pt x="103" y="190"/>
                    <a:pt x="65" y="187"/>
                    <a:pt x="40" y="163"/>
                  </a:cubicBezTo>
                  <a:cubicBezTo>
                    <a:pt x="2" y="125"/>
                    <a:pt x="20" y="71"/>
                    <a:pt x="58" y="43"/>
                  </a:cubicBezTo>
                  <a:cubicBezTo>
                    <a:pt x="98" y="14"/>
                    <a:pt x="155" y="5"/>
                    <a:pt x="183" y="54"/>
                  </a:cubicBezTo>
                  <a:cubicBezTo>
                    <a:pt x="206" y="95"/>
                    <a:pt x="182" y="138"/>
                    <a:pt x="192" y="1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246688" y="1035050"/>
              <a:ext cx="104775" cy="161925"/>
            </a:xfrm>
            <a:custGeom>
              <a:avLst/>
              <a:gdLst>
                <a:gd name="T0" fmla="*/ 27 w 33"/>
                <a:gd name="T1" fmla="*/ 2 h 51"/>
                <a:gd name="T2" fmla="*/ 13 w 33"/>
                <a:gd name="T3" fmla="*/ 25 h 51"/>
                <a:gd name="T4" fmla="*/ 1 w 33"/>
                <a:gd name="T5" fmla="*/ 46 h 51"/>
                <a:gd name="T6" fmla="*/ 6 w 33"/>
                <a:gd name="T7" fmla="*/ 49 h 51"/>
                <a:gd name="T8" fmla="*/ 20 w 33"/>
                <a:gd name="T9" fmla="*/ 26 h 51"/>
                <a:gd name="T10" fmla="*/ 32 w 33"/>
                <a:gd name="T11" fmla="*/ 5 h 51"/>
                <a:gd name="T12" fmla="*/ 27 w 33"/>
                <a:gd name="T13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1">
                  <a:moveTo>
                    <a:pt x="27" y="2"/>
                  </a:moveTo>
                  <a:cubicBezTo>
                    <a:pt x="22" y="9"/>
                    <a:pt x="17" y="17"/>
                    <a:pt x="13" y="25"/>
                  </a:cubicBezTo>
                  <a:cubicBezTo>
                    <a:pt x="8" y="31"/>
                    <a:pt x="3" y="38"/>
                    <a:pt x="1" y="46"/>
                  </a:cubicBezTo>
                  <a:cubicBezTo>
                    <a:pt x="0" y="49"/>
                    <a:pt x="4" y="51"/>
                    <a:pt x="6" y="49"/>
                  </a:cubicBezTo>
                  <a:cubicBezTo>
                    <a:pt x="12" y="42"/>
                    <a:pt x="16" y="33"/>
                    <a:pt x="20" y="26"/>
                  </a:cubicBezTo>
                  <a:cubicBezTo>
                    <a:pt x="24" y="19"/>
                    <a:pt x="28" y="12"/>
                    <a:pt x="32" y="5"/>
                  </a:cubicBezTo>
                  <a:cubicBezTo>
                    <a:pt x="33" y="2"/>
                    <a:pt x="29" y="0"/>
                    <a:pt x="27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5024438" y="923925"/>
              <a:ext cx="165100" cy="161925"/>
            </a:xfrm>
            <a:custGeom>
              <a:avLst/>
              <a:gdLst>
                <a:gd name="T0" fmla="*/ 46 w 52"/>
                <a:gd name="T1" fmla="*/ 2 h 51"/>
                <a:gd name="T2" fmla="*/ 22 w 52"/>
                <a:gd name="T3" fmla="*/ 25 h 51"/>
                <a:gd name="T4" fmla="*/ 2 w 52"/>
                <a:gd name="T5" fmla="*/ 46 h 51"/>
                <a:gd name="T6" fmla="*/ 5 w 52"/>
                <a:gd name="T7" fmla="*/ 50 h 51"/>
                <a:gd name="T8" fmla="*/ 29 w 52"/>
                <a:gd name="T9" fmla="*/ 27 h 51"/>
                <a:gd name="T10" fmla="*/ 50 w 52"/>
                <a:gd name="T11" fmla="*/ 6 h 51"/>
                <a:gd name="T12" fmla="*/ 46 w 52"/>
                <a:gd name="T13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51">
                  <a:moveTo>
                    <a:pt x="46" y="2"/>
                  </a:moveTo>
                  <a:cubicBezTo>
                    <a:pt x="38" y="10"/>
                    <a:pt x="30" y="17"/>
                    <a:pt x="22" y="25"/>
                  </a:cubicBezTo>
                  <a:cubicBezTo>
                    <a:pt x="15" y="32"/>
                    <a:pt x="7" y="38"/>
                    <a:pt x="2" y="46"/>
                  </a:cubicBezTo>
                  <a:cubicBezTo>
                    <a:pt x="0" y="49"/>
                    <a:pt x="3" y="51"/>
                    <a:pt x="5" y="50"/>
                  </a:cubicBezTo>
                  <a:cubicBezTo>
                    <a:pt x="14" y="44"/>
                    <a:pt x="22" y="35"/>
                    <a:pt x="29" y="27"/>
                  </a:cubicBezTo>
                  <a:cubicBezTo>
                    <a:pt x="36" y="20"/>
                    <a:pt x="43" y="13"/>
                    <a:pt x="50" y="6"/>
                  </a:cubicBezTo>
                  <a:cubicBezTo>
                    <a:pt x="52" y="4"/>
                    <a:pt x="48" y="0"/>
                    <a:pt x="4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843463" y="708025"/>
              <a:ext cx="196850" cy="60325"/>
            </a:xfrm>
            <a:custGeom>
              <a:avLst/>
              <a:gdLst>
                <a:gd name="T0" fmla="*/ 60 w 62"/>
                <a:gd name="T1" fmla="*/ 1 h 19"/>
                <a:gd name="T2" fmla="*/ 31 w 62"/>
                <a:gd name="T3" fmla="*/ 6 h 19"/>
                <a:gd name="T4" fmla="*/ 4 w 62"/>
                <a:gd name="T5" fmla="*/ 10 h 19"/>
                <a:gd name="T6" fmla="*/ 0 w 62"/>
                <a:gd name="T7" fmla="*/ 11 h 19"/>
                <a:gd name="T8" fmla="*/ 0 w 62"/>
                <a:gd name="T9" fmla="*/ 13 h 19"/>
                <a:gd name="T10" fmla="*/ 2 w 62"/>
                <a:gd name="T11" fmla="*/ 16 h 19"/>
                <a:gd name="T12" fmla="*/ 28 w 62"/>
                <a:gd name="T13" fmla="*/ 12 h 19"/>
                <a:gd name="T14" fmla="*/ 61 w 62"/>
                <a:gd name="T15" fmla="*/ 3 h 19"/>
                <a:gd name="T16" fmla="*/ 60 w 62"/>
                <a:gd name="T17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19">
                  <a:moveTo>
                    <a:pt x="60" y="1"/>
                  </a:moveTo>
                  <a:cubicBezTo>
                    <a:pt x="50" y="2"/>
                    <a:pt x="41" y="4"/>
                    <a:pt x="31" y="6"/>
                  </a:cubicBezTo>
                  <a:cubicBezTo>
                    <a:pt x="28" y="7"/>
                    <a:pt x="6" y="13"/>
                    <a:pt x="4" y="10"/>
                  </a:cubicBezTo>
                  <a:cubicBezTo>
                    <a:pt x="3" y="9"/>
                    <a:pt x="0" y="9"/>
                    <a:pt x="0" y="11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4"/>
                    <a:pt x="1" y="15"/>
                    <a:pt x="2" y="16"/>
                  </a:cubicBezTo>
                  <a:cubicBezTo>
                    <a:pt x="9" y="19"/>
                    <a:pt x="20" y="14"/>
                    <a:pt x="28" y="12"/>
                  </a:cubicBezTo>
                  <a:cubicBezTo>
                    <a:pt x="39" y="10"/>
                    <a:pt x="50" y="7"/>
                    <a:pt x="61" y="3"/>
                  </a:cubicBezTo>
                  <a:cubicBezTo>
                    <a:pt x="62" y="3"/>
                    <a:pt x="61" y="0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4932363" y="373063"/>
              <a:ext cx="149225" cy="74613"/>
            </a:xfrm>
            <a:custGeom>
              <a:avLst/>
              <a:gdLst>
                <a:gd name="T0" fmla="*/ 29 w 47"/>
                <a:gd name="T1" fmla="*/ 9 h 23"/>
                <a:gd name="T2" fmla="*/ 4 w 47"/>
                <a:gd name="T3" fmla="*/ 0 h 23"/>
                <a:gd name="T4" fmla="*/ 2 w 47"/>
                <a:gd name="T5" fmla="*/ 5 h 23"/>
                <a:gd name="T6" fmla="*/ 22 w 47"/>
                <a:gd name="T7" fmla="*/ 13 h 23"/>
                <a:gd name="T8" fmla="*/ 42 w 47"/>
                <a:gd name="T9" fmla="*/ 21 h 23"/>
                <a:gd name="T10" fmla="*/ 46 w 47"/>
                <a:gd name="T11" fmla="*/ 19 h 23"/>
                <a:gd name="T12" fmla="*/ 29 w 47"/>
                <a:gd name="T13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3">
                  <a:moveTo>
                    <a:pt x="29" y="9"/>
                  </a:moveTo>
                  <a:cubicBezTo>
                    <a:pt x="21" y="6"/>
                    <a:pt x="13" y="2"/>
                    <a:pt x="4" y="0"/>
                  </a:cubicBezTo>
                  <a:cubicBezTo>
                    <a:pt x="1" y="0"/>
                    <a:pt x="0" y="4"/>
                    <a:pt x="2" y="5"/>
                  </a:cubicBezTo>
                  <a:cubicBezTo>
                    <a:pt x="8" y="9"/>
                    <a:pt x="15" y="11"/>
                    <a:pt x="22" y="13"/>
                  </a:cubicBezTo>
                  <a:cubicBezTo>
                    <a:pt x="28" y="15"/>
                    <a:pt x="38" y="16"/>
                    <a:pt x="42" y="21"/>
                  </a:cubicBezTo>
                  <a:cubicBezTo>
                    <a:pt x="44" y="23"/>
                    <a:pt x="47" y="21"/>
                    <a:pt x="46" y="19"/>
                  </a:cubicBezTo>
                  <a:cubicBezTo>
                    <a:pt x="43" y="13"/>
                    <a:pt x="36" y="11"/>
                    <a:pt x="29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5224463" y="176213"/>
              <a:ext cx="79375" cy="161925"/>
            </a:xfrm>
            <a:custGeom>
              <a:avLst/>
              <a:gdLst>
                <a:gd name="T0" fmla="*/ 6 w 25"/>
                <a:gd name="T1" fmla="*/ 3 h 51"/>
                <a:gd name="T2" fmla="*/ 2 w 25"/>
                <a:gd name="T3" fmla="*/ 5 h 51"/>
                <a:gd name="T4" fmla="*/ 20 w 25"/>
                <a:gd name="T5" fmla="*/ 48 h 51"/>
                <a:gd name="T6" fmla="*/ 24 w 25"/>
                <a:gd name="T7" fmla="*/ 46 h 51"/>
                <a:gd name="T8" fmla="*/ 6 w 25"/>
                <a:gd name="T9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51">
                  <a:moveTo>
                    <a:pt x="6" y="3"/>
                  </a:moveTo>
                  <a:cubicBezTo>
                    <a:pt x="5" y="0"/>
                    <a:pt x="0" y="2"/>
                    <a:pt x="2" y="5"/>
                  </a:cubicBezTo>
                  <a:cubicBezTo>
                    <a:pt x="7" y="20"/>
                    <a:pt x="14" y="34"/>
                    <a:pt x="20" y="48"/>
                  </a:cubicBezTo>
                  <a:cubicBezTo>
                    <a:pt x="21" y="51"/>
                    <a:pt x="25" y="49"/>
                    <a:pt x="24" y="46"/>
                  </a:cubicBezTo>
                  <a:cubicBezTo>
                    <a:pt x="20" y="31"/>
                    <a:pt x="14" y="16"/>
                    <a:pt x="6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5484813" y="93663"/>
              <a:ext cx="77788" cy="193675"/>
            </a:xfrm>
            <a:custGeom>
              <a:avLst/>
              <a:gdLst>
                <a:gd name="T0" fmla="*/ 18 w 24"/>
                <a:gd name="T1" fmla="*/ 3 h 61"/>
                <a:gd name="T2" fmla="*/ 12 w 24"/>
                <a:gd name="T3" fmla="*/ 29 h 61"/>
                <a:gd name="T4" fmla="*/ 2 w 24"/>
                <a:gd name="T5" fmla="*/ 56 h 61"/>
                <a:gd name="T6" fmla="*/ 2 w 24"/>
                <a:gd name="T7" fmla="*/ 60 h 61"/>
                <a:gd name="T8" fmla="*/ 14 w 24"/>
                <a:gd name="T9" fmla="*/ 42 h 61"/>
                <a:gd name="T10" fmla="*/ 24 w 24"/>
                <a:gd name="T11" fmla="*/ 4 h 61"/>
                <a:gd name="T12" fmla="*/ 18 w 24"/>
                <a:gd name="T13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61">
                  <a:moveTo>
                    <a:pt x="18" y="3"/>
                  </a:moveTo>
                  <a:cubicBezTo>
                    <a:pt x="15" y="12"/>
                    <a:pt x="14" y="21"/>
                    <a:pt x="12" y="29"/>
                  </a:cubicBezTo>
                  <a:cubicBezTo>
                    <a:pt x="10" y="34"/>
                    <a:pt x="7" y="56"/>
                    <a:pt x="2" y="56"/>
                  </a:cubicBezTo>
                  <a:cubicBezTo>
                    <a:pt x="0" y="56"/>
                    <a:pt x="0" y="60"/>
                    <a:pt x="2" y="60"/>
                  </a:cubicBezTo>
                  <a:cubicBezTo>
                    <a:pt x="10" y="61"/>
                    <a:pt x="12" y="47"/>
                    <a:pt x="14" y="42"/>
                  </a:cubicBezTo>
                  <a:cubicBezTo>
                    <a:pt x="18" y="29"/>
                    <a:pt x="22" y="17"/>
                    <a:pt x="24" y="4"/>
                  </a:cubicBezTo>
                  <a:cubicBezTo>
                    <a:pt x="24" y="1"/>
                    <a:pt x="19" y="0"/>
                    <a:pt x="18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5753100" y="290513"/>
              <a:ext cx="161925" cy="147638"/>
            </a:xfrm>
            <a:custGeom>
              <a:avLst/>
              <a:gdLst>
                <a:gd name="T0" fmla="*/ 45 w 51"/>
                <a:gd name="T1" fmla="*/ 2 h 46"/>
                <a:gd name="T2" fmla="*/ 14 w 51"/>
                <a:gd name="T3" fmla="*/ 28 h 46"/>
                <a:gd name="T4" fmla="*/ 0 w 51"/>
                <a:gd name="T5" fmla="*/ 44 h 46"/>
                <a:gd name="T6" fmla="*/ 2 w 51"/>
                <a:gd name="T7" fmla="*/ 46 h 46"/>
                <a:gd name="T8" fmla="*/ 3 w 51"/>
                <a:gd name="T9" fmla="*/ 46 h 46"/>
                <a:gd name="T10" fmla="*/ 5 w 51"/>
                <a:gd name="T11" fmla="*/ 44 h 46"/>
                <a:gd name="T12" fmla="*/ 5 w 51"/>
                <a:gd name="T13" fmla="*/ 44 h 46"/>
                <a:gd name="T14" fmla="*/ 8 w 51"/>
                <a:gd name="T15" fmla="*/ 41 h 46"/>
                <a:gd name="T16" fmla="*/ 15 w 51"/>
                <a:gd name="T17" fmla="*/ 36 h 46"/>
                <a:gd name="T18" fmla="*/ 25 w 51"/>
                <a:gd name="T19" fmla="*/ 27 h 46"/>
                <a:gd name="T20" fmla="*/ 49 w 51"/>
                <a:gd name="T21" fmla="*/ 7 h 46"/>
                <a:gd name="T22" fmla="*/ 45 w 51"/>
                <a:gd name="T23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46">
                  <a:moveTo>
                    <a:pt x="45" y="2"/>
                  </a:moveTo>
                  <a:cubicBezTo>
                    <a:pt x="34" y="10"/>
                    <a:pt x="24" y="19"/>
                    <a:pt x="14" y="28"/>
                  </a:cubicBezTo>
                  <a:cubicBezTo>
                    <a:pt x="11" y="32"/>
                    <a:pt x="0" y="38"/>
                    <a:pt x="0" y="44"/>
                  </a:cubicBezTo>
                  <a:cubicBezTo>
                    <a:pt x="0" y="45"/>
                    <a:pt x="0" y="46"/>
                    <a:pt x="2" y="46"/>
                  </a:cubicBezTo>
                  <a:cubicBezTo>
                    <a:pt x="2" y="46"/>
                    <a:pt x="2" y="46"/>
                    <a:pt x="3" y="46"/>
                  </a:cubicBezTo>
                  <a:cubicBezTo>
                    <a:pt x="4" y="46"/>
                    <a:pt x="5" y="46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7" y="43"/>
                    <a:pt x="8" y="41"/>
                  </a:cubicBezTo>
                  <a:cubicBezTo>
                    <a:pt x="10" y="40"/>
                    <a:pt x="13" y="38"/>
                    <a:pt x="15" y="36"/>
                  </a:cubicBezTo>
                  <a:cubicBezTo>
                    <a:pt x="18" y="33"/>
                    <a:pt x="22" y="30"/>
                    <a:pt x="25" y="27"/>
                  </a:cubicBezTo>
                  <a:cubicBezTo>
                    <a:pt x="33" y="21"/>
                    <a:pt x="41" y="14"/>
                    <a:pt x="49" y="7"/>
                  </a:cubicBezTo>
                  <a:cubicBezTo>
                    <a:pt x="51" y="4"/>
                    <a:pt x="48" y="0"/>
                    <a:pt x="4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5765800" y="692150"/>
              <a:ext cx="193675" cy="28575"/>
            </a:xfrm>
            <a:custGeom>
              <a:avLst/>
              <a:gdLst>
                <a:gd name="T0" fmla="*/ 58 w 61"/>
                <a:gd name="T1" fmla="*/ 1 h 9"/>
                <a:gd name="T2" fmla="*/ 2 w 61"/>
                <a:gd name="T3" fmla="*/ 4 h 9"/>
                <a:gd name="T4" fmla="*/ 2 w 61"/>
                <a:gd name="T5" fmla="*/ 9 h 9"/>
                <a:gd name="T6" fmla="*/ 58 w 61"/>
                <a:gd name="T7" fmla="*/ 6 h 9"/>
                <a:gd name="T8" fmla="*/ 58 w 6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">
                  <a:moveTo>
                    <a:pt x="58" y="1"/>
                  </a:moveTo>
                  <a:cubicBezTo>
                    <a:pt x="40" y="0"/>
                    <a:pt x="21" y="3"/>
                    <a:pt x="2" y="4"/>
                  </a:cubicBezTo>
                  <a:cubicBezTo>
                    <a:pt x="0" y="4"/>
                    <a:pt x="0" y="9"/>
                    <a:pt x="2" y="9"/>
                  </a:cubicBezTo>
                  <a:cubicBezTo>
                    <a:pt x="21" y="9"/>
                    <a:pt x="40" y="9"/>
                    <a:pt x="58" y="6"/>
                  </a:cubicBezTo>
                  <a:cubicBezTo>
                    <a:pt x="61" y="5"/>
                    <a:pt x="61" y="1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42" name="组合 1041"/>
          <p:cNvGrpSpPr/>
          <p:nvPr/>
        </p:nvGrpSpPr>
        <p:grpSpPr>
          <a:xfrm>
            <a:off x="8769773" y="3407834"/>
            <a:ext cx="482600" cy="1682751"/>
            <a:chOff x="6642100" y="1646238"/>
            <a:chExt cx="361950" cy="1262063"/>
          </a:xfrm>
        </p:grpSpPr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6642100" y="1646238"/>
              <a:ext cx="361950" cy="1262063"/>
            </a:xfrm>
            <a:custGeom>
              <a:avLst/>
              <a:gdLst>
                <a:gd name="T0" fmla="*/ 13 w 114"/>
                <a:gd name="T1" fmla="*/ 17 h 397"/>
                <a:gd name="T2" fmla="*/ 12 w 114"/>
                <a:gd name="T3" fmla="*/ 17 h 397"/>
                <a:gd name="T4" fmla="*/ 3 w 114"/>
                <a:gd name="T5" fmla="*/ 37 h 397"/>
                <a:gd name="T6" fmla="*/ 18 w 114"/>
                <a:gd name="T7" fmla="*/ 46 h 397"/>
                <a:gd name="T8" fmla="*/ 8 w 114"/>
                <a:gd name="T9" fmla="*/ 266 h 397"/>
                <a:gd name="T10" fmla="*/ 8 w 114"/>
                <a:gd name="T11" fmla="*/ 364 h 397"/>
                <a:gd name="T12" fmla="*/ 43 w 114"/>
                <a:gd name="T13" fmla="*/ 397 h 397"/>
                <a:gd name="T14" fmla="*/ 81 w 114"/>
                <a:gd name="T15" fmla="*/ 368 h 397"/>
                <a:gd name="T16" fmla="*/ 86 w 114"/>
                <a:gd name="T17" fmla="*/ 267 h 397"/>
                <a:gd name="T18" fmla="*/ 95 w 114"/>
                <a:gd name="T19" fmla="*/ 45 h 397"/>
                <a:gd name="T20" fmla="*/ 95 w 114"/>
                <a:gd name="T21" fmla="*/ 45 h 397"/>
                <a:gd name="T22" fmla="*/ 103 w 114"/>
                <a:gd name="T23" fmla="*/ 40 h 397"/>
                <a:gd name="T24" fmla="*/ 107 w 114"/>
                <a:gd name="T25" fmla="*/ 30 h 397"/>
                <a:gd name="T26" fmla="*/ 13 w 114"/>
                <a:gd name="T27" fmla="*/ 17 h 397"/>
                <a:gd name="T28" fmla="*/ 99 w 114"/>
                <a:gd name="T29" fmla="*/ 37 h 397"/>
                <a:gd name="T30" fmla="*/ 88 w 114"/>
                <a:gd name="T31" fmla="*/ 39 h 397"/>
                <a:gd name="T32" fmla="*/ 87 w 114"/>
                <a:gd name="T33" fmla="*/ 43 h 397"/>
                <a:gd name="T34" fmla="*/ 90 w 114"/>
                <a:gd name="T35" fmla="*/ 45 h 397"/>
                <a:gd name="T36" fmla="*/ 82 w 114"/>
                <a:gd name="T37" fmla="*/ 220 h 397"/>
                <a:gd name="T38" fmla="*/ 78 w 114"/>
                <a:gd name="T39" fmla="*/ 303 h 397"/>
                <a:gd name="T40" fmla="*/ 43 w 114"/>
                <a:gd name="T41" fmla="*/ 391 h 397"/>
                <a:gd name="T42" fmla="*/ 12 w 114"/>
                <a:gd name="T43" fmla="*/ 306 h 397"/>
                <a:gd name="T44" fmla="*/ 15 w 114"/>
                <a:gd name="T45" fmla="*/ 219 h 397"/>
                <a:gd name="T46" fmla="*/ 21 w 114"/>
                <a:gd name="T47" fmla="*/ 46 h 397"/>
                <a:gd name="T48" fmla="*/ 28 w 114"/>
                <a:gd name="T49" fmla="*/ 44 h 397"/>
                <a:gd name="T50" fmla="*/ 27 w 114"/>
                <a:gd name="T51" fmla="*/ 41 h 397"/>
                <a:gd name="T52" fmla="*/ 8 w 114"/>
                <a:gd name="T53" fmla="*/ 36 h 397"/>
                <a:gd name="T54" fmla="*/ 10 w 114"/>
                <a:gd name="T55" fmla="*/ 22 h 397"/>
                <a:gd name="T56" fmla="*/ 104 w 114"/>
                <a:gd name="T57" fmla="*/ 29 h 397"/>
                <a:gd name="T58" fmla="*/ 99 w 114"/>
                <a:gd name="T59" fmla="*/ 3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4" h="397">
                  <a:moveTo>
                    <a:pt x="13" y="17"/>
                  </a:moveTo>
                  <a:cubicBezTo>
                    <a:pt x="13" y="17"/>
                    <a:pt x="12" y="17"/>
                    <a:pt x="12" y="17"/>
                  </a:cubicBezTo>
                  <a:cubicBezTo>
                    <a:pt x="3" y="17"/>
                    <a:pt x="0" y="30"/>
                    <a:pt x="3" y="37"/>
                  </a:cubicBezTo>
                  <a:cubicBezTo>
                    <a:pt x="5" y="43"/>
                    <a:pt x="11" y="46"/>
                    <a:pt x="18" y="46"/>
                  </a:cubicBezTo>
                  <a:cubicBezTo>
                    <a:pt x="9" y="119"/>
                    <a:pt x="11" y="193"/>
                    <a:pt x="8" y="266"/>
                  </a:cubicBezTo>
                  <a:cubicBezTo>
                    <a:pt x="6" y="298"/>
                    <a:pt x="1" y="333"/>
                    <a:pt x="8" y="364"/>
                  </a:cubicBezTo>
                  <a:cubicBezTo>
                    <a:pt x="12" y="384"/>
                    <a:pt x="22" y="397"/>
                    <a:pt x="43" y="397"/>
                  </a:cubicBezTo>
                  <a:cubicBezTo>
                    <a:pt x="63" y="396"/>
                    <a:pt x="77" y="387"/>
                    <a:pt x="81" y="368"/>
                  </a:cubicBezTo>
                  <a:cubicBezTo>
                    <a:pt x="87" y="336"/>
                    <a:pt x="84" y="300"/>
                    <a:pt x="86" y="267"/>
                  </a:cubicBezTo>
                  <a:cubicBezTo>
                    <a:pt x="89" y="193"/>
                    <a:pt x="93" y="119"/>
                    <a:pt x="95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8" y="44"/>
                    <a:pt x="101" y="42"/>
                    <a:pt x="103" y="40"/>
                  </a:cubicBezTo>
                  <a:cubicBezTo>
                    <a:pt x="106" y="37"/>
                    <a:pt x="107" y="34"/>
                    <a:pt x="107" y="30"/>
                  </a:cubicBezTo>
                  <a:cubicBezTo>
                    <a:pt x="114" y="0"/>
                    <a:pt x="40" y="6"/>
                    <a:pt x="13" y="17"/>
                  </a:cubicBezTo>
                  <a:close/>
                  <a:moveTo>
                    <a:pt x="99" y="37"/>
                  </a:moveTo>
                  <a:cubicBezTo>
                    <a:pt x="96" y="39"/>
                    <a:pt x="92" y="39"/>
                    <a:pt x="88" y="39"/>
                  </a:cubicBezTo>
                  <a:cubicBezTo>
                    <a:pt x="86" y="39"/>
                    <a:pt x="85" y="42"/>
                    <a:pt x="87" y="43"/>
                  </a:cubicBezTo>
                  <a:cubicBezTo>
                    <a:pt x="88" y="44"/>
                    <a:pt x="89" y="44"/>
                    <a:pt x="90" y="45"/>
                  </a:cubicBezTo>
                  <a:cubicBezTo>
                    <a:pt x="86" y="103"/>
                    <a:pt x="85" y="161"/>
                    <a:pt x="82" y="220"/>
                  </a:cubicBezTo>
                  <a:cubicBezTo>
                    <a:pt x="81" y="247"/>
                    <a:pt x="80" y="275"/>
                    <a:pt x="78" y="303"/>
                  </a:cubicBezTo>
                  <a:cubicBezTo>
                    <a:pt x="77" y="330"/>
                    <a:pt x="85" y="393"/>
                    <a:pt x="43" y="391"/>
                  </a:cubicBezTo>
                  <a:cubicBezTo>
                    <a:pt x="3" y="389"/>
                    <a:pt x="11" y="333"/>
                    <a:pt x="12" y="306"/>
                  </a:cubicBezTo>
                  <a:cubicBezTo>
                    <a:pt x="13" y="277"/>
                    <a:pt x="14" y="248"/>
                    <a:pt x="15" y="219"/>
                  </a:cubicBezTo>
                  <a:cubicBezTo>
                    <a:pt x="18" y="161"/>
                    <a:pt x="23" y="103"/>
                    <a:pt x="21" y="46"/>
                  </a:cubicBezTo>
                  <a:cubicBezTo>
                    <a:pt x="24" y="46"/>
                    <a:pt x="26" y="45"/>
                    <a:pt x="28" y="44"/>
                  </a:cubicBezTo>
                  <a:cubicBezTo>
                    <a:pt x="30" y="43"/>
                    <a:pt x="28" y="41"/>
                    <a:pt x="27" y="41"/>
                  </a:cubicBezTo>
                  <a:cubicBezTo>
                    <a:pt x="20" y="43"/>
                    <a:pt x="12" y="41"/>
                    <a:pt x="8" y="36"/>
                  </a:cubicBezTo>
                  <a:cubicBezTo>
                    <a:pt x="5" y="31"/>
                    <a:pt x="7" y="26"/>
                    <a:pt x="10" y="22"/>
                  </a:cubicBezTo>
                  <a:cubicBezTo>
                    <a:pt x="29" y="15"/>
                    <a:pt x="101" y="6"/>
                    <a:pt x="104" y="29"/>
                  </a:cubicBezTo>
                  <a:cubicBezTo>
                    <a:pt x="103" y="32"/>
                    <a:pt x="101" y="35"/>
                    <a:pt x="99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6686550" y="1722438"/>
              <a:ext cx="269875" cy="38100"/>
            </a:xfrm>
            <a:custGeom>
              <a:avLst/>
              <a:gdLst>
                <a:gd name="T0" fmla="*/ 81 w 85"/>
                <a:gd name="T1" fmla="*/ 1 h 12"/>
                <a:gd name="T2" fmla="*/ 44 w 85"/>
                <a:gd name="T3" fmla="*/ 6 h 12"/>
                <a:gd name="T4" fmla="*/ 3 w 85"/>
                <a:gd name="T5" fmla="*/ 1 h 12"/>
                <a:gd name="T6" fmla="*/ 2 w 85"/>
                <a:gd name="T7" fmla="*/ 3 h 12"/>
                <a:gd name="T8" fmla="*/ 41 w 85"/>
                <a:gd name="T9" fmla="*/ 10 h 12"/>
                <a:gd name="T10" fmla="*/ 82 w 85"/>
                <a:gd name="T11" fmla="*/ 5 h 12"/>
                <a:gd name="T12" fmla="*/ 81 w 85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2">
                  <a:moveTo>
                    <a:pt x="81" y="1"/>
                  </a:moveTo>
                  <a:cubicBezTo>
                    <a:pt x="69" y="5"/>
                    <a:pt x="57" y="5"/>
                    <a:pt x="44" y="6"/>
                  </a:cubicBezTo>
                  <a:cubicBezTo>
                    <a:pt x="31" y="6"/>
                    <a:pt x="15" y="8"/>
                    <a:pt x="3" y="1"/>
                  </a:cubicBezTo>
                  <a:cubicBezTo>
                    <a:pt x="2" y="0"/>
                    <a:pt x="0" y="2"/>
                    <a:pt x="2" y="3"/>
                  </a:cubicBezTo>
                  <a:cubicBezTo>
                    <a:pt x="13" y="12"/>
                    <a:pt x="28" y="10"/>
                    <a:pt x="41" y="10"/>
                  </a:cubicBezTo>
                  <a:cubicBezTo>
                    <a:pt x="55" y="10"/>
                    <a:pt x="70" y="12"/>
                    <a:pt x="82" y="5"/>
                  </a:cubicBezTo>
                  <a:cubicBezTo>
                    <a:pt x="85" y="4"/>
                    <a:pt x="83" y="0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6680200" y="2279650"/>
              <a:ext cx="209550" cy="590550"/>
            </a:xfrm>
            <a:custGeom>
              <a:avLst/>
              <a:gdLst>
                <a:gd name="T0" fmla="*/ 64 w 66"/>
                <a:gd name="T1" fmla="*/ 19 h 186"/>
                <a:gd name="T2" fmla="*/ 62 w 66"/>
                <a:gd name="T3" fmla="*/ 17 h 186"/>
                <a:gd name="T4" fmla="*/ 60 w 66"/>
                <a:gd name="T5" fmla="*/ 14 h 186"/>
                <a:gd name="T6" fmla="*/ 11 w 66"/>
                <a:gd name="T7" fmla="*/ 10 h 186"/>
                <a:gd name="T8" fmla="*/ 10 w 66"/>
                <a:gd name="T9" fmla="*/ 10 h 186"/>
                <a:gd name="T10" fmla="*/ 4 w 66"/>
                <a:gd name="T11" fmla="*/ 124 h 186"/>
                <a:gd name="T12" fmla="*/ 31 w 66"/>
                <a:gd name="T13" fmla="*/ 185 h 186"/>
                <a:gd name="T14" fmla="*/ 62 w 66"/>
                <a:gd name="T15" fmla="*/ 143 h 186"/>
                <a:gd name="T16" fmla="*/ 64 w 66"/>
                <a:gd name="T17" fmla="*/ 19 h 186"/>
                <a:gd name="T18" fmla="*/ 57 w 66"/>
                <a:gd name="T19" fmla="*/ 18 h 186"/>
                <a:gd name="T20" fmla="*/ 36 w 66"/>
                <a:gd name="T21" fmla="*/ 23 h 186"/>
                <a:gd name="T22" fmla="*/ 14 w 66"/>
                <a:gd name="T23" fmla="*/ 13 h 186"/>
                <a:gd name="T24" fmla="*/ 57 w 66"/>
                <a:gd name="T25" fmla="*/ 18 h 186"/>
                <a:gd name="T26" fmla="*/ 60 w 66"/>
                <a:gd name="T27" fmla="*/ 95 h 186"/>
                <a:gd name="T28" fmla="*/ 59 w 66"/>
                <a:gd name="T29" fmla="*/ 133 h 186"/>
                <a:gd name="T30" fmla="*/ 57 w 66"/>
                <a:gd name="T31" fmla="*/ 152 h 186"/>
                <a:gd name="T32" fmla="*/ 54 w 66"/>
                <a:gd name="T33" fmla="*/ 162 h 186"/>
                <a:gd name="T34" fmla="*/ 18 w 66"/>
                <a:gd name="T35" fmla="*/ 175 h 186"/>
                <a:gd name="T36" fmla="*/ 7 w 66"/>
                <a:gd name="T37" fmla="*/ 90 h 186"/>
                <a:gd name="T38" fmla="*/ 12 w 66"/>
                <a:gd name="T39" fmla="*/ 19 h 186"/>
                <a:gd name="T40" fmla="*/ 32 w 66"/>
                <a:gd name="T41" fmla="*/ 28 h 186"/>
                <a:gd name="T42" fmla="*/ 60 w 66"/>
                <a:gd name="T43" fmla="*/ 22 h 186"/>
                <a:gd name="T44" fmla="*/ 60 w 66"/>
                <a:gd name="T45" fmla="*/ 9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6" h="186">
                  <a:moveTo>
                    <a:pt x="64" y="19"/>
                  </a:moveTo>
                  <a:cubicBezTo>
                    <a:pt x="64" y="17"/>
                    <a:pt x="63" y="17"/>
                    <a:pt x="62" y="17"/>
                  </a:cubicBezTo>
                  <a:cubicBezTo>
                    <a:pt x="62" y="15"/>
                    <a:pt x="61" y="14"/>
                    <a:pt x="60" y="14"/>
                  </a:cubicBezTo>
                  <a:cubicBezTo>
                    <a:pt x="55" y="11"/>
                    <a:pt x="16" y="0"/>
                    <a:pt x="11" y="10"/>
                  </a:cubicBezTo>
                  <a:cubicBezTo>
                    <a:pt x="11" y="10"/>
                    <a:pt x="11" y="10"/>
                    <a:pt x="10" y="10"/>
                  </a:cubicBezTo>
                  <a:cubicBezTo>
                    <a:pt x="3" y="47"/>
                    <a:pt x="4" y="86"/>
                    <a:pt x="4" y="124"/>
                  </a:cubicBezTo>
                  <a:cubicBezTo>
                    <a:pt x="4" y="143"/>
                    <a:pt x="2" y="184"/>
                    <a:pt x="31" y="185"/>
                  </a:cubicBezTo>
                  <a:cubicBezTo>
                    <a:pt x="53" y="186"/>
                    <a:pt x="60" y="161"/>
                    <a:pt x="62" y="143"/>
                  </a:cubicBezTo>
                  <a:cubicBezTo>
                    <a:pt x="66" y="102"/>
                    <a:pt x="65" y="60"/>
                    <a:pt x="64" y="19"/>
                  </a:cubicBezTo>
                  <a:close/>
                  <a:moveTo>
                    <a:pt x="57" y="18"/>
                  </a:moveTo>
                  <a:cubicBezTo>
                    <a:pt x="51" y="23"/>
                    <a:pt x="44" y="24"/>
                    <a:pt x="36" y="23"/>
                  </a:cubicBezTo>
                  <a:cubicBezTo>
                    <a:pt x="30" y="22"/>
                    <a:pt x="15" y="21"/>
                    <a:pt x="14" y="13"/>
                  </a:cubicBezTo>
                  <a:cubicBezTo>
                    <a:pt x="18" y="6"/>
                    <a:pt x="50" y="16"/>
                    <a:pt x="57" y="18"/>
                  </a:cubicBezTo>
                  <a:close/>
                  <a:moveTo>
                    <a:pt x="60" y="95"/>
                  </a:moveTo>
                  <a:cubicBezTo>
                    <a:pt x="60" y="107"/>
                    <a:pt x="59" y="120"/>
                    <a:pt x="59" y="133"/>
                  </a:cubicBezTo>
                  <a:cubicBezTo>
                    <a:pt x="58" y="139"/>
                    <a:pt x="58" y="145"/>
                    <a:pt x="57" y="152"/>
                  </a:cubicBezTo>
                  <a:cubicBezTo>
                    <a:pt x="57" y="155"/>
                    <a:pt x="56" y="159"/>
                    <a:pt x="54" y="162"/>
                  </a:cubicBezTo>
                  <a:cubicBezTo>
                    <a:pt x="51" y="176"/>
                    <a:pt x="39" y="180"/>
                    <a:pt x="18" y="175"/>
                  </a:cubicBezTo>
                  <a:cubicBezTo>
                    <a:pt x="0" y="155"/>
                    <a:pt x="7" y="115"/>
                    <a:pt x="7" y="90"/>
                  </a:cubicBezTo>
                  <a:cubicBezTo>
                    <a:pt x="8" y="66"/>
                    <a:pt x="11" y="43"/>
                    <a:pt x="12" y="19"/>
                  </a:cubicBezTo>
                  <a:cubicBezTo>
                    <a:pt x="16" y="25"/>
                    <a:pt x="25" y="26"/>
                    <a:pt x="32" y="28"/>
                  </a:cubicBezTo>
                  <a:cubicBezTo>
                    <a:pt x="42" y="29"/>
                    <a:pt x="53" y="29"/>
                    <a:pt x="60" y="22"/>
                  </a:cubicBezTo>
                  <a:cubicBezTo>
                    <a:pt x="60" y="46"/>
                    <a:pt x="61" y="70"/>
                    <a:pt x="60" y="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6794500" y="2174875"/>
              <a:ext cx="66675" cy="66675"/>
            </a:xfrm>
            <a:custGeom>
              <a:avLst/>
              <a:gdLst>
                <a:gd name="T0" fmla="*/ 18 w 21"/>
                <a:gd name="T1" fmla="*/ 7 h 21"/>
                <a:gd name="T2" fmla="*/ 5 w 21"/>
                <a:gd name="T3" fmla="*/ 3 h 21"/>
                <a:gd name="T4" fmla="*/ 5 w 21"/>
                <a:gd name="T5" fmla="*/ 3 h 21"/>
                <a:gd name="T6" fmla="*/ 1 w 21"/>
                <a:gd name="T7" fmla="*/ 14 h 21"/>
                <a:gd name="T8" fmla="*/ 13 w 21"/>
                <a:gd name="T9" fmla="*/ 19 h 21"/>
                <a:gd name="T10" fmla="*/ 18 w 21"/>
                <a:gd name="T11" fmla="*/ 7 h 21"/>
                <a:gd name="T12" fmla="*/ 11 w 21"/>
                <a:gd name="T13" fmla="*/ 15 h 21"/>
                <a:gd name="T14" fmla="*/ 4 w 21"/>
                <a:gd name="T15" fmla="*/ 12 h 21"/>
                <a:gd name="T16" fmla="*/ 6 w 21"/>
                <a:gd name="T17" fmla="*/ 6 h 21"/>
                <a:gd name="T18" fmla="*/ 6 w 21"/>
                <a:gd name="T19" fmla="*/ 6 h 21"/>
                <a:gd name="T20" fmla="*/ 14 w 21"/>
                <a:gd name="T21" fmla="*/ 9 h 21"/>
                <a:gd name="T22" fmla="*/ 11 w 21"/>
                <a:gd name="T23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8" y="7"/>
                  </a:moveTo>
                  <a:cubicBezTo>
                    <a:pt x="16" y="2"/>
                    <a:pt x="10" y="0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0" y="10"/>
                    <a:pt x="1" y="14"/>
                  </a:cubicBezTo>
                  <a:cubicBezTo>
                    <a:pt x="3" y="19"/>
                    <a:pt x="8" y="21"/>
                    <a:pt x="13" y="19"/>
                  </a:cubicBezTo>
                  <a:cubicBezTo>
                    <a:pt x="18" y="17"/>
                    <a:pt x="21" y="12"/>
                    <a:pt x="18" y="7"/>
                  </a:cubicBezTo>
                  <a:close/>
                  <a:moveTo>
                    <a:pt x="11" y="15"/>
                  </a:moveTo>
                  <a:cubicBezTo>
                    <a:pt x="8" y="16"/>
                    <a:pt x="5" y="15"/>
                    <a:pt x="4" y="12"/>
                  </a:cubicBezTo>
                  <a:cubicBezTo>
                    <a:pt x="4" y="10"/>
                    <a:pt x="4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9" y="5"/>
                    <a:pt x="12" y="6"/>
                    <a:pt x="14" y="9"/>
                  </a:cubicBezTo>
                  <a:cubicBezTo>
                    <a:pt x="15" y="11"/>
                    <a:pt x="13" y="14"/>
                    <a:pt x="11" y="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6746875" y="2125663"/>
              <a:ext cx="41275" cy="42863"/>
            </a:xfrm>
            <a:custGeom>
              <a:avLst/>
              <a:gdLst>
                <a:gd name="T0" fmla="*/ 10 w 13"/>
                <a:gd name="T1" fmla="*/ 2 h 13"/>
                <a:gd name="T2" fmla="*/ 4 w 13"/>
                <a:gd name="T3" fmla="*/ 1 h 13"/>
                <a:gd name="T4" fmla="*/ 4 w 13"/>
                <a:gd name="T5" fmla="*/ 1 h 13"/>
                <a:gd name="T6" fmla="*/ 1 w 13"/>
                <a:gd name="T7" fmla="*/ 8 h 13"/>
                <a:gd name="T8" fmla="*/ 10 w 13"/>
                <a:gd name="T9" fmla="*/ 10 h 13"/>
                <a:gd name="T10" fmla="*/ 10 w 13"/>
                <a:gd name="T11" fmla="*/ 2 h 13"/>
                <a:gd name="T12" fmla="*/ 7 w 13"/>
                <a:gd name="T13" fmla="*/ 8 h 13"/>
                <a:gd name="T14" fmla="*/ 4 w 13"/>
                <a:gd name="T15" fmla="*/ 4 h 13"/>
                <a:gd name="T16" fmla="*/ 7 w 13"/>
                <a:gd name="T17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10" y="2"/>
                  </a:moveTo>
                  <a:cubicBezTo>
                    <a:pt x="8" y="1"/>
                    <a:pt x="6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1" y="2"/>
                    <a:pt x="0" y="5"/>
                    <a:pt x="1" y="8"/>
                  </a:cubicBezTo>
                  <a:cubicBezTo>
                    <a:pt x="2" y="12"/>
                    <a:pt x="7" y="13"/>
                    <a:pt x="10" y="10"/>
                  </a:cubicBezTo>
                  <a:cubicBezTo>
                    <a:pt x="12" y="8"/>
                    <a:pt x="13" y="4"/>
                    <a:pt x="10" y="2"/>
                  </a:cubicBezTo>
                  <a:close/>
                  <a:moveTo>
                    <a:pt x="7" y="8"/>
                  </a:moveTo>
                  <a:cubicBezTo>
                    <a:pt x="5" y="9"/>
                    <a:pt x="3" y="6"/>
                    <a:pt x="4" y="4"/>
                  </a:cubicBezTo>
                  <a:cubicBezTo>
                    <a:pt x="6" y="2"/>
                    <a:pt x="11" y="5"/>
                    <a:pt x="7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6794500" y="1963738"/>
              <a:ext cx="88900" cy="95250"/>
            </a:xfrm>
            <a:custGeom>
              <a:avLst/>
              <a:gdLst>
                <a:gd name="T0" fmla="*/ 21 w 28"/>
                <a:gd name="T1" fmla="*/ 4 h 30"/>
                <a:gd name="T2" fmla="*/ 4 w 28"/>
                <a:gd name="T3" fmla="*/ 6 h 30"/>
                <a:gd name="T4" fmla="*/ 4 w 28"/>
                <a:gd name="T5" fmla="*/ 7 h 30"/>
                <a:gd name="T6" fmla="*/ 6 w 28"/>
                <a:gd name="T7" fmla="*/ 26 h 30"/>
                <a:gd name="T8" fmla="*/ 24 w 28"/>
                <a:gd name="T9" fmla="*/ 23 h 30"/>
                <a:gd name="T10" fmla="*/ 21 w 28"/>
                <a:gd name="T11" fmla="*/ 4 h 30"/>
                <a:gd name="T12" fmla="*/ 21 w 28"/>
                <a:gd name="T13" fmla="*/ 20 h 30"/>
                <a:gd name="T14" fmla="*/ 8 w 28"/>
                <a:gd name="T15" fmla="*/ 22 h 30"/>
                <a:gd name="T16" fmla="*/ 7 w 28"/>
                <a:gd name="T17" fmla="*/ 6 h 30"/>
                <a:gd name="T18" fmla="*/ 19 w 28"/>
                <a:gd name="T19" fmla="*/ 7 h 30"/>
                <a:gd name="T20" fmla="*/ 21 w 28"/>
                <a:gd name="T21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30">
                  <a:moveTo>
                    <a:pt x="21" y="4"/>
                  </a:moveTo>
                  <a:cubicBezTo>
                    <a:pt x="17" y="0"/>
                    <a:pt x="7" y="0"/>
                    <a:pt x="4" y="6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1" y="13"/>
                    <a:pt x="0" y="21"/>
                    <a:pt x="6" y="26"/>
                  </a:cubicBezTo>
                  <a:cubicBezTo>
                    <a:pt x="12" y="30"/>
                    <a:pt x="21" y="28"/>
                    <a:pt x="24" y="23"/>
                  </a:cubicBezTo>
                  <a:cubicBezTo>
                    <a:pt x="28" y="17"/>
                    <a:pt x="27" y="8"/>
                    <a:pt x="21" y="4"/>
                  </a:cubicBezTo>
                  <a:close/>
                  <a:moveTo>
                    <a:pt x="21" y="20"/>
                  </a:moveTo>
                  <a:cubicBezTo>
                    <a:pt x="18" y="24"/>
                    <a:pt x="12" y="25"/>
                    <a:pt x="8" y="22"/>
                  </a:cubicBezTo>
                  <a:cubicBezTo>
                    <a:pt x="3" y="18"/>
                    <a:pt x="5" y="11"/>
                    <a:pt x="7" y="6"/>
                  </a:cubicBezTo>
                  <a:cubicBezTo>
                    <a:pt x="11" y="4"/>
                    <a:pt x="15" y="3"/>
                    <a:pt x="19" y="7"/>
                  </a:cubicBezTo>
                  <a:cubicBezTo>
                    <a:pt x="23" y="10"/>
                    <a:pt x="24" y="16"/>
                    <a:pt x="21" y="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41" name="组合 1040"/>
          <p:cNvGrpSpPr/>
          <p:nvPr/>
        </p:nvGrpSpPr>
        <p:grpSpPr>
          <a:xfrm>
            <a:off x="6930391" y="4756150"/>
            <a:ext cx="1517651" cy="988484"/>
            <a:chOff x="5262563" y="2657475"/>
            <a:chExt cx="1138238" cy="741363"/>
          </a:xfrm>
        </p:grpSpPr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5262563" y="2657475"/>
              <a:ext cx="1138238" cy="741363"/>
            </a:xfrm>
            <a:custGeom>
              <a:avLst/>
              <a:gdLst>
                <a:gd name="T0" fmla="*/ 332 w 358"/>
                <a:gd name="T1" fmla="*/ 40 h 233"/>
                <a:gd name="T2" fmla="*/ 283 w 358"/>
                <a:gd name="T3" fmla="*/ 37 h 233"/>
                <a:gd name="T4" fmla="*/ 233 w 358"/>
                <a:gd name="T5" fmla="*/ 38 h 233"/>
                <a:gd name="T6" fmla="*/ 128 w 358"/>
                <a:gd name="T7" fmla="*/ 48 h 233"/>
                <a:gd name="T8" fmla="*/ 52 w 358"/>
                <a:gd name="T9" fmla="*/ 27 h 233"/>
                <a:gd name="T10" fmla="*/ 43 w 358"/>
                <a:gd name="T11" fmla="*/ 3 h 233"/>
                <a:gd name="T12" fmla="*/ 19 w 358"/>
                <a:gd name="T13" fmla="*/ 22 h 233"/>
                <a:gd name="T14" fmla="*/ 19 w 358"/>
                <a:gd name="T15" fmla="*/ 22 h 233"/>
                <a:gd name="T16" fmla="*/ 4 w 358"/>
                <a:gd name="T17" fmla="*/ 64 h 233"/>
                <a:gd name="T18" fmla="*/ 4 w 358"/>
                <a:gd name="T19" fmla="*/ 87 h 233"/>
                <a:gd name="T20" fmla="*/ 29 w 358"/>
                <a:gd name="T21" fmla="*/ 82 h 233"/>
                <a:gd name="T22" fmla="*/ 81 w 358"/>
                <a:gd name="T23" fmla="*/ 102 h 233"/>
                <a:gd name="T24" fmla="*/ 132 w 358"/>
                <a:gd name="T25" fmla="*/ 134 h 233"/>
                <a:gd name="T26" fmla="*/ 216 w 358"/>
                <a:gd name="T27" fmla="*/ 203 h 233"/>
                <a:gd name="T28" fmla="*/ 283 w 358"/>
                <a:gd name="T29" fmla="*/ 233 h 233"/>
                <a:gd name="T30" fmla="*/ 322 w 358"/>
                <a:gd name="T31" fmla="*/ 184 h 233"/>
                <a:gd name="T32" fmla="*/ 354 w 358"/>
                <a:gd name="T33" fmla="*/ 90 h 233"/>
                <a:gd name="T34" fmla="*/ 332 w 358"/>
                <a:gd name="T35" fmla="*/ 40 h 233"/>
                <a:gd name="T36" fmla="*/ 350 w 358"/>
                <a:gd name="T37" fmla="*/ 73 h 233"/>
                <a:gd name="T38" fmla="*/ 344 w 358"/>
                <a:gd name="T39" fmla="*/ 115 h 233"/>
                <a:gd name="T40" fmla="*/ 313 w 358"/>
                <a:gd name="T41" fmla="*/ 195 h 233"/>
                <a:gd name="T42" fmla="*/ 268 w 358"/>
                <a:gd name="T43" fmla="*/ 225 h 233"/>
                <a:gd name="T44" fmla="*/ 234 w 358"/>
                <a:gd name="T45" fmla="*/ 208 h 233"/>
                <a:gd name="T46" fmla="*/ 167 w 358"/>
                <a:gd name="T47" fmla="*/ 158 h 233"/>
                <a:gd name="T48" fmla="*/ 106 w 358"/>
                <a:gd name="T49" fmla="*/ 106 h 233"/>
                <a:gd name="T50" fmla="*/ 29 w 358"/>
                <a:gd name="T51" fmla="*/ 79 h 233"/>
                <a:gd name="T52" fmla="*/ 25 w 358"/>
                <a:gd name="T53" fmla="*/ 79 h 233"/>
                <a:gd name="T54" fmla="*/ 7 w 358"/>
                <a:gd name="T55" fmla="*/ 72 h 233"/>
                <a:gd name="T56" fmla="*/ 12 w 358"/>
                <a:gd name="T57" fmla="*/ 54 h 233"/>
                <a:gd name="T58" fmla="*/ 23 w 358"/>
                <a:gd name="T59" fmla="*/ 25 h 233"/>
                <a:gd name="T60" fmla="*/ 24 w 358"/>
                <a:gd name="T61" fmla="*/ 23 h 233"/>
                <a:gd name="T62" fmla="*/ 40 w 358"/>
                <a:gd name="T63" fmla="*/ 9 h 233"/>
                <a:gd name="T64" fmla="*/ 48 w 358"/>
                <a:gd name="T65" fmla="*/ 27 h 233"/>
                <a:gd name="T66" fmla="*/ 49 w 358"/>
                <a:gd name="T67" fmla="*/ 30 h 233"/>
                <a:gd name="T68" fmla="*/ 50 w 358"/>
                <a:gd name="T69" fmla="*/ 30 h 233"/>
                <a:gd name="T70" fmla="*/ 122 w 358"/>
                <a:gd name="T71" fmla="*/ 51 h 233"/>
                <a:gd name="T72" fmla="*/ 124 w 358"/>
                <a:gd name="T73" fmla="*/ 52 h 233"/>
                <a:gd name="T74" fmla="*/ 130 w 358"/>
                <a:gd name="T75" fmla="*/ 52 h 233"/>
                <a:gd name="T76" fmla="*/ 130 w 358"/>
                <a:gd name="T77" fmla="*/ 52 h 233"/>
                <a:gd name="T78" fmla="*/ 131 w 358"/>
                <a:gd name="T79" fmla="*/ 51 h 233"/>
                <a:gd name="T80" fmla="*/ 301 w 358"/>
                <a:gd name="T81" fmla="*/ 43 h 233"/>
                <a:gd name="T82" fmla="*/ 350 w 358"/>
                <a:gd name="T83" fmla="*/ 7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8" h="233">
                  <a:moveTo>
                    <a:pt x="332" y="40"/>
                  </a:moveTo>
                  <a:cubicBezTo>
                    <a:pt x="317" y="35"/>
                    <a:pt x="299" y="37"/>
                    <a:pt x="283" y="37"/>
                  </a:cubicBezTo>
                  <a:cubicBezTo>
                    <a:pt x="267" y="37"/>
                    <a:pt x="250" y="37"/>
                    <a:pt x="233" y="38"/>
                  </a:cubicBezTo>
                  <a:cubicBezTo>
                    <a:pt x="198" y="40"/>
                    <a:pt x="163" y="43"/>
                    <a:pt x="128" y="48"/>
                  </a:cubicBezTo>
                  <a:cubicBezTo>
                    <a:pt x="103" y="41"/>
                    <a:pt x="77" y="37"/>
                    <a:pt x="52" y="27"/>
                  </a:cubicBezTo>
                  <a:cubicBezTo>
                    <a:pt x="58" y="18"/>
                    <a:pt x="53" y="6"/>
                    <a:pt x="43" y="3"/>
                  </a:cubicBezTo>
                  <a:cubicBezTo>
                    <a:pt x="31" y="0"/>
                    <a:pt x="20" y="10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3" y="36"/>
                    <a:pt x="8" y="50"/>
                    <a:pt x="4" y="64"/>
                  </a:cubicBezTo>
                  <a:cubicBezTo>
                    <a:pt x="2" y="71"/>
                    <a:pt x="0" y="80"/>
                    <a:pt x="4" y="87"/>
                  </a:cubicBezTo>
                  <a:cubicBezTo>
                    <a:pt x="11" y="98"/>
                    <a:pt x="27" y="94"/>
                    <a:pt x="29" y="82"/>
                  </a:cubicBezTo>
                  <a:cubicBezTo>
                    <a:pt x="46" y="90"/>
                    <a:pt x="63" y="95"/>
                    <a:pt x="81" y="102"/>
                  </a:cubicBezTo>
                  <a:cubicBezTo>
                    <a:pt x="101" y="109"/>
                    <a:pt x="116" y="119"/>
                    <a:pt x="132" y="134"/>
                  </a:cubicBezTo>
                  <a:cubicBezTo>
                    <a:pt x="159" y="158"/>
                    <a:pt x="186" y="182"/>
                    <a:pt x="216" y="203"/>
                  </a:cubicBezTo>
                  <a:cubicBezTo>
                    <a:pt x="235" y="215"/>
                    <a:pt x="259" y="233"/>
                    <a:pt x="283" y="233"/>
                  </a:cubicBezTo>
                  <a:cubicBezTo>
                    <a:pt x="310" y="232"/>
                    <a:pt x="314" y="205"/>
                    <a:pt x="322" y="184"/>
                  </a:cubicBezTo>
                  <a:cubicBezTo>
                    <a:pt x="334" y="152"/>
                    <a:pt x="349" y="124"/>
                    <a:pt x="354" y="90"/>
                  </a:cubicBezTo>
                  <a:cubicBezTo>
                    <a:pt x="358" y="68"/>
                    <a:pt x="357" y="47"/>
                    <a:pt x="332" y="40"/>
                  </a:cubicBezTo>
                  <a:close/>
                  <a:moveTo>
                    <a:pt x="350" y="73"/>
                  </a:moveTo>
                  <a:cubicBezTo>
                    <a:pt x="351" y="86"/>
                    <a:pt x="347" y="102"/>
                    <a:pt x="344" y="115"/>
                  </a:cubicBezTo>
                  <a:cubicBezTo>
                    <a:pt x="337" y="143"/>
                    <a:pt x="322" y="168"/>
                    <a:pt x="313" y="195"/>
                  </a:cubicBezTo>
                  <a:cubicBezTo>
                    <a:pt x="306" y="218"/>
                    <a:pt x="293" y="232"/>
                    <a:pt x="268" y="225"/>
                  </a:cubicBezTo>
                  <a:cubicBezTo>
                    <a:pt x="256" y="222"/>
                    <a:pt x="245" y="215"/>
                    <a:pt x="234" y="208"/>
                  </a:cubicBezTo>
                  <a:cubicBezTo>
                    <a:pt x="210" y="194"/>
                    <a:pt x="189" y="176"/>
                    <a:pt x="167" y="158"/>
                  </a:cubicBezTo>
                  <a:cubicBezTo>
                    <a:pt x="148" y="142"/>
                    <a:pt x="129" y="119"/>
                    <a:pt x="106" y="106"/>
                  </a:cubicBezTo>
                  <a:cubicBezTo>
                    <a:pt x="83" y="94"/>
                    <a:pt x="54" y="85"/>
                    <a:pt x="29" y="79"/>
                  </a:cubicBezTo>
                  <a:cubicBezTo>
                    <a:pt x="28" y="77"/>
                    <a:pt x="26" y="77"/>
                    <a:pt x="25" y="79"/>
                  </a:cubicBezTo>
                  <a:cubicBezTo>
                    <a:pt x="22" y="91"/>
                    <a:pt x="7" y="82"/>
                    <a:pt x="7" y="72"/>
                  </a:cubicBezTo>
                  <a:cubicBezTo>
                    <a:pt x="8" y="66"/>
                    <a:pt x="10" y="60"/>
                    <a:pt x="12" y="54"/>
                  </a:cubicBezTo>
                  <a:cubicBezTo>
                    <a:pt x="15" y="44"/>
                    <a:pt x="19" y="35"/>
                    <a:pt x="23" y="25"/>
                  </a:cubicBezTo>
                  <a:cubicBezTo>
                    <a:pt x="23" y="25"/>
                    <a:pt x="24" y="24"/>
                    <a:pt x="24" y="23"/>
                  </a:cubicBezTo>
                  <a:cubicBezTo>
                    <a:pt x="25" y="15"/>
                    <a:pt x="31" y="7"/>
                    <a:pt x="40" y="9"/>
                  </a:cubicBezTo>
                  <a:cubicBezTo>
                    <a:pt x="49" y="10"/>
                    <a:pt x="52" y="20"/>
                    <a:pt x="48" y="27"/>
                  </a:cubicBezTo>
                  <a:cubicBezTo>
                    <a:pt x="47" y="28"/>
                    <a:pt x="48" y="30"/>
                    <a:pt x="49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73" y="40"/>
                    <a:pt x="97" y="50"/>
                    <a:pt x="122" y="51"/>
                  </a:cubicBezTo>
                  <a:cubicBezTo>
                    <a:pt x="123" y="52"/>
                    <a:pt x="123" y="52"/>
                    <a:pt x="124" y="52"/>
                  </a:cubicBezTo>
                  <a:cubicBezTo>
                    <a:pt x="126" y="52"/>
                    <a:pt x="128" y="52"/>
                    <a:pt x="130" y="52"/>
                  </a:cubicBezTo>
                  <a:cubicBezTo>
                    <a:pt x="130" y="52"/>
                    <a:pt x="130" y="52"/>
                    <a:pt x="130" y="52"/>
                  </a:cubicBezTo>
                  <a:cubicBezTo>
                    <a:pt x="131" y="52"/>
                    <a:pt x="131" y="52"/>
                    <a:pt x="131" y="51"/>
                  </a:cubicBezTo>
                  <a:cubicBezTo>
                    <a:pt x="187" y="44"/>
                    <a:pt x="244" y="41"/>
                    <a:pt x="301" y="43"/>
                  </a:cubicBezTo>
                  <a:cubicBezTo>
                    <a:pt x="323" y="43"/>
                    <a:pt x="349" y="43"/>
                    <a:pt x="350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5297488" y="2692400"/>
              <a:ext cx="114300" cy="212725"/>
            </a:xfrm>
            <a:custGeom>
              <a:avLst/>
              <a:gdLst>
                <a:gd name="T0" fmla="*/ 24 w 36"/>
                <a:gd name="T1" fmla="*/ 4 h 67"/>
                <a:gd name="T2" fmla="*/ 20 w 36"/>
                <a:gd name="T3" fmla="*/ 36 h 67"/>
                <a:gd name="T4" fmla="*/ 2 w 36"/>
                <a:gd name="T5" fmla="*/ 64 h 67"/>
                <a:gd name="T6" fmla="*/ 3 w 36"/>
                <a:gd name="T7" fmla="*/ 67 h 67"/>
                <a:gd name="T8" fmla="*/ 24 w 36"/>
                <a:gd name="T9" fmla="*/ 37 h 67"/>
                <a:gd name="T10" fmla="*/ 28 w 36"/>
                <a:gd name="T11" fmla="*/ 2 h 67"/>
                <a:gd name="T12" fmla="*/ 24 w 36"/>
                <a:gd name="T13" fmla="*/ 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67">
                  <a:moveTo>
                    <a:pt x="24" y="4"/>
                  </a:moveTo>
                  <a:cubicBezTo>
                    <a:pt x="30" y="13"/>
                    <a:pt x="23" y="27"/>
                    <a:pt x="20" y="36"/>
                  </a:cubicBezTo>
                  <a:cubicBezTo>
                    <a:pt x="16" y="44"/>
                    <a:pt x="11" y="60"/>
                    <a:pt x="2" y="64"/>
                  </a:cubicBezTo>
                  <a:cubicBezTo>
                    <a:pt x="0" y="64"/>
                    <a:pt x="1" y="67"/>
                    <a:pt x="3" y="67"/>
                  </a:cubicBezTo>
                  <a:cubicBezTo>
                    <a:pt x="14" y="64"/>
                    <a:pt x="20" y="47"/>
                    <a:pt x="24" y="37"/>
                  </a:cubicBezTo>
                  <a:cubicBezTo>
                    <a:pt x="28" y="27"/>
                    <a:pt x="36" y="12"/>
                    <a:pt x="28" y="2"/>
                  </a:cubicBezTo>
                  <a:cubicBezTo>
                    <a:pt x="26" y="0"/>
                    <a:pt x="23" y="2"/>
                    <a:pt x="24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5797550" y="2809875"/>
              <a:ext cx="571500" cy="573088"/>
            </a:xfrm>
            <a:custGeom>
              <a:avLst/>
              <a:gdLst>
                <a:gd name="T0" fmla="*/ 126 w 180"/>
                <a:gd name="T1" fmla="*/ 1 h 180"/>
                <a:gd name="T2" fmla="*/ 40 w 180"/>
                <a:gd name="T3" fmla="*/ 5 h 180"/>
                <a:gd name="T4" fmla="*/ 39 w 180"/>
                <a:gd name="T5" fmla="*/ 5 h 180"/>
                <a:gd name="T6" fmla="*/ 36 w 180"/>
                <a:gd name="T7" fmla="*/ 6 h 180"/>
                <a:gd name="T8" fmla="*/ 6 w 180"/>
                <a:gd name="T9" fmla="*/ 69 h 180"/>
                <a:gd name="T10" fmla="*/ 9 w 180"/>
                <a:gd name="T11" fmla="*/ 108 h 180"/>
                <a:gd name="T12" fmla="*/ 10 w 180"/>
                <a:gd name="T13" fmla="*/ 108 h 180"/>
                <a:gd name="T14" fmla="*/ 73 w 180"/>
                <a:gd name="T15" fmla="*/ 157 h 180"/>
                <a:gd name="T16" fmla="*/ 125 w 180"/>
                <a:gd name="T17" fmla="*/ 165 h 180"/>
                <a:gd name="T18" fmla="*/ 141 w 180"/>
                <a:gd name="T19" fmla="*/ 137 h 180"/>
                <a:gd name="T20" fmla="*/ 161 w 180"/>
                <a:gd name="T21" fmla="*/ 89 h 180"/>
                <a:gd name="T22" fmla="*/ 171 w 180"/>
                <a:gd name="T23" fmla="*/ 20 h 180"/>
                <a:gd name="T24" fmla="*/ 169 w 180"/>
                <a:gd name="T25" fmla="*/ 19 h 180"/>
                <a:gd name="T26" fmla="*/ 126 w 180"/>
                <a:gd name="T27" fmla="*/ 1 h 180"/>
                <a:gd name="T28" fmla="*/ 16 w 180"/>
                <a:gd name="T29" fmla="*/ 56 h 180"/>
                <a:gd name="T30" fmla="*/ 40 w 180"/>
                <a:gd name="T31" fmla="*/ 10 h 180"/>
                <a:gd name="T32" fmla="*/ 36 w 180"/>
                <a:gd name="T33" fmla="*/ 60 h 180"/>
                <a:gd name="T34" fmla="*/ 10 w 180"/>
                <a:gd name="T35" fmla="*/ 103 h 180"/>
                <a:gd name="T36" fmla="*/ 16 w 180"/>
                <a:gd name="T37" fmla="*/ 56 h 180"/>
                <a:gd name="T38" fmla="*/ 167 w 180"/>
                <a:gd name="T39" fmla="*/ 25 h 180"/>
                <a:gd name="T40" fmla="*/ 155 w 180"/>
                <a:gd name="T41" fmla="*/ 90 h 180"/>
                <a:gd name="T42" fmla="*/ 127 w 180"/>
                <a:gd name="T43" fmla="*/ 154 h 180"/>
                <a:gd name="T44" fmla="*/ 82 w 180"/>
                <a:gd name="T45" fmla="*/ 157 h 180"/>
                <a:gd name="T46" fmla="*/ 56 w 180"/>
                <a:gd name="T47" fmla="*/ 140 h 180"/>
                <a:gd name="T48" fmla="*/ 12 w 180"/>
                <a:gd name="T49" fmla="*/ 107 h 180"/>
                <a:gd name="T50" fmla="*/ 36 w 180"/>
                <a:gd name="T51" fmla="*/ 72 h 180"/>
                <a:gd name="T52" fmla="*/ 44 w 180"/>
                <a:gd name="T53" fmla="*/ 8 h 180"/>
                <a:gd name="T54" fmla="*/ 107 w 180"/>
                <a:gd name="T55" fmla="*/ 6 h 180"/>
                <a:gd name="T56" fmla="*/ 167 w 180"/>
                <a:gd name="T57" fmla="*/ 25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0" h="180">
                  <a:moveTo>
                    <a:pt x="126" y="1"/>
                  </a:moveTo>
                  <a:cubicBezTo>
                    <a:pt x="97" y="0"/>
                    <a:pt x="69" y="1"/>
                    <a:pt x="40" y="5"/>
                  </a:cubicBezTo>
                  <a:cubicBezTo>
                    <a:pt x="40" y="5"/>
                    <a:pt x="39" y="5"/>
                    <a:pt x="39" y="5"/>
                  </a:cubicBezTo>
                  <a:cubicBezTo>
                    <a:pt x="38" y="5"/>
                    <a:pt x="37" y="5"/>
                    <a:pt x="36" y="6"/>
                  </a:cubicBezTo>
                  <a:cubicBezTo>
                    <a:pt x="24" y="26"/>
                    <a:pt x="11" y="46"/>
                    <a:pt x="6" y="69"/>
                  </a:cubicBezTo>
                  <a:cubicBezTo>
                    <a:pt x="4" y="80"/>
                    <a:pt x="0" y="99"/>
                    <a:pt x="9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24" y="129"/>
                    <a:pt x="53" y="145"/>
                    <a:pt x="73" y="157"/>
                  </a:cubicBezTo>
                  <a:cubicBezTo>
                    <a:pt x="89" y="166"/>
                    <a:pt x="108" y="180"/>
                    <a:pt x="125" y="165"/>
                  </a:cubicBezTo>
                  <a:cubicBezTo>
                    <a:pt x="132" y="158"/>
                    <a:pt x="137" y="146"/>
                    <a:pt x="141" y="137"/>
                  </a:cubicBezTo>
                  <a:cubicBezTo>
                    <a:pt x="148" y="121"/>
                    <a:pt x="155" y="105"/>
                    <a:pt x="161" y="89"/>
                  </a:cubicBezTo>
                  <a:cubicBezTo>
                    <a:pt x="169" y="67"/>
                    <a:pt x="180" y="43"/>
                    <a:pt x="171" y="20"/>
                  </a:cubicBezTo>
                  <a:cubicBezTo>
                    <a:pt x="170" y="20"/>
                    <a:pt x="170" y="19"/>
                    <a:pt x="169" y="19"/>
                  </a:cubicBezTo>
                  <a:cubicBezTo>
                    <a:pt x="161" y="4"/>
                    <a:pt x="143" y="2"/>
                    <a:pt x="126" y="1"/>
                  </a:cubicBezTo>
                  <a:close/>
                  <a:moveTo>
                    <a:pt x="16" y="56"/>
                  </a:moveTo>
                  <a:cubicBezTo>
                    <a:pt x="22" y="40"/>
                    <a:pt x="31" y="25"/>
                    <a:pt x="40" y="10"/>
                  </a:cubicBezTo>
                  <a:cubicBezTo>
                    <a:pt x="47" y="27"/>
                    <a:pt x="41" y="43"/>
                    <a:pt x="36" y="60"/>
                  </a:cubicBezTo>
                  <a:cubicBezTo>
                    <a:pt x="32" y="71"/>
                    <a:pt x="24" y="99"/>
                    <a:pt x="10" y="103"/>
                  </a:cubicBezTo>
                  <a:cubicBezTo>
                    <a:pt x="5" y="89"/>
                    <a:pt x="12" y="67"/>
                    <a:pt x="16" y="56"/>
                  </a:cubicBezTo>
                  <a:close/>
                  <a:moveTo>
                    <a:pt x="167" y="25"/>
                  </a:moveTo>
                  <a:cubicBezTo>
                    <a:pt x="175" y="46"/>
                    <a:pt x="162" y="71"/>
                    <a:pt x="155" y="90"/>
                  </a:cubicBezTo>
                  <a:cubicBezTo>
                    <a:pt x="148" y="110"/>
                    <a:pt x="141" y="138"/>
                    <a:pt x="127" y="154"/>
                  </a:cubicBezTo>
                  <a:cubicBezTo>
                    <a:pt x="115" y="169"/>
                    <a:pt x="96" y="165"/>
                    <a:pt x="82" y="157"/>
                  </a:cubicBezTo>
                  <a:cubicBezTo>
                    <a:pt x="73" y="151"/>
                    <a:pt x="64" y="146"/>
                    <a:pt x="56" y="140"/>
                  </a:cubicBezTo>
                  <a:cubicBezTo>
                    <a:pt x="41" y="130"/>
                    <a:pt x="27" y="115"/>
                    <a:pt x="12" y="107"/>
                  </a:cubicBezTo>
                  <a:cubicBezTo>
                    <a:pt x="25" y="106"/>
                    <a:pt x="33" y="81"/>
                    <a:pt x="36" y="72"/>
                  </a:cubicBezTo>
                  <a:cubicBezTo>
                    <a:pt x="44" y="52"/>
                    <a:pt x="54" y="29"/>
                    <a:pt x="44" y="8"/>
                  </a:cubicBezTo>
                  <a:cubicBezTo>
                    <a:pt x="65" y="7"/>
                    <a:pt x="86" y="5"/>
                    <a:pt x="107" y="6"/>
                  </a:cubicBezTo>
                  <a:cubicBezTo>
                    <a:pt x="129" y="6"/>
                    <a:pt x="154" y="5"/>
                    <a:pt x="167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5737225" y="2895600"/>
              <a:ext cx="53975" cy="50800"/>
            </a:xfrm>
            <a:custGeom>
              <a:avLst/>
              <a:gdLst>
                <a:gd name="T0" fmla="*/ 10 w 17"/>
                <a:gd name="T1" fmla="*/ 0 h 16"/>
                <a:gd name="T2" fmla="*/ 3 w 17"/>
                <a:gd name="T3" fmla="*/ 4 h 16"/>
                <a:gd name="T4" fmla="*/ 2 w 17"/>
                <a:gd name="T5" fmla="*/ 4 h 16"/>
                <a:gd name="T6" fmla="*/ 6 w 17"/>
                <a:gd name="T7" fmla="*/ 14 h 16"/>
                <a:gd name="T8" fmla="*/ 16 w 17"/>
                <a:gd name="T9" fmla="*/ 9 h 16"/>
                <a:gd name="T10" fmla="*/ 10 w 17"/>
                <a:gd name="T11" fmla="*/ 0 h 16"/>
                <a:gd name="T12" fmla="*/ 12 w 17"/>
                <a:gd name="T13" fmla="*/ 8 h 16"/>
                <a:gd name="T14" fmla="*/ 8 w 17"/>
                <a:gd name="T15" fmla="*/ 11 h 16"/>
                <a:gd name="T16" fmla="*/ 4 w 17"/>
                <a:gd name="T17" fmla="*/ 6 h 16"/>
                <a:gd name="T18" fmla="*/ 10 w 17"/>
                <a:gd name="T19" fmla="*/ 3 h 16"/>
                <a:gd name="T20" fmla="*/ 12 w 17"/>
                <a:gd name="T21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6">
                  <a:moveTo>
                    <a:pt x="10" y="0"/>
                  </a:moveTo>
                  <a:cubicBezTo>
                    <a:pt x="7" y="0"/>
                    <a:pt x="4" y="1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8"/>
                    <a:pt x="2" y="13"/>
                    <a:pt x="6" y="14"/>
                  </a:cubicBezTo>
                  <a:cubicBezTo>
                    <a:pt x="10" y="16"/>
                    <a:pt x="15" y="13"/>
                    <a:pt x="16" y="9"/>
                  </a:cubicBezTo>
                  <a:cubicBezTo>
                    <a:pt x="17" y="5"/>
                    <a:pt x="15" y="1"/>
                    <a:pt x="10" y="0"/>
                  </a:cubicBezTo>
                  <a:close/>
                  <a:moveTo>
                    <a:pt x="12" y="8"/>
                  </a:moveTo>
                  <a:cubicBezTo>
                    <a:pt x="11" y="10"/>
                    <a:pt x="10" y="12"/>
                    <a:pt x="8" y="11"/>
                  </a:cubicBezTo>
                  <a:cubicBezTo>
                    <a:pt x="6" y="10"/>
                    <a:pt x="4" y="8"/>
                    <a:pt x="4" y="6"/>
                  </a:cubicBezTo>
                  <a:cubicBezTo>
                    <a:pt x="5" y="4"/>
                    <a:pt x="7" y="2"/>
                    <a:pt x="10" y="3"/>
                  </a:cubicBezTo>
                  <a:cubicBezTo>
                    <a:pt x="12" y="4"/>
                    <a:pt x="13" y="6"/>
                    <a:pt x="12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6"/>
            <p:cNvSpPr>
              <a:spLocks noEditPoints="1"/>
            </p:cNvSpPr>
            <p:nvPr/>
          </p:nvSpPr>
          <p:spPr bwMode="auto">
            <a:xfrm>
              <a:off x="5619750" y="2889250"/>
              <a:ext cx="88900" cy="95250"/>
            </a:xfrm>
            <a:custGeom>
              <a:avLst/>
              <a:gdLst>
                <a:gd name="T0" fmla="*/ 7 w 28"/>
                <a:gd name="T1" fmla="*/ 4 h 30"/>
                <a:gd name="T2" fmla="*/ 2 w 28"/>
                <a:gd name="T3" fmla="*/ 19 h 30"/>
                <a:gd name="T4" fmla="*/ 2 w 28"/>
                <a:gd name="T5" fmla="*/ 19 h 30"/>
                <a:gd name="T6" fmla="*/ 19 w 28"/>
                <a:gd name="T7" fmla="*/ 26 h 30"/>
                <a:gd name="T8" fmla="*/ 25 w 28"/>
                <a:gd name="T9" fmla="*/ 9 h 30"/>
                <a:gd name="T10" fmla="*/ 7 w 28"/>
                <a:gd name="T11" fmla="*/ 4 h 30"/>
                <a:gd name="T12" fmla="*/ 21 w 28"/>
                <a:gd name="T13" fmla="*/ 11 h 30"/>
                <a:gd name="T14" fmla="*/ 17 w 28"/>
                <a:gd name="T15" fmla="*/ 23 h 30"/>
                <a:gd name="T16" fmla="*/ 5 w 28"/>
                <a:gd name="T17" fmla="*/ 21 h 30"/>
                <a:gd name="T18" fmla="*/ 5 w 28"/>
                <a:gd name="T19" fmla="*/ 20 h 30"/>
                <a:gd name="T20" fmla="*/ 8 w 28"/>
                <a:gd name="T21" fmla="*/ 7 h 30"/>
                <a:gd name="T22" fmla="*/ 21 w 28"/>
                <a:gd name="T23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30">
                  <a:moveTo>
                    <a:pt x="7" y="4"/>
                  </a:moveTo>
                  <a:cubicBezTo>
                    <a:pt x="2" y="7"/>
                    <a:pt x="0" y="14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6"/>
                    <a:pt x="12" y="30"/>
                    <a:pt x="19" y="26"/>
                  </a:cubicBezTo>
                  <a:cubicBezTo>
                    <a:pt x="25" y="23"/>
                    <a:pt x="28" y="15"/>
                    <a:pt x="25" y="9"/>
                  </a:cubicBezTo>
                  <a:cubicBezTo>
                    <a:pt x="21" y="3"/>
                    <a:pt x="13" y="0"/>
                    <a:pt x="7" y="4"/>
                  </a:cubicBezTo>
                  <a:close/>
                  <a:moveTo>
                    <a:pt x="21" y="11"/>
                  </a:moveTo>
                  <a:cubicBezTo>
                    <a:pt x="23" y="15"/>
                    <a:pt x="21" y="21"/>
                    <a:pt x="17" y="23"/>
                  </a:cubicBezTo>
                  <a:cubicBezTo>
                    <a:pt x="13" y="25"/>
                    <a:pt x="8" y="24"/>
                    <a:pt x="5" y="21"/>
                  </a:cubicBezTo>
                  <a:cubicBezTo>
                    <a:pt x="5" y="21"/>
                    <a:pt x="5" y="20"/>
                    <a:pt x="5" y="20"/>
                  </a:cubicBezTo>
                  <a:cubicBezTo>
                    <a:pt x="4" y="16"/>
                    <a:pt x="4" y="10"/>
                    <a:pt x="8" y="7"/>
                  </a:cubicBezTo>
                  <a:cubicBezTo>
                    <a:pt x="12" y="4"/>
                    <a:pt x="19" y="6"/>
                    <a:pt x="21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5537200" y="2835275"/>
              <a:ext cx="57150" cy="57150"/>
            </a:xfrm>
            <a:custGeom>
              <a:avLst/>
              <a:gdLst>
                <a:gd name="T0" fmla="*/ 5 w 18"/>
                <a:gd name="T1" fmla="*/ 3 h 18"/>
                <a:gd name="T2" fmla="*/ 2 w 18"/>
                <a:gd name="T3" fmla="*/ 14 h 18"/>
                <a:gd name="T4" fmla="*/ 3 w 18"/>
                <a:gd name="T5" fmla="*/ 14 h 18"/>
                <a:gd name="T6" fmla="*/ 11 w 18"/>
                <a:gd name="T7" fmla="*/ 17 h 18"/>
                <a:gd name="T8" fmla="*/ 16 w 18"/>
                <a:gd name="T9" fmla="*/ 7 h 18"/>
                <a:gd name="T10" fmla="*/ 5 w 18"/>
                <a:gd name="T11" fmla="*/ 3 h 18"/>
                <a:gd name="T12" fmla="*/ 13 w 18"/>
                <a:gd name="T13" fmla="*/ 8 h 18"/>
                <a:gd name="T14" fmla="*/ 3 w 18"/>
                <a:gd name="T15" fmla="*/ 11 h 18"/>
                <a:gd name="T16" fmla="*/ 3 w 18"/>
                <a:gd name="T17" fmla="*/ 11 h 18"/>
                <a:gd name="T18" fmla="*/ 6 w 18"/>
                <a:gd name="T19" fmla="*/ 6 h 18"/>
                <a:gd name="T20" fmla="*/ 13 w 18"/>
                <a:gd name="T21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8">
                  <a:moveTo>
                    <a:pt x="5" y="3"/>
                  </a:moveTo>
                  <a:cubicBezTo>
                    <a:pt x="2" y="6"/>
                    <a:pt x="0" y="11"/>
                    <a:pt x="2" y="14"/>
                  </a:cubicBezTo>
                  <a:cubicBezTo>
                    <a:pt x="2" y="14"/>
                    <a:pt x="3" y="14"/>
                    <a:pt x="3" y="14"/>
                  </a:cubicBezTo>
                  <a:cubicBezTo>
                    <a:pt x="5" y="16"/>
                    <a:pt x="8" y="18"/>
                    <a:pt x="11" y="17"/>
                  </a:cubicBezTo>
                  <a:cubicBezTo>
                    <a:pt x="15" y="16"/>
                    <a:pt x="18" y="11"/>
                    <a:pt x="16" y="7"/>
                  </a:cubicBezTo>
                  <a:cubicBezTo>
                    <a:pt x="14" y="3"/>
                    <a:pt x="9" y="0"/>
                    <a:pt x="5" y="3"/>
                  </a:cubicBezTo>
                  <a:close/>
                  <a:moveTo>
                    <a:pt x="13" y="8"/>
                  </a:moveTo>
                  <a:cubicBezTo>
                    <a:pt x="15" y="15"/>
                    <a:pt x="5" y="16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9"/>
                    <a:pt x="4" y="7"/>
                    <a:pt x="6" y="6"/>
                  </a:cubicBezTo>
                  <a:cubicBezTo>
                    <a:pt x="8" y="4"/>
                    <a:pt x="12" y="5"/>
                    <a:pt x="13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40" name="组合 1039"/>
          <p:cNvGrpSpPr/>
          <p:nvPr/>
        </p:nvGrpSpPr>
        <p:grpSpPr>
          <a:xfrm>
            <a:off x="7364308" y="3196167"/>
            <a:ext cx="1045633" cy="1547284"/>
            <a:chOff x="5588000" y="1487488"/>
            <a:chExt cx="784225" cy="1160463"/>
          </a:xfrm>
        </p:grpSpPr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5588000" y="1487488"/>
              <a:ext cx="784225" cy="1160463"/>
            </a:xfrm>
            <a:custGeom>
              <a:avLst/>
              <a:gdLst>
                <a:gd name="T0" fmla="*/ 241 w 247"/>
                <a:gd name="T1" fmla="*/ 231 h 365"/>
                <a:gd name="T2" fmla="*/ 150 w 247"/>
                <a:gd name="T3" fmla="*/ 112 h 365"/>
                <a:gd name="T4" fmla="*/ 149 w 247"/>
                <a:gd name="T5" fmla="*/ 112 h 365"/>
                <a:gd name="T6" fmla="*/ 144 w 247"/>
                <a:gd name="T7" fmla="*/ 34 h 365"/>
                <a:gd name="T8" fmla="*/ 161 w 247"/>
                <a:gd name="T9" fmla="*/ 25 h 365"/>
                <a:gd name="T10" fmla="*/ 157 w 247"/>
                <a:gd name="T11" fmla="*/ 7 h 365"/>
                <a:gd name="T12" fmla="*/ 155 w 247"/>
                <a:gd name="T13" fmla="*/ 5 h 365"/>
                <a:gd name="T14" fmla="*/ 89 w 247"/>
                <a:gd name="T15" fmla="*/ 3 h 365"/>
                <a:gd name="T16" fmla="*/ 72 w 247"/>
                <a:gd name="T17" fmla="*/ 9 h 365"/>
                <a:gd name="T18" fmla="*/ 68 w 247"/>
                <a:gd name="T19" fmla="*/ 25 h 365"/>
                <a:gd name="T20" fmla="*/ 87 w 247"/>
                <a:gd name="T21" fmla="*/ 32 h 365"/>
                <a:gd name="T22" fmla="*/ 88 w 247"/>
                <a:gd name="T23" fmla="*/ 115 h 365"/>
                <a:gd name="T24" fmla="*/ 6 w 247"/>
                <a:gd name="T25" fmla="*/ 220 h 365"/>
                <a:gd name="T26" fmla="*/ 48 w 247"/>
                <a:gd name="T27" fmla="*/ 338 h 365"/>
                <a:gd name="T28" fmla="*/ 184 w 247"/>
                <a:gd name="T29" fmla="*/ 345 h 365"/>
                <a:gd name="T30" fmla="*/ 241 w 247"/>
                <a:gd name="T31" fmla="*/ 231 h 365"/>
                <a:gd name="T32" fmla="*/ 206 w 247"/>
                <a:gd name="T33" fmla="*/ 324 h 365"/>
                <a:gd name="T34" fmla="*/ 126 w 247"/>
                <a:gd name="T35" fmla="*/ 352 h 365"/>
                <a:gd name="T36" fmla="*/ 12 w 247"/>
                <a:gd name="T37" fmla="*/ 266 h 365"/>
                <a:gd name="T38" fmla="*/ 90 w 247"/>
                <a:gd name="T39" fmla="*/ 120 h 365"/>
                <a:gd name="T40" fmla="*/ 91 w 247"/>
                <a:gd name="T41" fmla="*/ 118 h 365"/>
                <a:gd name="T42" fmla="*/ 92 w 247"/>
                <a:gd name="T43" fmla="*/ 117 h 365"/>
                <a:gd name="T44" fmla="*/ 90 w 247"/>
                <a:gd name="T45" fmla="*/ 32 h 365"/>
                <a:gd name="T46" fmla="*/ 89 w 247"/>
                <a:gd name="T47" fmla="*/ 31 h 365"/>
                <a:gd name="T48" fmla="*/ 88 w 247"/>
                <a:gd name="T49" fmla="*/ 29 h 365"/>
                <a:gd name="T50" fmla="*/ 73 w 247"/>
                <a:gd name="T51" fmla="*/ 24 h 365"/>
                <a:gd name="T52" fmla="*/ 74 w 247"/>
                <a:gd name="T53" fmla="*/ 12 h 365"/>
                <a:gd name="T54" fmla="*/ 114 w 247"/>
                <a:gd name="T55" fmla="*/ 7 h 365"/>
                <a:gd name="T56" fmla="*/ 153 w 247"/>
                <a:gd name="T57" fmla="*/ 9 h 365"/>
                <a:gd name="T58" fmla="*/ 156 w 247"/>
                <a:gd name="T59" fmla="*/ 22 h 365"/>
                <a:gd name="T60" fmla="*/ 143 w 247"/>
                <a:gd name="T61" fmla="*/ 30 h 365"/>
                <a:gd name="T62" fmla="*/ 141 w 247"/>
                <a:gd name="T63" fmla="*/ 32 h 365"/>
                <a:gd name="T64" fmla="*/ 140 w 247"/>
                <a:gd name="T65" fmla="*/ 34 h 365"/>
                <a:gd name="T66" fmla="*/ 145 w 247"/>
                <a:gd name="T67" fmla="*/ 118 h 365"/>
                <a:gd name="T68" fmla="*/ 150 w 247"/>
                <a:gd name="T69" fmla="*/ 118 h 365"/>
                <a:gd name="T70" fmla="*/ 149 w 247"/>
                <a:gd name="T71" fmla="*/ 116 h 365"/>
                <a:gd name="T72" fmla="*/ 236 w 247"/>
                <a:gd name="T73" fmla="*/ 247 h 365"/>
                <a:gd name="T74" fmla="*/ 206 w 247"/>
                <a:gd name="T75" fmla="*/ 324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7" h="365">
                  <a:moveTo>
                    <a:pt x="241" y="231"/>
                  </a:moveTo>
                  <a:cubicBezTo>
                    <a:pt x="235" y="183"/>
                    <a:pt x="199" y="124"/>
                    <a:pt x="150" y="112"/>
                  </a:cubicBezTo>
                  <a:cubicBezTo>
                    <a:pt x="150" y="112"/>
                    <a:pt x="149" y="112"/>
                    <a:pt x="149" y="112"/>
                  </a:cubicBezTo>
                  <a:cubicBezTo>
                    <a:pt x="149" y="86"/>
                    <a:pt x="147" y="59"/>
                    <a:pt x="144" y="34"/>
                  </a:cubicBezTo>
                  <a:cubicBezTo>
                    <a:pt x="151" y="35"/>
                    <a:pt x="158" y="32"/>
                    <a:pt x="161" y="25"/>
                  </a:cubicBezTo>
                  <a:cubicBezTo>
                    <a:pt x="164" y="19"/>
                    <a:pt x="162" y="11"/>
                    <a:pt x="157" y="7"/>
                  </a:cubicBezTo>
                  <a:cubicBezTo>
                    <a:pt x="157" y="6"/>
                    <a:pt x="156" y="5"/>
                    <a:pt x="155" y="5"/>
                  </a:cubicBezTo>
                  <a:cubicBezTo>
                    <a:pt x="133" y="2"/>
                    <a:pt x="111" y="0"/>
                    <a:pt x="89" y="3"/>
                  </a:cubicBezTo>
                  <a:cubicBezTo>
                    <a:pt x="82" y="3"/>
                    <a:pt x="75" y="4"/>
                    <a:pt x="72" y="9"/>
                  </a:cubicBezTo>
                  <a:cubicBezTo>
                    <a:pt x="66" y="11"/>
                    <a:pt x="65" y="20"/>
                    <a:pt x="68" y="25"/>
                  </a:cubicBezTo>
                  <a:cubicBezTo>
                    <a:pt x="71" y="33"/>
                    <a:pt x="80" y="34"/>
                    <a:pt x="87" y="32"/>
                  </a:cubicBezTo>
                  <a:cubicBezTo>
                    <a:pt x="85" y="59"/>
                    <a:pt x="85" y="88"/>
                    <a:pt x="88" y="115"/>
                  </a:cubicBezTo>
                  <a:cubicBezTo>
                    <a:pt x="38" y="123"/>
                    <a:pt x="12" y="175"/>
                    <a:pt x="6" y="220"/>
                  </a:cubicBezTo>
                  <a:cubicBezTo>
                    <a:pt x="0" y="263"/>
                    <a:pt x="12" y="311"/>
                    <a:pt x="48" y="338"/>
                  </a:cubicBezTo>
                  <a:cubicBezTo>
                    <a:pt x="86" y="365"/>
                    <a:pt x="143" y="362"/>
                    <a:pt x="184" y="345"/>
                  </a:cubicBezTo>
                  <a:cubicBezTo>
                    <a:pt x="228" y="327"/>
                    <a:pt x="247" y="275"/>
                    <a:pt x="241" y="231"/>
                  </a:cubicBezTo>
                  <a:close/>
                  <a:moveTo>
                    <a:pt x="206" y="324"/>
                  </a:moveTo>
                  <a:cubicBezTo>
                    <a:pt x="186" y="344"/>
                    <a:pt x="154" y="350"/>
                    <a:pt x="126" y="352"/>
                  </a:cubicBezTo>
                  <a:cubicBezTo>
                    <a:pt x="70" y="355"/>
                    <a:pt x="22" y="323"/>
                    <a:pt x="12" y="266"/>
                  </a:cubicBezTo>
                  <a:cubicBezTo>
                    <a:pt x="1" y="208"/>
                    <a:pt x="28" y="136"/>
                    <a:pt x="90" y="120"/>
                  </a:cubicBezTo>
                  <a:cubicBezTo>
                    <a:pt x="91" y="120"/>
                    <a:pt x="91" y="119"/>
                    <a:pt x="91" y="118"/>
                  </a:cubicBezTo>
                  <a:cubicBezTo>
                    <a:pt x="92" y="118"/>
                    <a:pt x="92" y="117"/>
                    <a:pt x="92" y="117"/>
                  </a:cubicBezTo>
                  <a:cubicBezTo>
                    <a:pt x="95" y="90"/>
                    <a:pt x="93" y="59"/>
                    <a:pt x="90" y="32"/>
                  </a:cubicBezTo>
                  <a:cubicBezTo>
                    <a:pt x="90" y="31"/>
                    <a:pt x="90" y="31"/>
                    <a:pt x="89" y="31"/>
                  </a:cubicBezTo>
                  <a:cubicBezTo>
                    <a:pt x="89" y="30"/>
                    <a:pt x="89" y="29"/>
                    <a:pt x="88" y="29"/>
                  </a:cubicBezTo>
                  <a:cubicBezTo>
                    <a:pt x="83" y="29"/>
                    <a:pt x="77" y="28"/>
                    <a:pt x="73" y="24"/>
                  </a:cubicBezTo>
                  <a:cubicBezTo>
                    <a:pt x="70" y="20"/>
                    <a:pt x="71" y="16"/>
                    <a:pt x="74" y="12"/>
                  </a:cubicBezTo>
                  <a:cubicBezTo>
                    <a:pt x="84" y="5"/>
                    <a:pt x="103" y="7"/>
                    <a:pt x="114" y="7"/>
                  </a:cubicBezTo>
                  <a:cubicBezTo>
                    <a:pt x="127" y="7"/>
                    <a:pt x="140" y="8"/>
                    <a:pt x="153" y="9"/>
                  </a:cubicBezTo>
                  <a:cubicBezTo>
                    <a:pt x="155" y="13"/>
                    <a:pt x="158" y="17"/>
                    <a:pt x="156" y="22"/>
                  </a:cubicBezTo>
                  <a:cubicBezTo>
                    <a:pt x="154" y="28"/>
                    <a:pt x="148" y="31"/>
                    <a:pt x="143" y="30"/>
                  </a:cubicBezTo>
                  <a:cubicBezTo>
                    <a:pt x="141" y="30"/>
                    <a:pt x="141" y="31"/>
                    <a:pt x="141" y="32"/>
                  </a:cubicBezTo>
                  <a:cubicBezTo>
                    <a:pt x="141" y="33"/>
                    <a:pt x="141" y="33"/>
                    <a:pt x="140" y="34"/>
                  </a:cubicBezTo>
                  <a:cubicBezTo>
                    <a:pt x="140" y="62"/>
                    <a:pt x="140" y="91"/>
                    <a:pt x="145" y="118"/>
                  </a:cubicBezTo>
                  <a:cubicBezTo>
                    <a:pt x="146" y="121"/>
                    <a:pt x="150" y="120"/>
                    <a:pt x="150" y="118"/>
                  </a:cubicBezTo>
                  <a:cubicBezTo>
                    <a:pt x="150" y="117"/>
                    <a:pt x="149" y="117"/>
                    <a:pt x="149" y="116"/>
                  </a:cubicBezTo>
                  <a:cubicBezTo>
                    <a:pt x="202" y="131"/>
                    <a:pt x="236" y="195"/>
                    <a:pt x="236" y="247"/>
                  </a:cubicBezTo>
                  <a:cubicBezTo>
                    <a:pt x="236" y="275"/>
                    <a:pt x="226" y="304"/>
                    <a:pt x="206" y="3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5829300" y="1525588"/>
              <a:ext cx="250825" cy="50800"/>
            </a:xfrm>
            <a:custGeom>
              <a:avLst/>
              <a:gdLst>
                <a:gd name="T0" fmla="*/ 74 w 79"/>
                <a:gd name="T1" fmla="*/ 2 h 16"/>
                <a:gd name="T2" fmla="*/ 36 w 79"/>
                <a:gd name="T3" fmla="*/ 6 h 16"/>
                <a:gd name="T4" fmla="*/ 2 w 79"/>
                <a:gd name="T5" fmla="*/ 2 h 16"/>
                <a:gd name="T6" fmla="*/ 1 w 79"/>
                <a:gd name="T7" fmla="*/ 4 h 16"/>
                <a:gd name="T8" fmla="*/ 38 w 79"/>
                <a:gd name="T9" fmla="*/ 11 h 16"/>
                <a:gd name="T10" fmla="*/ 77 w 79"/>
                <a:gd name="T11" fmla="*/ 6 h 16"/>
                <a:gd name="T12" fmla="*/ 74 w 79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6">
                  <a:moveTo>
                    <a:pt x="74" y="2"/>
                  </a:moveTo>
                  <a:cubicBezTo>
                    <a:pt x="66" y="10"/>
                    <a:pt x="46" y="6"/>
                    <a:pt x="36" y="6"/>
                  </a:cubicBezTo>
                  <a:cubicBezTo>
                    <a:pt x="24" y="6"/>
                    <a:pt x="13" y="8"/>
                    <a:pt x="2" y="2"/>
                  </a:cubicBezTo>
                  <a:cubicBezTo>
                    <a:pt x="1" y="1"/>
                    <a:pt x="0" y="3"/>
                    <a:pt x="1" y="4"/>
                  </a:cubicBezTo>
                  <a:cubicBezTo>
                    <a:pt x="11" y="13"/>
                    <a:pt x="26" y="11"/>
                    <a:pt x="38" y="11"/>
                  </a:cubicBezTo>
                  <a:cubicBezTo>
                    <a:pt x="50" y="12"/>
                    <a:pt x="69" y="16"/>
                    <a:pt x="77" y="6"/>
                  </a:cubicBezTo>
                  <a:cubicBezTo>
                    <a:pt x="79" y="3"/>
                    <a:pt x="76" y="0"/>
                    <a:pt x="74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30"/>
            <p:cNvSpPr>
              <a:spLocks noEditPoints="1"/>
            </p:cNvSpPr>
            <p:nvPr/>
          </p:nvSpPr>
          <p:spPr bwMode="auto">
            <a:xfrm>
              <a:off x="5607050" y="2106613"/>
              <a:ext cx="717550" cy="471488"/>
            </a:xfrm>
            <a:custGeom>
              <a:avLst/>
              <a:gdLst>
                <a:gd name="T0" fmla="*/ 218 w 226"/>
                <a:gd name="T1" fmla="*/ 18 h 148"/>
                <a:gd name="T2" fmla="*/ 218 w 226"/>
                <a:gd name="T3" fmla="*/ 18 h 148"/>
                <a:gd name="T4" fmla="*/ 217 w 226"/>
                <a:gd name="T5" fmla="*/ 14 h 148"/>
                <a:gd name="T6" fmla="*/ 119 w 226"/>
                <a:gd name="T7" fmla="*/ 2 h 148"/>
                <a:gd name="T8" fmla="*/ 12 w 226"/>
                <a:gd name="T9" fmla="*/ 15 h 148"/>
                <a:gd name="T10" fmla="*/ 11 w 226"/>
                <a:gd name="T11" fmla="*/ 15 h 148"/>
                <a:gd name="T12" fmla="*/ 11 w 226"/>
                <a:gd name="T13" fmla="*/ 15 h 148"/>
                <a:gd name="T14" fmla="*/ 10 w 226"/>
                <a:gd name="T15" fmla="*/ 18 h 148"/>
                <a:gd name="T16" fmla="*/ 111 w 226"/>
                <a:gd name="T17" fmla="*/ 147 h 148"/>
                <a:gd name="T18" fmla="*/ 204 w 226"/>
                <a:gd name="T19" fmla="*/ 111 h 148"/>
                <a:gd name="T20" fmla="*/ 218 w 226"/>
                <a:gd name="T21" fmla="*/ 18 h 148"/>
                <a:gd name="T22" fmla="*/ 111 w 226"/>
                <a:gd name="T23" fmla="*/ 8 h 148"/>
                <a:gd name="T24" fmla="*/ 212 w 226"/>
                <a:gd name="T25" fmla="*/ 18 h 148"/>
                <a:gd name="T26" fmla="*/ 111 w 226"/>
                <a:gd name="T27" fmla="*/ 43 h 148"/>
                <a:gd name="T28" fmla="*/ 14 w 226"/>
                <a:gd name="T29" fmla="*/ 18 h 148"/>
                <a:gd name="T30" fmla="*/ 111 w 226"/>
                <a:gd name="T31" fmla="*/ 8 h 148"/>
                <a:gd name="T32" fmla="*/ 197 w 226"/>
                <a:gd name="T33" fmla="*/ 113 h 148"/>
                <a:gd name="T34" fmla="*/ 107 w 226"/>
                <a:gd name="T35" fmla="*/ 141 h 148"/>
                <a:gd name="T36" fmla="*/ 29 w 226"/>
                <a:gd name="T37" fmla="*/ 98 h 148"/>
                <a:gd name="T38" fmla="*/ 13 w 226"/>
                <a:gd name="T39" fmla="*/ 22 h 148"/>
                <a:gd name="T40" fmla="*/ 111 w 226"/>
                <a:gd name="T41" fmla="*/ 48 h 148"/>
                <a:gd name="T42" fmla="*/ 214 w 226"/>
                <a:gd name="T43" fmla="*/ 23 h 148"/>
                <a:gd name="T44" fmla="*/ 197 w 226"/>
                <a:gd name="T45" fmla="*/ 11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6" h="148">
                  <a:moveTo>
                    <a:pt x="218" y="18"/>
                  </a:moveTo>
                  <a:cubicBezTo>
                    <a:pt x="218" y="18"/>
                    <a:pt x="218" y="18"/>
                    <a:pt x="218" y="18"/>
                  </a:cubicBezTo>
                  <a:cubicBezTo>
                    <a:pt x="219" y="16"/>
                    <a:pt x="219" y="14"/>
                    <a:pt x="217" y="14"/>
                  </a:cubicBezTo>
                  <a:cubicBezTo>
                    <a:pt x="187" y="0"/>
                    <a:pt x="151" y="3"/>
                    <a:pt x="119" y="2"/>
                  </a:cubicBezTo>
                  <a:cubicBezTo>
                    <a:pt x="83" y="2"/>
                    <a:pt x="45" y="2"/>
                    <a:pt x="12" y="15"/>
                  </a:cubicBezTo>
                  <a:cubicBezTo>
                    <a:pt x="12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9" y="16"/>
                    <a:pt x="9" y="18"/>
                    <a:pt x="10" y="18"/>
                  </a:cubicBezTo>
                  <a:cubicBezTo>
                    <a:pt x="0" y="84"/>
                    <a:pt x="43" y="144"/>
                    <a:pt x="111" y="147"/>
                  </a:cubicBezTo>
                  <a:cubicBezTo>
                    <a:pt x="143" y="148"/>
                    <a:pt x="183" y="138"/>
                    <a:pt x="204" y="111"/>
                  </a:cubicBezTo>
                  <a:cubicBezTo>
                    <a:pt x="226" y="84"/>
                    <a:pt x="225" y="50"/>
                    <a:pt x="218" y="18"/>
                  </a:cubicBezTo>
                  <a:close/>
                  <a:moveTo>
                    <a:pt x="111" y="8"/>
                  </a:moveTo>
                  <a:cubicBezTo>
                    <a:pt x="143" y="8"/>
                    <a:pt x="182" y="5"/>
                    <a:pt x="212" y="18"/>
                  </a:cubicBezTo>
                  <a:cubicBezTo>
                    <a:pt x="187" y="43"/>
                    <a:pt x="144" y="43"/>
                    <a:pt x="111" y="43"/>
                  </a:cubicBezTo>
                  <a:cubicBezTo>
                    <a:pt x="81" y="43"/>
                    <a:pt x="35" y="44"/>
                    <a:pt x="14" y="18"/>
                  </a:cubicBezTo>
                  <a:cubicBezTo>
                    <a:pt x="46" y="12"/>
                    <a:pt x="78" y="8"/>
                    <a:pt x="111" y="8"/>
                  </a:cubicBezTo>
                  <a:close/>
                  <a:moveTo>
                    <a:pt x="197" y="113"/>
                  </a:moveTo>
                  <a:cubicBezTo>
                    <a:pt x="175" y="135"/>
                    <a:pt x="137" y="143"/>
                    <a:pt x="107" y="141"/>
                  </a:cubicBezTo>
                  <a:cubicBezTo>
                    <a:pt x="76" y="139"/>
                    <a:pt x="46" y="124"/>
                    <a:pt x="29" y="98"/>
                  </a:cubicBezTo>
                  <a:cubicBezTo>
                    <a:pt x="14" y="74"/>
                    <a:pt x="14" y="48"/>
                    <a:pt x="13" y="22"/>
                  </a:cubicBezTo>
                  <a:cubicBezTo>
                    <a:pt x="30" y="50"/>
                    <a:pt x="83" y="48"/>
                    <a:pt x="111" y="48"/>
                  </a:cubicBezTo>
                  <a:cubicBezTo>
                    <a:pt x="142" y="48"/>
                    <a:pt x="192" y="49"/>
                    <a:pt x="214" y="23"/>
                  </a:cubicBezTo>
                  <a:cubicBezTo>
                    <a:pt x="222" y="54"/>
                    <a:pt x="220" y="89"/>
                    <a:pt x="19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6029325" y="1992313"/>
              <a:ext cx="92075" cy="98425"/>
            </a:xfrm>
            <a:custGeom>
              <a:avLst/>
              <a:gdLst>
                <a:gd name="T0" fmla="*/ 26 w 29"/>
                <a:gd name="T1" fmla="*/ 11 h 31"/>
                <a:gd name="T2" fmla="*/ 10 w 29"/>
                <a:gd name="T3" fmla="*/ 4 h 31"/>
                <a:gd name="T4" fmla="*/ 10 w 29"/>
                <a:gd name="T5" fmla="*/ 4 h 31"/>
                <a:gd name="T6" fmla="*/ 1 w 29"/>
                <a:gd name="T7" fmla="*/ 18 h 31"/>
                <a:gd name="T8" fmla="*/ 18 w 29"/>
                <a:gd name="T9" fmla="*/ 28 h 31"/>
                <a:gd name="T10" fmla="*/ 26 w 29"/>
                <a:gd name="T11" fmla="*/ 11 h 31"/>
                <a:gd name="T12" fmla="*/ 18 w 29"/>
                <a:gd name="T13" fmla="*/ 24 h 31"/>
                <a:gd name="T14" fmla="*/ 5 w 29"/>
                <a:gd name="T15" fmla="*/ 19 h 31"/>
                <a:gd name="T16" fmla="*/ 11 w 29"/>
                <a:gd name="T17" fmla="*/ 6 h 31"/>
                <a:gd name="T18" fmla="*/ 22 w 29"/>
                <a:gd name="T19" fmla="*/ 11 h 31"/>
                <a:gd name="T20" fmla="*/ 18 w 29"/>
                <a:gd name="T21" fmla="*/ 2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31">
                  <a:moveTo>
                    <a:pt x="26" y="11"/>
                  </a:moveTo>
                  <a:cubicBezTo>
                    <a:pt x="24" y="6"/>
                    <a:pt x="16" y="0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4" y="6"/>
                    <a:pt x="0" y="11"/>
                    <a:pt x="1" y="18"/>
                  </a:cubicBezTo>
                  <a:cubicBezTo>
                    <a:pt x="2" y="25"/>
                    <a:pt x="10" y="31"/>
                    <a:pt x="18" y="28"/>
                  </a:cubicBezTo>
                  <a:cubicBezTo>
                    <a:pt x="24" y="26"/>
                    <a:pt x="29" y="18"/>
                    <a:pt x="26" y="11"/>
                  </a:cubicBezTo>
                  <a:close/>
                  <a:moveTo>
                    <a:pt x="18" y="24"/>
                  </a:moveTo>
                  <a:cubicBezTo>
                    <a:pt x="13" y="26"/>
                    <a:pt x="7" y="23"/>
                    <a:pt x="5" y="19"/>
                  </a:cubicBezTo>
                  <a:cubicBezTo>
                    <a:pt x="4" y="14"/>
                    <a:pt x="7" y="9"/>
                    <a:pt x="11" y="6"/>
                  </a:cubicBezTo>
                  <a:cubicBezTo>
                    <a:pt x="15" y="7"/>
                    <a:pt x="19" y="7"/>
                    <a:pt x="22" y="11"/>
                  </a:cubicBezTo>
                  <a:cubicBezTo>
                    <a:pt x="24" y="15"/>
                    <a:pt x="22" y="21"/>
                    <a:pt x="18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24" name="Freeform 32"/>
            <p:cNvSpPr>
              <a:spLocks noEditPoints="1"/>
            </p:cNvSpPr>
            <p:nvPr/>
          </p:nvSpPr>
          <p:spPr bwMode="auto">
            <a:xfrm>
              <a:off x="5959475" y="1931988"/>
              <a:ext cx="73025" cy="69850"/>
            </a:xfrm>
            <a:custGeom>
              <a:avLst/>
              <a:gdLst>
                <a:gd name="T0" fmla="*/ 20 w 23"/>
                <a:gd name="T1" fmla="*/ 5 h 22"/>
                <a:gd name="T2" fmla="*/ 8 w 23"/>
                <a:gd name="T3" fmla="*/ 4 h 22"/>
                <a:gd name="T4" fmla="*/ 2 w 23"/>
                <a:gd name="T5" fmla="*/ 15 h 22"/>
                <a:gd name="T6" fmla="*/ 16 w 23"/>
                <a:gd name="T7" fmla="*/ 19 h 22"/>
                <a:gd name="T8" fmla="*/ 20 w 23"/>
                <a:gd name="T9" fmla="*/ 5 h 22"/>
                <a:gd name="T10" fmla="*/ 14 w 23"/>
                <a:gd name="T11" fmla="*/ 16 h 22"/>
                <a:gd name="T12" fmla="*/ 6 w 23"/>
                <a:gd name="T13" fmla="*/ 14 h 22"/>
                <a:gd name="T14" fmla="*/ 10 w 23"/>
                <a:gd name="T15" fmla="*/ 6 h 22"/>
                <a:gd name="T16" fmla="*/ 11 w 23"/>
                <a:gd name="T17" fmla="*/ 4 h 22"/>
                <a:gd name="T18" fmla="*/ 17 w 23"/>
                <a:gd name="T19" fmla="*/ 8 h 22"/>
                <a:gd name="T20" fmla="*/ 14 w 23"/>
                <a:gd name="T21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20" y="5"/>
                  </a:moveTo>
                  <a:cubicBezTo>
                    <a:pt x="17" y="1"/>
                    <a:pt x="11" y="0"/>
                    <a:pt x="8" y="4"/>
                  </a:cubicBezTo>
                  <a:cubicBezTo>
                    <a:pt x="3" y="5"/>
                    <a:pt x="0" y="10"/>
                    <a:pt x="2" y="15"/>
                  </a:cubicBezTo>
                  <a:cubicBezTo>
                    <a:pt x="4" y="20"/>
                    <a:pt x="11" y="22"/>
                    <a:pt x="16" y="19"/>
                  </a:cubicBezTo>
                  <a:cubicBezTo>
                    <a:pt x="21" y="16"/>
                    <a:pt x="23" y="10"/>
                    <a:pt x="20" y="5"/>
                  </a:cubicBezTo>
                  <a:close/>
                  <a:moveTo>
                    <a:pt x="14" y="16"/>
                  </a:moveTo>
                  <a:cubicBezTo>
                    <a:pt x="11" y="18"/>
                    <a:pt x="7" y="17"/>
                    <a:pt x="6" y="14"/>
                  </a:cubicBezTo>
                  <a:cubicBezTo>
                    <a:pt x="4" y="10"/>
                    <a:pt x="7" y="7"/>
                    <a:pt x="10" y="6"/>
                  </a:cubicBezTo>
                  <a:cubicBezTo>
                    <a:pt x="11" y="5"/>
                    <a:pt x="11" y="5"/>
                    <a:pt x="11" y="4"/>
                  </a:cubicBezTo>
                  <a:cubicBezTo>
                    <a:pt x="13" y="4"/>
                    <a:pt x="16" y="5"/>
                    <a:pt x="17" y="8"/>
                  </a:cubicBezTo>
                  <a:cubicBezTo>
                    <a:pt x="18" y="11"/>
                    <a:pt x="17" y="14"/>
                    <a:pt x="14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25" name="Freeform 33"/>
            <p:cNvSpPr>
              <a:spLocks noEditPoints="1"/>
            </p:cNvSpPr>
            <p:nvPr/>
          </p:nvSpPr>
          <p:spPr bwMode="auto">
            <a:xfrm>
              <a:off x="5978525" y="1855788"/>
              <a:ext cx="41275" cy="44450"/>
            </a:xfrm>
            <a:custGeom>
              <a:avLst/>
              <a:gdLst>
                <a:gd name="T0" fmla="*/ 7 w 13"/>
                <a:gd name="T1" fmla="*/ 1 h 14"/>
                <a:gd name="T2" fmla="*/ 7 w 13"/>
                <a:gd name="T3" fmla="*/ 2 h 14"/>
                <a:gd name="T4" fmla="*/ 6 w 13"/>
                <a:gd name="T5" fmla="*/ 1 h 14"/>
                <a:gd name="T6" fmla="*/ 0 w 13"/>
                <a:gd name="T7" fmla="*/ 7 h 14"/>
                <a:gd name="T8" fmla="*/ 6 w 13"/>
                <a:gd name="T9" fmla="*/ 14 h 14"/>
                <a:gd name="T10" fmla="*/ 13 w 13"/>
                <a:gd name="T11" fmla="*/ 8 h 14"/>
                <a:gd name="T12" fmla="*/ 7 w 13"/>
                <a:gd name="T13" fmla="*/ 1 h 14"/>
                <a:gd name="T14" fmla="*/ 6 w 13"/>
                <a:gd name="T15" fmla="*/ 11 h 14"/>
                <a:gd name="T16" fmla="*/ 3 w 13"/>
                <a:gd name="T17" fmla="*/ 7 h 14"/>
                <a:gd name="T18" fmla="*/ 4 w 13"/>
                <a:gd name="T19" fmla="*/ 5 h 14"/>
                <a:gd name="T20" fmla="*/ 6 w 13"/>
                <a:gd name="T21" fmla="*/ 3 h 14"/>
                <a:gd name="T22" fmla="*/ 7 w 13"/>
                <a:gd name="T23" fmla="*/ 3 h 14"/>
                <a:gd name="T24" fmla="*/ 10 w 13"/>
                <a:gd name="T25" fmla="*/ 8 h 14"/>
                <a:gd name="T26" fmla="*/ 6 w 13"/>
                <a:gd name="T27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14">
                  <a:moveTo>
                    <a:pt x="7" y="1"/>
                  </a:moveTo>
                  <a:cubicBezTo>
                    <a:pt x="7" y="1"/>
                    <a:pt x="7" y="2"/>
                    <a:pt x="7" y="2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1"/>
                    <a:pt x="3" y="14"/>
                    <a:pt x="6" y="14"/>
                  </a:cubicBezTo>
                  <a:cubicBezTo>
                    <a:pt x="10" y="14"/>
                    <a:pt x="13" y="12"/>
                    <a:pt x="13" y="8"/>
                  </a:cubicBezTo>
                  <a:cubicBezTo>
                    <a:pt x="13" y="4"/>
                    <a:pt x="11" y="1"/>
                    <a:pt x="7" y="1"/>
                  </a:cubicBezTo>
                  <a:close/>
                  <a:moveTo>
                    <a:pt x="6" y="11"/>
                  </a:moveTo>
                  <a:cubicBezTo>
                    <a:pt x="4" y="11"/>
                    <a:pt x="3" y="9"/>
                    <a:pt x="3" y="7"/>
                  </a:cubicBezTo>
                  <a:cubicBezTo>
                    <a:pt x="3" y="6"/>
                    <a:pt x="3" y="5"/>
                    <a:pt x="4" y="5"/>
                  </a:cubicBezTo>
                  <a:cubicBezTo>
                    <a:pt x="5" y="4"/>
                    <a:pt x="6" y="4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3"/>
                    <a:pt x="10" y="6"/>
                    <a:pt x="10" y="8"/>
                  </a:cubicBezTo>
                  <a:cubicBezTo>
                    <a:pt x="10" y="10"/>
                    <a:pt x="8" y="11"/>
                    <a:pt x="6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39" name="组合 1038"/>
          <p:cNvGrpSpPr/>
          <p:nvPr/>
        </p:nvGrpSpPr>
        <p:grpSpPr>
          <a:xfrm>
            <a:off x="7741074" y="2194983"/>
            <a:ext cx="1181100" cy="1013884"/>
            <a:chOff x="5870575" y="736600"/>
            <a:chExt cx="885825" cy="760413"/>
          </a:xfrm>
        </p:grpSpPr>
        <p:sp>
          <p:nvSpPr>
            <p:cNvPr id="1027" name="Freeform 34"/>
            <p:cNvSpPr>
              <a:spLocks noEditPoints="1"/>
            </p:cNvSpPr>
            <p:nvPr/>
          </p:nvSpPr>
          <p:spPr bwMode="auto">
            <a:xfrm>
              <a:off x="5870575" y="736600"/>
              <a:ext cx="885825" cy="760413"/>
            </a:xfrm>
            <a:custGeom>
              <a:avLst/>
              <a:gdLst>
                <a:gd name="T0" fmla="*/ 227 w 279"/>
                <a:gd name="T1" fmla="*/ 79 h 239"/>
                <a:gd name="T2" fmla="*/ 223 w 279"/>
                <a:gd name="T3" fmla="*/ 15 h 239"/>
                <a:gd name="T4" fmla="*/ 220 w 279"/>
                <a:gd name="T5" fmla="*/ 13 h 239"/>
                <a:gd name="T6" fmla="*/ 82 w 279"/>
                <a:gd name="T7" fmla="*/ 15 h 239"/>
                <a:gd name="T8" fmla="*/ 65 w 279"/>
                <a:gd name="T9" fmla="*/ 79 h 239"/>
                <a:gd name="T10" fmla="*/ 66 w 279"/>
                <a:gd name="T11" fmla="*/ 168 h 239"/>
                <a:gd name="T12" fmla="*/ 141 w 279"/>
                <a:gd name="T13" fmla="*/ 204 h 239"/>
                <a:gd name="T14" fmla="*/ 238 w 279"/>
                <a:gd name="T15" fmla="*/ 176 h 239"/>
                <a:gd name="T16" fmla="*/ 260 w 279"/>
                <a:gd name="T17" fmla="*/ 152 h 239"/>
                <a:gd name="T18" fmla="*/ 218 w 279"/>
                <a:gd name="T19" fmla="*/ 17 h 239"/>
                <a:gd name="T20" fmla="*/ 220 w 279"/>
                <a:gd name="T21" fmla="*/ 79 h 239"/>
                <a:gd name="T22" fmla="*/ 152 w 279"/>
                <a:gd name="T23" fmla="*/ 31 h 239"/>
                <a:gd name="T24" fmla="*/ 124 w 279"/>
                <a:gd name="T25" fmla="*/ 176 h 239"/>
                <a:gd name="T26" fmla="*/ 88 w 279"/>
                <a:gd name="T27" fmla="*/ 121 h 239"/>
                <a:gd name="T28" fmla="*/ 109 w 279"/>
                <a:gd name="T29" fmla="*/ 81 h 239"/>
                <a:gd name="T30" fmla="*/ 184 w 279"/>
                <a:gd name="T31" fmla="*/ 83 h 239"/>
                <a:gd name="T32" fmla="*/ 204 w 279"/>
                <a:gd name="T33" fmla="*/ 115 h 239"/>
                <a:gd name="T34" fmla="*/ 159 w 279"/>
                <a:gd name="T35" fmla="*/ 176 h 239"/>
                <a:gd name="T36" fmla="*/ 85 w 279"/>
                <a:gd name="T37" fmla="*/ 128 h 239"/>
                <a:gd name="T38" fmla="*/ 115 w 279"/>
                <a:gd name="T39" fmla="*/ 175 h 239"/>
                <a:gd name="T40" fmla="*/ 81 w 279"/>
                <a:gd name="T41" fmla="*/ 139 h 239"/>
                <a:gd name="T42" fmla="*/ 84 w 279"/>
                <a:gd name="T43" fmla="*/ 114 h 239"/>
                <a:gd name="T44" fmla="*/ 101 w 279"/>
                <a:gd name="T45" fmla="*/ 81 h 239"/>
                <a:gd name="T46" fmla="*/ 181 w 279"/>
                <a:gd name="T47" fmla="*/ 160 h 239"/>
                <a:gd name="T48" fmla="*/ 225 w 279"/>
                <a:gd name="T49" fmla="*/ 151 h 239"/>
                <a:gd name="T50" fmla="*/ 221 w 279"/>
                <a:gd name="T51" fmla="*/ 165 h 239"/>
                <a:gd name="T52" fmla="*/ 169 w 279"/>
                <a:gd name="T53" fmla="*/ 175 h 239"/>
                <a:gd name="T54" fmla="*/ 207 w 279"/>
                <a:gd name="T55" fmla="*/ 109 h 239"/>
                <a:gd name="T56" fmla="*/ 191 w 279"/>
                <a:gd name="T57" fmla="*/ 84 h 239"/>
                <a:gd name="T58" fmla="*/ 207 w 279"/>
                <a:gd name="T59" fmla="*/ 109 h 239"/>
                <a:gd name="T60" fmla="*/ 180 w 279"/>
                <a:gd name="T61" fmla="*/ 76 h 239"/>
                <a:gd name="T62" fmla="*/ 148 w 279"/>
                <a:gd name="T63" fmla="*/ 35 h 239"/>
                <a:gd name="T64" fmla="*/ 85 w 279"/>
                <a:gd name="T65" fmla="*/ 20 h 239"/>
                <a:gd name="T66" fmla="*/ 106 w 279"/>
                <a:gd name="T67" fmla="*/ 75 h 239"/>
                <a:gd name="T68" fmla="*/ 98 w 279"/>
                <a:gd name="T69" fmla="*/ 76 h 239"/>
                <a:gd name="T70" fmla="*/ 82 w 279"/>
                <a:gd name="T71" fmla="*/ 20 h 239"/>
                <a:gd name="T72" fmla="*/ 27 w 279"/>
                <a:gd name="T73" fmla="*/ 109 h 239"/>
                <a:gd name="T74" fmla="*/ 66 w 279"/>
                <a:gd name="T75" fmla="*/ 85 h 239"/>
                <a:gd name="T76" fmla="*/ 70 w 279"/>
                <a:gd name="T77" fmla="*/ 153 h 239"/>
                <a:gd name="T78" fmla="*/ 47 w 279"/>
                <a:gd name="T79" fmla="*/ 155 h 239"/>
                <a:gd name="T80" fmla="*/ 70 w 279"/>
                <a:gd name="T81" fmla="*/ 202 h 239"/>
                <a:gd name="T82" fmla="*/ 119 w 279"/>
                <a:gd name="T83" fmla="*/ 179 h 239"/>
                <a:gd name="T84" fmla="*/ 116 w 279"/>
                <a:gd name="T85" fmla="*/ 214 h 239"/>
                <a:gd name="T86" fmla="*/ 127 w 279"/>
                <a:gd name="T87" fmla="*/ 180 h 239"/>
                <a:gd name="T88" fmla="*/ 142 w 279"/>
                <a:gd name="T89" fmla="*/ 193 h 239"/>
                <a:gd name="T90" fmla="*/ 204 w 279"/>
                <a:gd name="T91" fmla="*/ 225 h 239"/>
                <a:gd name="T92" fmla="*/ 163 w 279"/>
                <a:gd name="T93" fmla="*/ 182 h 239"/>
                <a:gd name="T94" fmla="*/ 231 w 279"/>
                <a:gd name="T95" fmla="*/ 169 h 239"/>
                <a:gd name="T96" fmla="*/ 268 w 279"/>
                <a:gd name="T97" fmla="*/ 129 h 239"/>
                <a:gd name="T98" fmla="*/ 211 w 279"/>
                <a:gd name="T99" fmla="*/ 115 h 239"/>
                <a:gd name="T100" fmla="*/ 268 w 279"/>
                <a:gd name="T101" fmla="*/ 12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9" h="239">
                  <a:moveTo>
                    <a:pt x="274" y="111"/>
                  </a:moveTo>
                  <a:cubicBezTo>
                    <a:pt x="267" y="92"/>
                    <a:pt x="245" y="85"/>
                    <a:pt x="227" y="79"/>
                  </a:cubicBezTo>
                  <a:cubicBezTo>
                    <a:pt x="233" y="58"/>
                    <a:pt x="234" y="36"/>
                    <a:pt x="223" y="16"/>
                  </a:cubicBezTo>
                  <a:cubicBezTo>
                    <a:pt x="223" y="16"/>
                    <a:pt x="223" y="15"/>
                    <a:pt x="223" y="15"/>
                  </a:cubicBezTo>
                  <a:cubicBezTo>
                    <a:pt x="223" y="15"/>
                    <a:pt x="223" y="15"/>
                    <a:pt x="223" y="15"/>
                  </a:cubicBezTo>
                  <a:cubicBezTo>
                    <a:pt x="222" y="13"/>
                    <a:pt x="221" y="13"/>
                    <a:pt x="220" y="13"/>
                  </a:cubicBezTo>
                  <a:cubicBezTo>
                    <a:pt x="194" y="0"/>
                    <a:pt x="169" y="10"/>
                    <a:pt x="148" y="27"/>
                  </a:cubicBezTo>
                  <a:cubicBezTo>
                    <a:pt x="130" y="11"/>
                    <a:pt x="108" y="4"/>
                    <a:pt x="82" y="15"/>
                  </a:cubicBezTo>
                  <a:cubicBezTo>
                    <a:pt x="81" y="15"/>
                    <a:pt x="81" y="16"/>
                    <a:pt x="81" y="16"/>
                  </a:cubicBezTo>
                  <a:cubicBezTo>
                    <a:pt x="59" y="28"/>
                    <a:pt x="58" y="54"/>
                    <a:pt x="65" y="79"/>
                  </a:cubicBezTo>
                  <a:cubicBezTo>
                    <a:pt x="49" y="83"/>
                    <a:pt x="35" y="89"/>
                    <a:pt x="25" y="101"/>
                  </a:cubicBezTo>
                  <a:cubicBezTo>
                    <a:pt x="0" y="134"/>
                    <a:pt x="31" y="156"/>
                    <a:pt x="66" y="168"/>
                  </a:cubicBezTo>
                  <a:cubicBezTo>
                    <a:pt x="62" y="185"/>
                    <a:pt x="60" y="205"/>
                    <a:pt x="71" y="217"/>
                  </a:cubicBezTo>
                  <a:cubicBezTo>
                    <a:pt x="91" y="239"/>
                    <a:pt x="118" y="225"/>
                    <a:pt x="141" y="204"/>
                  </a:cubicBezTo>
                  <a:cubicBezTo>
                    <a:pt x="163" y="225"/>
                    <a:pt x="189" y="239"/>
                    <a:pt x="215" y="229"/>
                  </a:cubicBezTo>
                  <a:cubicBezTo>
                    <a:pt x="236" y="221"/>
                    <a:pt x="240" y="196"/>
                    <a:pt x="238" y="176"/>
                  </a:cubicBezTo>
                  <a:cubicBezTo>
                    <a:pt x="238" y="172"/>
                    <a:pt x="238" y="169"/>
                    <a:pt x="237" y="166"/>
                  </a:cubicBezTo>
                  <a:cubicBezTo>
                    <a:pt x="246" y="162"/>
                    <a:pt x="254" y="158"/>
                    <a:pt x="260" y="152"/>
                  </a:cubicBezTo>
                  <a:cubicBezTo>
                    <a:pt x="272" y="142"/>
                    <a:pt x="279" y="126"/>
                    <a:pt x="274" y="111"/>
                  </a:cubicBezTo>
                  <a:close/>
                  <a:moveTo>
                    <a:pt x="218" y="17"/>
                  </a:moveTo>
                  <a:cubicBezTo>
                    <a:pt x="218" y="17"/>
                    <a:pt x="218" y="17"/>
                    <a:pt x="218" y="17"/>
                  </a:cubicBezTo>
                  <a:cubicBezTo>
                    <a:pt x="227" y="37"/>
                    <a:pt x="226" y="59"/>
                    <a:pt x="220" y="79"/>
                  </a:cubicBezTo>
                  <a:cubicBezTo>
                    <a:pt x="209" y="78"/>
                    <a:pt x="198" y="77"/>
                    <a:pt x="187" y="77"/>
                  </a:cubicBezTo>
                  <a:cubicBezTo>
                    <a:pt x="177" y="61"/>
                    <a:pt x="166" y="44"/>
                    <a:pt x="152" y="31"/>
                  </a:cubicBezTo>
                  <a:cubicBezTo>
                    <a:pt x="171" y="17"/>
                    <a:pt x="193" y="9"/>
                    <a:pt x="218" y="17"/>
                  </a:cubicBezTo>
                  <a:close/>
                  <a:moveTo>
                    <a:pt x="124" y="176"/>
                  </a:moveTo>
                  <a:cubicBezTo>
                    <a:pt x="116" y="166"/>
                    <a:pt x="109" y="156"/>
                    <a:pt x="104" y="148"/>
                  </a:cubicBezTo>
                  <a:cubicBezTo>
                    <a:pt x="99" y="140"/>
                    <a:pt x="93" y="131"/>
                    <a:pt x="88" y="121"/>
                  </a:cubicBezTo>
                  <a:cubicBezTo>
                    <a:pt x="93" y="108"/>
                    <a:pt x="100" y="95"/>
                    <a:pt x="108" y="83"/>
                  </a:cubicBezTo>
                  <a:cubicBezTo>
                    <a:pt x="108" y="83"/>
                    <a:pt x="109" y="82"/>
                    <a:pt x="109" y="81"/>
                  </a:cubicBezTo>
                  <a:cubicBezTo>
                    <a:pt x="119" y="81"/>
                    <a:pt x="129" y="82"/>
                    <a:pt x="139" y="82"/>
                  </a:cubicBezTo>
                  <a:cubicBezTo>
                    <a:pt x="154" y="82"/>
                    <a:pt x="169" y="83"/>
                    <a:pt x="184" y="83"/>
                  </a:cubicBezTo>
                  <a:cubicBezTo>
                    <a:pt x="187" y="88"/>
                    <a:pt x="189" y="93"/>
                    <a:pt x="192" y="97"/>
                  </a:cubicBezTo>
                  <a:cubicBezTo>
                    <a:pt x="196" y="103"/>
                    <a:pt x="200" y="109"/>
                    <a:pt x="204" y="115"/>
                  </a:cubicBezTo>
                  <a:cubicBezTo>
                    <a:pt x="198" y="126"/>
                    <a:pt x="191" y="136"/>
                    <a:pt x="184" y="145"/>
                  </a:cubicBezTo>
                  <a:cubicBezTo>
                    <a:pt x="176" y="156"/>
                    <a:pt x="168" y="166"/>
                    <a:pt x="159" y="176"/>
                  </a:cubicBezTo>
                  <a:cubicBezTo>
                    <a:pt x="147" y="176"/>
                    <a:pt x="135" y="175"/>
                    <a:pt x="124" y="176"/>
                  </a:cubicBezTo>
                  <a:close/>
                  <a:moveTo>
                    <a:pt x="85" y="128"/>
                  </a:moveTo>
                  <a:cubicBezTo>
                    <a:pt x="88" y="135"/>
                    <a:pt x="92" y="141"/>
                    <a:pt x="95" y="145"/>
                  </a:cubicBezTo>
                  <a:cubicBezTo>
                    <a:pt x="100" y="154"/>
                    <a:pt x="107" y="164"/>
                    <a:pt x="115" y="175"/>
                  </a:cubicBezTo>
                  <a:cubicBezTo>
                    <a:pt x="101" y="172"/>
                    <a:pt x="86" y="169"/>
                    <a:pt x="73" y="165"/>
                  </a:cubicBezTo>
                  <a:cubicBezTo>
                    <a:pt x="75" y="155"/>
                    <a:pt x="78" y="146"/>
                    <a:pt x="81" y="139"/>
                  </a:cubicBezTo>
                  <a:cubicBezTo>
                    <a:pt x="82" y="136"/>
                    <a:pt x="83" y="132"/>
                    <a:pt x="85" y="128"/>
                  </a:cubicBezTo>
                  <a:close/>
                  <a:moveTo>
                    <a:pt x="84" y="114"/>
                  </a:moveTo>
                  <a:cubicBezTo>
                    <a:pt x="79" y="104"/>
                    <a:pt x="75" y="94"/>
                    <a:pt x="72" y="84"/>
                  </a:cubicBezTo>
                  <a:cubicBezTo>
                    <a:pt x="82" y="82"/>
                    <a:pt x="91" y="82"/>
                    <a:pt x="101" y="81"/>
                  </a:cubicBezTo>
                  <a:cubicBezTo>
                    <a:pt x="95" y="92"/>
                    <a:pt x="89" y="103"/>
                    <a:pt x="84" y="114"/>
                  </a:cubicBezTo>
                  <a:close/>
                  <a:moveTo>
                    <a:pt x="181" y="160"/>
                  </a:moveTo>
                  <a:cubicBezTo>
                    <a:pt x="190" y="149"/>
                    <a:pt x="199" y="136"/>
                    <a:pt x="208" y="121"/>
                  </a:cubicBezTo>
                  <a:cubicBezTo>
                    <a:pt x="214" y="131"/>
                    <a:pt x="220" y="141"/>
                    <a:pt x="225" y="151"/>
                  </a:cubicBezTo>
                  <a:cubicBezTo>
                    <a:pt x="226" y="154"/>
                    <a:pt x="228" y="158"/>
                    <a:pt x="229" y="162"/>
                  </a:cubicBezTo>
                  <a:cubicBezTo>
                    <a:pt x="226" y="163"/>
                    <a:pt x="223" y="164"/>
                    <a:pt x="221" y="165"/>
                  </a:cubicBezTo>
                  <a:cubicBezTo>
                    <a:pt x="204" y="170"/>
                    <a:pt x="187" y="174"/>
                    <a:pt x="170" y="175"/>
                  </a:cubicBezTo>
                  <a:cubicBezTo>
                    <a:pt x="169" y="175"/>
                    <a:pt x="169" y="175"/>
                    <a:pt x="169" y="175"/>
                  </a:cubicBezTo>
                  <a:cubicBezTo>
                    <a:pt x="174" y="169"/>
                    <a:pt x="178" y="164"/>
                    <a:pt x="181" y="160"/>
                  </a:cubicBezTo>
                  <a:close/>
                  <a:moveTo>
                    <a:pt x="207" y="109"/>
                  </a:moveTo>
                  <a:cubicBezTo>
                    <a:pt x="204" y="105"/>
                    <a:pt x="202" y="101"/>
                    <a:pt x="199" y="97"/>
                  </a:cubicBezTo>
                  <a:cubicBezTo>
                    <a:pt x="197" y="93"/>
                    <a:pt x="194" y="88"/>
                    <a:pt x="191" y="84"/>
                  </a:cubicBezTo>
                  <a:cubicBezTo>
                    <a:pt x="200" y="84"/>
                    <a:pt x="209" y="85"/>
                    <a:pt x="218" y="85"/>
                  </a:cubicBezTo>
                  <a:cubicBezTo>
                    <a:pt x="215" y="93"/>
                    <a:pt x="211" y="101"/>
                    <a:pt x="207" y="109"/>
                  </a:cubicBezTo>
                  <a:close/>
                  <a:moveTo>
                    <a:pt x="148" y="35"/>
                  </a:moveTo>
                  <a:cubicBezTo>
                    <a:pt x="160" y="47"/>
                    <a:pt x="171" y="62"/>
                    <a:pt x="180" y="76"/>
                  </a:cubicBezTo>
                  <a:cubicBezTo>
                    <a:pt x="157" y="75"/>
                    <a:pt x="135" y="75"/>
                    <a:pt x="113" y="75"/>
                  </a:cubicBezTo>
                  <a:cubicBezTo>
                    <a:pt x="123" y="61"/>
                    <a:pt x="135" y="46"/>
                    <a:pt x="148" y="35"/>
                  </a:cubicBezTo>
                  <a:close/>
                  <a:moveTo>
                    <a:pt x="82" y="20"/>
                  </a:moveTo>
                  <a:cubicBezTo>
                    <a:pt x="83" y="20"/>
                    <a:pt x="84" y="20"/>
                    <a:pt x="85" y="20"/>
                  </a:cubicBezTo>
                  <a:cubicBezTo>
                    <a:pt x="108" y="10"/>
                    <a:pt x="127" y="16"/>
                    <a:pt x="144" y="30"/>
                  </a:cubicBezTo>
                  <a:cubicBezTo>
                    <a:pt x="128" y="44"/>
                    <a:pt x="115" y="60"/>
                    <a:pt x="106" y="75"/>
                  </a:cubicBezTo>
                  <a:cubicBezTo>
                    <a:pt x="106" y="75"/>
                    <a:pt x="105" y="75"/>
                    <a:pt x="105" y="76"/>
                  </a:cubicBezTo>
                  <a:cubicBezTo>
                    <a:pt x="103" y="76"/>
                    <a:pt x="100" y="76"/>
                    <a:pt x="98" y="76"/>
                  </a:cubicBezTo>
                  <a:cubicBezTo>
                    <a:pt x="89" y="76"/>
                    <a:pt x="80" y="77"/>
                    <a:pt x="70" y="78"/>
                  </a:cubicBezTo>
                  <a:cubicBezTo>
                    <a:pt x="65" y="56"/>
                    <a:pt x="66" y="34"/>
                    <a:pt x="82" y="20"/>
                  </a:cubicBezTo>
                  <a:close/>
                  <a:moveTo>
                    <a:pt x="47" y="155"/>
                  </a:moveTo>
                  <a:cubicBezTo>
                    <a:pt x="31" y="146"/>
                    <a:pt x="16" y="128"/>
                    <a:pt x="27" y="109"/>
                  </a:cubicBezTo>
                  <a:cubicBezTo>
                    <a:pt x="34" y="96"/>
                    <a:pt x="50" y="90"/>
                    <a:pt x="63" y="86"/>
                  </a:cubicBezTo>
                  <a:cubicBezTo>
                    <a:pt x="64" y="86"/>
                    <a:pt x="65" y="86"/>
                    <a:pt x="66" y="85"/>
                  </a:cubicBezTo>
                  <a:cubicBezTo>
                    <a:pt x="70" y="98"/>
                    <a:pt x="76" y="110"/>
                    <a:pt x="81" y="121"/>
                  </a:cubicBezTo>
                  <a:cubicBezTo>
                    <a:pt x="77" y="132"/>
                    <a:pt x="73" y="142"/>
                    <a:pt x="70" y="153"/>
                  </a:cubicBezTo>
                  <a:cubicBezTo>
                    <a:pt x="69" y="156"/>
                    <a:pt x="68" y="160"/>
                    <a:pt x="67" y="163"/>
                  </a:cubicBezTo>
                  <a:cubicBezTo>
                    <a:pt x="60" y="161"/>
                    <a:pt x="53" y="158"/>
                    <a:pt x="47" y="155"/>
                  </a:cubicBezTo>
                  <a:close/>
                  <a:moveTo>
                    <a:pt x="116" y="214"/>
                  </a:moveTo>
                  <a:cubicBezTo>
                    <a:pt x="100" y="223"/>
                    <a:pt x="77" y="225"/>
                    <a:pt x="70" y="202"/>
                  </a:cubicBezTo>
                  <a:cubicBezTo>
                    <a:pt x="67" y="193"/>
                    <a:pt x="69" y="181"/>
                    <a:pt x="71" y="169"/>
                  </a:cubicBezTo>
                  <a:cubicBezTo>
                    <a:pt x="89" y="175"/>
                    <a:pt x="107" y="178"/>
                    <a:pt x="119" y="179"/>
                  </a:cubicBezTo>
                  <a:cubicBezTo>
                    <a:pt x="124" y="186"/>
                    <a:pt x="130" y="193"/>
                    <a:pt x="136" y="199"/>
                  </a:cubicBezTo>
                  <a:cubicBezTo>
                    <a:pt x="130" y="205"/>
                    <a:pt x="123" y="210"/>
                    <a:pt x="116" y="214"/>
                  </a:cubicBezTo>
                  <a:close/>
                  <a:moveTo>
                    <a:pt x="140" y="195"/>
                  </a:moveTo>
                  <a:cubicBezTo>
                    <a:pt x="136" y="190"/>
                    <a:pt x="131" y="185"/>
                    <a:pt x="127" y="180"/>
                  </a:cubicBezTo>
                  <a:cubicBezTo>
                    <a:pt x="135" y="182"/>
                    <a:pt x="144" y="183"/>
                    <a:pt x="153" y="182"/>
                  </a:cubicBezTo>
                  <a:cubicBezTo>
                    <a:pt x="150" y="186"/>
                    <a:pt x="146" y="190"/>
                    <a:pt x="142" y="193"/>
                  </a:cubicBezTo>
                  <a:cubicBezTo>
                    <a:pt x="142" y="194"/>
                    <a:pt x="141" y="194"/>
                    <a:pt x="140" y="195"/>
                  </a:cubicBezTo>
                  <a:close/>
                  <a:moveTo>
                    <a:pt x="204" y="225"/>
                  </a:moveTo>
                  <a:cubicBezTo>
                    <a:pt x="182" y="227"/>
                    <a:pt x="163" y="216"/>
                    <a:pt x="146" y="200"/>
                  </a:cubicBezTo>
                  <a:cubicBezTo>
                    <a:pt x="152" y="194"/>
                    <a:pt x="158" y="188"/>
                    <a:pt x="163" y="182"/>
                  </a:cubicBezTo>
                  <a:cubicBezTo>
                    <a:pt x="174" y="181"/>
                    <a:pt x="185" y="179"/>
                    <a:pt x="195" y="178"/>
                  </a:cubicBezTo>
                  <a:cubicBezTo>
                    <a:pt x="206" y="176"/>
                    <a:pt x="219" y="173"/>
                    <a:pt x="231" y="169"/>
                  </a:cubicBezTo>
                  <a:cubicBezTo>
                    <a:pt x="235" y="192"/>
                    <a:pt x="231" y="222"/>
                    <a:pt x="204" y="225"/>
                  </a:cubicBezTo>
                  <a:close/>
                  <a:moveTo>
                    <a:pt x="268" y="129"/>
                  </a:moveTo>
                  <a:cubicBezTo>
                    <a:pt x="265" y="145"/>
                    <a:pt x="250" y="154"/>
                    <a:pt x="235" y="160"/>
                  </a:cubicBezTo>
                  <a:cubicBezTo>
                    <a:pt x="231" y="144"/>
                    <a:pt x="221" y="129"/>
                    <a:pt x="211" y="115"/>
                  </a:cubicBezTo>
                  <a:cubicBezTo>
                    <a:pt x="217" y="106"/>
                    <a:pt x="221" y="96"/>
                    <a:pt x="225" y="85"/>
                  </a:cubicBezTo>
                  <a:cubicBezTo>
                    <a:pt x="245" y="92"/>
                    <a:pt x="275" y="102"/>
                    <a:pt x="268" y="1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28" name="Freeform 35"/>
            <p:cNvSpPr>
              <a:spLocks noEditPoints="1"/>
            </p:cNvSpPr>
            <p:nvPr/>
          </p:nvSpPr>
          <p:spPr bwMode="auto">
            <a:xfrm>
              <a:off x="6238875" y="1022350"/>
              <a:ext cx="203200" cy="209550"/>
            </a:xfrm>
            <a:custGeom>
              <a:avLst/>
              <a:gdLst>
                <a:gd name="T0" fmla="*/ 61 w 64"/>
                <a:gd name="T1" fmla="*/ 25 h 66"/>
                <a:gd name="T2" fmla="*/ 26 w 64"/>
                <a:gd name="T3" fmla="*/ 4 h 66"/>
                <a:gd name="T4" fmla="*/ 1 w 64"/>
                <a:gd name="T5" fmla="*/ 39 h 66"/>
                <a:gd name="T6" fmla="*/ 36 w 64"/>
                <a:gd name="T7" fmla="*/ 61 h 66"/>
                <a:gd name="T8" fmla="*/ 61 w 64"/>
                <a:gd name="T9" fmla="*/ 25 h 66"/>
                <a:gd name="T10" fmla="*/ 35 w 64"/>
                <a:gd name="T11" fmla="*/ 56 h 66"/>
                <a:gd name="T12" fmla="*/ 7 w 64"/>
                <a:gd name="T13" fmla="*/ 35 h 66"/>
                <a:gd name="T14" fmla="*/ 25 w 64"/>
                <a:gd name="T15" fmla="*/ 8 h 66"/>
                <a:gd name="T16" fmla="*/ 28 w 64"/>
                <a:gd name="T17" fmla="*/ 9 h 66"/>
                <a:gd name="T18" fmla="*/ 55 w 64"/>
                <a:gd name="T19" fmla="*/ 26 h 66"/>
                <a:gd name="T20" fmla="*/ 35 w 64"/>
                <a:gd name="T21" fmla="*/ 5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66">
                  <a:moveTo>
                    <a:pt x="61" y="25"/>
                  </a:moveTo>
                  <a:cubicBezTo>
                    <a:pt x="58" y="9"/>
                    <a:pt x="42" y="0"/>
                    <a:pt x="26" y="4"/>
                  </a:cubicBezTo>
                  <a:cubicBezTo>
                    <a:pt x="10" y="7"/>
                    <a:pt x="0" y="23"/>
                    <a:pt x="1" y="39"/>
                  </a:cubicBezTo>
                  <a:cubicBezTo>
                    <a:pt x="3" y="58"/>
                    <a:pt x="18" y="66"/>
                    <a:pt x="36" y="61"/>
                  </a:cubicBezTo>
                  <a:cubicBezTo>
                    <a:pt x="52" y="57"/>
                    <a:pt x="64" y="42"/>
                    <a:pt x="61" y="25"/>
                  </a:cubicBezTo>
                  <a:close/>
                  <a:moveTo>
                    <a:pt x="35" y="56"/>
                  </a:moveTo>
                  <a:cubicBezTo>
                    <a:pt x="19" y="60"/>
                    <a:pt x="6" y="52"/>
                    <a:pt x="7" y="35"/>
                  </a:cubicBezTo>
                  <a:cubicBezTo>
                    <a:pt x="7" y="22"/>
                    <a:pt x="15" y="14"/>
                    <a:pt x="25" y="8"/>
                  </a:cubicBezTo>
                  <a:cubicBezTo>
                    <a:pt x="26" y="9"/>
                    <a:pt x="27" y="9"/>
                    <a:pt x="28" y="9"/>
                  </a:cubicBezTo>
                  <a:cubicBezTo>
                    <a:pt x="40" y="6"/>
                    <a:pt x="53" y="13"/>
                    <a:pt x="55" y="26"/>
                  </a:cubicBezTo>
                  <a:cubicBezTo>
                    <a:pt x="58" y="40"/>
                    <a:pt x="47" y="52"/>
                    <a:pt x="35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43" name="组合 1042"/>
          <p:cNvGrpSpPr/>
          <p:nvPr/>
        </p:nvGrpSpPr>
        <p:grpSpPr>
          <a:xfrm>
            <a:off x="8960274" y="1418168"/>
            <a:ext cx="1818217" cy="1858433"/>
            <a:chOff x="6784975" y="153988"/>
            <a:chExt cx="1363663" cy="1393825"/>
          </a:xfrm>
        </p:grpSpPr>
        <p:sp>
          <p:nvSpPr>
            <p:cNvPr id="1029" name="Freeform 36"/>
            <p:cNvSpPr>
              <a:spLocks noEditPoints="1"/>
            </p:cNvSpPr>
            <p:nvPr/>
          </p:nvSpPr>
          <p:spPr bwMode="auto">
            <a:xfrm>
              <a:off x="6784975" y="153988"/>
              <a:ext cx="1363663" cy="1393825"/>
            </a:xfrm>
            <a:custGeom>
              <a:avLst/>
              <a:gdLst>
                <a:gd name="T0" fmla="*/ 378 w 429"/>
                <a:gd name="T1" fmla="*/ 301 h 438"/>
                <a:gd name="T2" fmla="*/ 425 w 429"/>
                <a:gd name="T3" fmla="*/ 214 h 438"/>
                <a:gd name="T4" fmla="*/ 344 w 429"/>
                <a:gd name="T5" fmla="*/ 140 h 438"/>
                <a:gd name="T6" fmla="*/ 137 w 429"/>
                <a:gd name="T7" fmla="*/ 29 h 438"/>
                <a:gd name="T8" fmla="*/ 50 w 429"/>
                <a:gd name="T9" fmla="*/ 141 h 438"/>
                <a:gd name="T10" fmla="*/ 6 w 429"/>
                <a:gd name="T11" fmla="*/ 219 h 438"/>
                <a:gd name="T12" fmla="*/ 100 w 429"/>
                <a:gd name="T13" fmla="*/ 290 h 438"/>
                <a:gd name="T14" fmla="*/ 29 w 429"/>
                <a:gd name="T15" fmla="*/ 325 h 438"/>
                <a:gd name="T16" fmla="*/ 44 w 429"/>
                <a:gd name="T17" fmla="*/ 358 h 438"/>
                <a:gd name="T18" fmla="*/ 115 w 429"/>
                <a:gd name="T19" fmla="*/ 411 h 438"/>
                <a:gd name="T20" fmla="*/ 163 w 429"/>
                <a:gd name="T21" fmla="*/ 430 h 438"/>
                <a:gd name="T22" fmla="*/ 156 w 429"/>
                <a:gd name="T23" fmla="*/ 387 h 438"/>
                <a:gd name="T24" fmla="*/ 225 w 429"/>
                <a:gd name="T25" fmla="*/ 382 h 438"/>
                <a:gd name="T26" fmla="*/ 335 w 429"/>
                <a:gd name="T27" fmla="*/ 360 h 438"/>
                <a:gd name="T28" fmla="*/ 157 w 429"/>
                <a:gd name="T29" fmla="*/ 426 h 438"/>
                <a:gd name="T30" fmla="*/ 119 w 429"/>
                <a:gd name="T31" fmla="*/ 406 h 438"/>
                <a:gd name="T32" fmla="*/ 54 w 429"/>
                <a:gd name="T33" fmla="*/ 357 h 438"/>
                <a:gd name="T34" fmla="*/ 30 w 429"/>
                <a:gd name="T35" fmla="*/ 330 h 438"/>
                <a:gd name="T36" fmla="*/ 155 w 429"/>
                <a:gd name="T37" fmla="*/ 422 h 438"/>
                <a:gd name="T38" fmla="*/ 150 w 429"/>
                <a:gd name="T39" fmla="*/ 411 h 438"/>
                <a:gd name="T40" fmla="*/ 71 w 429"/>
                <a:gd name="T41" fmla="*/ 330 h 438"/>
                <a:gd name="T42" fmla="*/ 110 w 429"/>
                <a:gd name="T43" fmla="*/ 298 h 438"/>
                <a:gd name="T44" fmla="*/ 150 w 429"/>
                <a:gd name="T45" fmla="*/ 411 h 438"/>
                <a:gd name="T46" fmla="*/ 267 w 429"/>
                <a:gd name="T47" fmla="*/ 400 h 438"/>
                <a:gd name="T48" fmla="*/ 205 w 429"/>
                <a:gd name="T49" fmla="*/ 356 h 438"/>
                <a:gd name="T50" fmla="*/ 13 w 429"/>
                <a:gd name="T51" fmla="*/ 201 h 438"/>
                <a:gd name="T52" fmla="*/ 50 w 429"/>
                <a:gd name="T53" fmla="*/ 154 h 438"/>
                <a:gd name="T54" fmla="*/ 321 w 429"/>
                <a:gd name="T55" fmla="*/ 359 h 438"/>
                <a:gd name="T56" fmla="*/ 189 w 429"/>
                <a:gd name="T57" fmla="*/ 252 h 438"/>
                <a:gd name="T58" fmla="*/ 68 w 429"/>
                <a:gd name="T59" fmla="*/ 130 h 438"/>
                <a:gd name="T60" fmla="*/ 142 w 429"/>
                <a:gd name="T61" fmla="*/ 35 h 438"/>
                <a:gd name="T62" fmla="*/ 246 w 429"/>
                <a:gd name="T63" fmla="*/ 79 h 438"/>
                <a:gd name="T64" fmla="*/ 373 w 429"/>
                <a:gd name="T65" fmla="*/ 174 h 438"/>
                <a:gd name="T66" fmla="*/ 394 w 429"/>
                <a:gd name="T67" fmla="*/ 265 h 438"/>
                <a:gd name="T68" fmla="*/ 302 w 429"/>
                <a:gd name="T69" fmla="*/ 38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29" h="438">
                  <a:moveTo>
                    <a:pt x="335" y="360"/>
                  </a:moveTo>
                  <a:cubicBezTo>
                    <a:pt x="349" y="341"/>
                    <a:pt x="364" y="321"/>
                    <a:pt x="378" y="301"/>
                  </a:cubicBezTo>
                  <a:cubicBezTo>
                    <a:pt x="391" y="284"/>
                    <a:pt x="404" y="268"/>
                    <a:pt x="415" y="251"/>
                  </a:cubicBezTo>
                  <a:cubicBezTo>
                    <a:pt x="422" y="240"/>
                    <a:pt x="429" y="227"/>
                    <a:pt x="425" y="214"/>
                  </a:cubicBezTo>
                  <a:cubicBezTo>
                    <a:pt x="422" y="202"/>
                    <a:pt x="412" y="194"/>
                    <a:pt x="403" y="187"/>
                  </a:cubicBezTo>
                  <a:cubicBezTo>
                    <a:pt x="384" y="171"/>
                    <a:pt x="364" y="155"/>
                    <a:pt x="344" y="140"/>
                  </a:cubicBezTo>
                  <a:cubicBezTo>
                    <a:pt x="302" y="108"/>
                    <a:pt x="258" y="77"/>
                    <a:pt x="214" y="49"/>
                  </a:cubicBezTo>
                  <a:cubicBezTo>
                    <a:pt x="198" y="39"/>
                    <a:pt x="152" y="0"/>
                    <a:pt x="137" y="29"/>
                  </a:cubicBezTo>
                  <a:cubicBezTo>
                    <a:pt x="137" y="29"/>
                    <a:pt x="137" y="30"/>
                    <a:pt x="137" y="30"/>
                  </a:cubicBezTo>
                  <a:cubicBezTo>
                    <a:pt x="106" y="66"/>
                    <a:pt x="79" y="104"/>
                    <a:pt x="50" y="141"/>
                  </a:cubicBezTo>
                  <a:cubicBezTo>
                    <a:pt x="36" y="159"/>
                    <a:pt x="21" y="177"/>
                    <a:pt x="8" y="197"/>
                  </a:cubicBezTo>
                  <a:cubicBezTo>
                    <a:pt x="2" y="205"/>
                    <a:pt x="0" y="211"/>
                    <a:pt x="6" y="219"/>
                  </a:cubicBezTo>
                  <a:cubicBezTo>
                    <a:pt x="16" y="233"/>
                    <a:pt x="37" y="243"/>
                    <a:pt x="50" y="253"/>
                  </a:cubicBezTo>
                  <a:cubicBezTo>
                    <a:pt x="66" y="265"/>
                    <a:pt x="83" y="277"/>
                    <a:pt x="100" y="290"/>
                  </a:cubicBezTo>
                  <a:cubicBezTo>
                    <a:pt x="82" y="314"/>
                    <a:pt x="65" y="334"/>
                    <a:pt x="32" y="324"/>
                  </a:cubicBezTo>
                  <a:cubicBezTo>
                    <a:pt x="31" y="324"/>
                    <a:pt x="30" y="324"/>
                    <a:pt x="29" y="325"/>
                  </a:cubicBezTo>
                  <a:cubicBezTo>
                    <a:pt x="22" y="325"/>
                    <a:pt x="17" y="329"/>
                    <a:pt x="20" y="338"/>
                  </a:cubicBezTo>
                  <a:cubicBezTo>
                    <a:pt x="24" y="346"/>
                    <a:pt x="37" y="353"/>
                    <a:pt x="44" y="358"/>
                  </a:cubicBezTo>
                  <a:cubicBezTo>
                    <a:pt x="56" y="367"/>
                    <a:pt x="68" y="376"/>
                    <a:pt x="80" y="385"/>
                  </a:cubicBezTo>
                  <a:cubicBezTo>
                    <a:pt x="92" y="394"/>
                    <a:pt x="103" y="403"/>
                    <a:pt x="115" y="411"/>
                  </a:cubicBezTo>
                  <a:cubicBezTo>
                    <a:pt x="125" y="419"/>
                    <a:pt x="136" y="431"/>
                    <a:pt x="147" y="435"/>
                  </a:cubicBezTo>
                  <a:cubicBezTo>
                    <a:pt x="155" y="438"/>
                    <a:pt x="162" y="437"/>
                    <a:pt x="163" y="430"/>
                  </a:cubicBezTo>
                  <a:cubicBezTo>
                    <a:pt x="165" y="430"/>
                    <a:pt x="168" y="429"/>
                    <a:pt x="166" y="426"/>
                  </a:cubicBezTo>
                  <a:cubicBezTo>
                    <a:pt x="160" y="413"/>
                    <a:pt x="154" y="402"/>
                    <a:pt x="156" y="387"/>
                  </a:cubicBezTo>
                  <a:cubicBezTo>
                    <a:pt x="157" y="371"/>
                    <a:pt x="166" y="358"/>
                    <a:pt x="179" y="348"/>
                  </a:cubicBezTo>
                  <a:cubicBezTo>
                    <a:pt x="194" y="359"/>
                    <a:pt x="210" y="371"/>
                    <a:pt x="225" y="382"/>
                  </a:cubicBezTo>
                  <a:cubicBezTo>
                    <a:pt x="246" y="397"/>
                    <a:pt x="276" y="428"/>
                    <a:pt x="302" y="404"/>
                  </a:cubicBezTo>
                  <a:cubicBezTo>
                    <a:pt x="314" y="392"/>
                    <a:pt x="324" y="374"/>
                    <a:pt x="335" y="360"/>
                  </a:cubicBezTo>
                  <a:close/>
                  <a:moveTo>
                    <a:pt x="158" y="425"/>
                  </a:moveTo>
                  <a:cubicBezTo>
                    <a:pt x="157" y="426"/>
                    <a:pt x="157" y="426"/>
                    <a:pt x="157" y="426"/>
                  </a:cubicBezTo>
                  <a:cubicBezTo>
                    <a:pt x="157" y="436"/>
                    <a:pt x="136" y="419"/>
                    <a:pt x="136" y="419"/>
                  </a:cubicBezTo>
                  <a:cubicBezTo>
                    <a:pt x="130" y="415"/>
                    <a:pt x="124" y="410"/>
                    <a:pt x="119" y="406"/>
                  </a:cubicBezTo>
                  <a:cubicBezTo>
                    <a:pt x="108" y="398"/>
                    <a:pt x="98" y="390"/>
                    <a:pt x="87" y="382"/>
                  </a:cubicBezTo>
                  <a:cubicBezTo>
                    <a:pt x="76" y="374"/>
                    <a:pt x="65" y="366"/>
                    <a:pt x="54" y="357"/>
                  </a:cubicBezTo>
                  <a:cubicBezTo>
                    <a:pt x="48" y="353"/>
                    <a:pt x="41" y="349"/>
                    <a:pt x="36" y="344"/>
                  </a:cubicBezTo>
                  <a:cubicBezTo>
                    <a:pt x="33" y="341"/>
                    <a:pt x="24" y="332"/>
                    <a:pt x="30" y="330"/>
                  </a:cubicBezTo>
                  <a:cubicBezTo>
                    <a:pt x="32" y="332"/>
                    <a:pt x="34" y="333"/>
                    <a:pt x="36" y="334"/>
                  </a:cubicBezTo>
                  <a:cubicBezTo>
                    <a:pt x="72" y="368"/>
                    <a:pt x="114" y="396"/>
                    <a:pt x="155" y="422"/>
                  </a:cubicBezTo>
                  <a:cubicBezTo>
                    <a:pt x="156" y="423"/>
                    <a:pt x="157" y="424"/>
                    <a:pt x="158" y="425"/>
                  </a:cubicBezTo>
                  <a:close/>
                  <a:moveTo>
                    <a:pt x="150" y="411"/>
                  </a:moveTo>
                  <a:cubicBezTo>
                    <a:pt x="114" y="388"/>
                    <a:pt x="81" y="362"/>
                    <a:pt x="47" y="336"/>
                  </a:cubicBezTo>
                  <a:cubicBezTo>
                    <a:pt x="55" y="336"/>
                    <a:pt x="64" y="334"/>
                    <a:pt x="71" y="330"/>
                  </a:cubicBezTo>
                  <a:cubicBezTo>
                    <a:pt x="87" y="322"/>
                    <a:pt x="96" y="308"/>
                    <a:pt x="104" y="293"/>
                  </a:cubicBezTo>
                  <a:cubicBezTo>
                    <a:pt x="106" y="294"/>
                    <a:pt x="108" y="296"/>
                    <a:pt x="110" y="298"/>
                  </a:cubicBezTo>
                  <a:cubicBezTo>
                    <a:pt x="132" y="313"/>
                    <a:pt x="153" y="329"/>
                    <a:pt x="174" y="345"/>
                  </a:cubicBezTo>
                  <a:cubicBezTo>
                    <a:pt x="153" y="359"/>
                    <a:pt x="142" y="388"/>
                    <a:pt x="150" y="411"/>
                  </a:cubicBezTo>
                  <a:close/>
                  <a:moveTo>
                    <a:pt x="302" y="389"/>
                  </a:moveTo>
                  <a:cubicBezTo>
                    <a:pt x="291" y="402"/>
                    <a:pt x="282" y="406"/>
                    <a:pt x="267" y="400"/>
                  </a:cubicBezTo>
                  <a:cubicBezTo>
                    <a:pt x="260" y="397"/>
                    <a:pt x="255" y="393"/>
                    <a:pt x="250" y="389"/>
                  </a:cubicBezTo>
                  <a:cubicBezTo>
                    <a:pt x="235" y="378"/>
                    <a:pt x="220" y="367"/>
                    <a:pt x="205" y="356"/>
                  </a:cubicBezTo>
                  <a:cubicBezTo>
                    <a:pt x="147" y="314"/>
                    <a:pt x="90" y="272"/>
                    <a:pt x="32" y="230"/>
                  </a:cubicBezTo>
                  <a:cubicBezTo>
                    <a:pt x="22" y="223"/>
                    <a:pt x="10" y="217"/>
                    <a:pt x="13" y="201"/>
                  </a:cubicBezTo>
                  <a:cubicBezTo>
                    <a:pt x="15" y="193"/>
                    <a:pt x="27" y="183"/>
                    <a:pt x="32" y="176"/>
                  </a:cubicBezTo>
                  <a:cubicBezTo>
                    <a:pt x="38" y="169"/>
                    <a:pt x="44" y="161"/>
                    <a:pt x="50" y="154"/>
                  </a:cubicBezTo>
                  <a:cubicBezTo>
                    <a:pt x="91" y="192"/>
                    <a:pt x="139" y="224"/>
                    <a:pt x="184" y="258"/>
                  </a:cubicBezTo>
                  <a:cubicBezTo>
                    <a:pt x="230" y="291"/>
                    <a:pt x="274" y="328"/>
                    <a:pt x="321" y="359"/>
                  </a:cubicBezTo>
                  <a:cubicBezTo>
                    <a:pt x="324" y="361"/>
                    <a:pt x="328" y="357"/>
                    <a:pt x="324" y="354"/>
                  </a:cubicBezTo>
                  <a:cubicBezTo>
                    <a:pt x="281" y="318"/>
                    <a:pt x="234" y="286"/>
                    <a:pt x="189" y="252"/>
                  </a:cubicBezTo>
                  <a:cubicBezTo>
                    <a:pt x="144" y="218"/>
                    <a:pt x="100" y="180"/>
                    <a:pt x="51" y="152"/>
                  </a:cubicBezTo>
                  <a:cubicBezTo>
                    <a:pt x="57" y="144"/>
                    <a:pt x="62" y="137"/>
                    <a:pt x="68" y="130"/>
                  </a:cubicBezTo>
                  <a:cubicBezTo>
                    <a:pt x="92" y="99"/>
                    <a:pt x="116" y="69"/>
                    <a:pt x="138" y="37"/>
                  </a:cubicBezTo>
                  <a:cubicBezTo>
                    <a:pt x="140" y="37"/>
                    <a:pt x="141" y="37"/>
                    <a:pt x="142" y="35"/>
                  </a:cubicBezTo>
                  <a:cubicBezTo>
                    <a:pt x="151" y="12"/>
                    <a:pt x="187" y="41"/>
                    <a:pt x="199" y="48"/>
                  </a:cubicBezTo>
                  <a:cubicBezTo>
                    <a:pt x="215" y="58"/>
                    <a:pt x="230" y="69"/>
                    <a:pt x="246" y="79"/>
                  </a:cubicBezTo>
                  <a:cubicBezTo>
                    <a:pt x="275" y="99"/>
                    <a:pt x="304" y="120"/>
                    <a:pt x="333" y="142"/>
                  </a:cubicBezTo>
                  <a:cubicBezTo>
                    <a:pt x="346" y="152"/>
                    <a:pt x="360" y="163"/>
                    <a:pt x="373" y="174"/>
                  </a:cubicBezTo>
                  <a:cubicBezTo>
                    <a:pt x="388" y="185"/>
                    <a:pt x="409" y="198"/>
                    <a:pt x="415" y="216"/>
                  </a:cubicBezTo>
                  <a:cubicBezTo>
                    <a:pt x="420" y="235"/>
                    <a:pt x="405" y="250"/>
                    <a:pt x="394" y="265"/>
                  </a:cubicBezTo>
                  <a:cubicBezTo>
                    <a:pt x="383" y="279"/>
                    <a:pt x="373" y="294"/>
                    <a:pt x="362" y="308"/>
                  </a:cubicBezTo>
                  <a:cubicBezTo>
                    <a:pt x="342" y="335"/>
                    <a:pt x="323" y="363"/>
                    <a:pt x="302" y="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30" name="Freeform 37"/>
            <p:cNvSpPr>
              <a:spLocks/>
            </p:cNvSpPr>
            <p:nvPr/>
          </p:nvSpPr>
          <p:spPr bwMode="auto">
            <a:xfrm>
              <a:off x="7035800" y="293688"/>
              <a:ext cx="1030288" cy="903288"/>
            </a:xfrm>
            <a:custGeom>
              <a:avLst/>
              <a:gdLst>
                <a:gd name="T0" fmla="*/ 323 w 324"/>
                <a:gd name="T1" fmla="*/ 173 h 284"/>
                <a:gd name="T2" fmla="*/ 319 w 324"/>
                <a:gd name="T3" fmla="*/ 171 h 284"/>
                <a:gd name="T4" fmla="*/ 241 w 324"/>
                <a:gd name="T5" fmla="*/ 278 h 284"/>
                <a:gd name="T6" fmla="*/ 240 w 324"/>
                <a:gd name="T7" fmla="*/ 280 h 284"/>
                <a:gd name="T8" fmla="*/ 238 w 324"/>
                <a:gd name="T9" fmla="*/ 279 h 284"/>
                <a:gd name="T10" fmla="*/ 238 w 324"/>
                <a:gd name="T11" fmla="*/ 276 h 284"/>
                <a:gd name="T12" fmla="*/ 122 w 324"/>
                <a:gd name="T13" fmla="*/ 186 h 284"/>
                <a:gd name="T14" fmla="*/ 5 w 324"/>
                <a:gd name="T15" fmla="*/ 97 h 284"/>
                <a:gd name="T16" fmla="*/ 78 w 324"/>
                <a:gd name="T17" fmla="*/ 6 h 284"/>
                <a:gd name="T18" fmla="*/ 79 w 324"/>
                <a:gd name="T19" fmla="*/ 4 h 284"/>
                <a:gd name="T20" fmla="*/ 198 w 324"/>
                <a:gd name="T21" fmla="*/ 85 h 284"/>
                <a:gd name="T22" fmla="*/ 314 w 324"/>
                <a:gd name="T23" fmla="*/ 173 h 284"/>
                <a:gd name="T24" fmla="*/ 317 w 324"/>
                <a:gd name="T25" fmla="*/ 169 h 284"/>
                <a:gd name="T26" fmla="*/ 81 w 324"/>
                <a:gd name="T27" fmla="*/ 1 h 284"/>
                <a:gd name="T28" fmla="*/ 78 w 324"/>
                <a:gd name="T29" fmla="*/ 3 h 284"/>
                <a:gd name="T30" fmla="*/ 74 w 324"/>
                <a:gd name="T31" fmla="*/ 3 h 284"/>
                <a:gd name="T32" fmla="*/ 1 w 324"/>
                <a:gd name="T33" fmla="*/ 95 h 284"/>
                <a:gd name="T34" fmla="*/ 1 w 324"/>
                <a:gd name="T35" fmla="*/ 99 h 284"/>
                <a:gd name="T36" fmla="*/ 2 w 324"/>
                <a:gd name="T37" fmla="*/ 101 h 284"/>
                <a:gd name="T38" fmla="*/ 118 w 324"/>
                <a:gd name="T39" fmla="*/ 191 h 284"/>
                <a:gd name="T40" fmla="*/ 236 w 324"/>
                <a:gd name="T41" fmla="*/ 279 h 284"/>
                <a:gd name="T42" fmla="*/ 236 w 324"/>
                <a:gd name="T43" fmla="*/ 280 h 284"/>
                <a:gd name="T44" fmla="*/ 241 w 324"/>
                <a:gd name="T45" fmla="*/ 283 h 284"/>
                <a:gd name="T46" fmla="*/ 241 w 324"/>
                <a:gd name="T47" fmla="*/ 283 h 284"/>
                <a:gd name="T48" fmla="*/ 245 w 324"/>
                <a:gd name="T49" fmla="*/ 283 h 284"/>
                <a:gd name="T50" fmla="*/ 323 w 324"/>
                <a:gd name="T51" fmla="*/ 17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4" h="284">
                  <a:moveTo>
                    <a:pt x="323" y="173"/>
                  </a:moveTo>
                  <a:cubicBezTo>
                    <a:pt x="324" y="171"/>
                    <a:pt x="321" y="169"/>
                    <a:pt x="319" y="171"/>
                  </a:cubicBezTo>
                  <a:cubicBezTo>
                    <a:pt x="297" y="211"/>
                    <a:pt x="275" y="247"/>
                    <a:pt x="241" y="278"/>
                  </a:cubicBezTo>
                  <a:cubicBezTo>
                    <a:pt x="240" y="279"/>
                    <a:pt x="240" y="280"/>
                    <a:pt x="240" y="280"/>
                  </a:cubicBezTo>
                  <a:cubicBezTo>
                    <a:pt x="239" y="280"/>
                    <a:pt x="239" y="280"/>
                    <a:pt x="238" y="279"/>
                  </a:cubicBezTo>
                  <a:cubicBezTo>
                    <a:pt x="239" y="278"/>
                    <a:pt x="239" y="277"/>
                    <a:pt x="238" y="276"/>
                  </a:cubicBezTo>
                  <a:cubicBezTo>
                    <a:pt x="202" y="243"/>
                    <a:pt x="160" y="216"/>
                    <a:pt x="122" y="186"/>
                  </a:cubicBezTo>
                  <a:cubicBezTo>
                    <a:pt x="83" y="157"/>
                    <a:pt x="45" y="126"/>
                    <a:pt x="5" y="97"/>
                  </a:cubicBezTo>
                  <a:cubicBezTo>
                    <a:pt x="29" y="66"/>
                    <a:pt x="53" y="36"/>
                    <a:pt x="78" y="6"/>
                  </a:cubicBezTo>
                  <a:cubicBezTo>
                    <a:pt x="79" y="5"/>
                    <a:pt x="79" y="5"/>
                    <a:pt x="79" y="4"/>
                  </a:cubicBezTo>
                  <a:cubicBezTo>
                    <a:pt x="118" y="32"/>
                    <a:pt x="159" y="57"/>
                    <a:pt x="198" y="85"/>
                  </a:cubicBezTo>
                  <a:cubicBezTo>
                    <a:pt x="238" y="114"/>
                    <a:pt x="276" y="143"/>
                    <a:pt x="314" y="173"/>
                  </a:cubicBezTo>
                  <a:cubicBezTo>
                    <a:pt x="317" y="176"/>
                    <a:pt x="320" y="171"/>
                    <a:pt x="317" y="169"/>
                  </a:cubicBezTo>
                  <a:cubicBezTo>
                    <a:pt x="241" y="110"/>
                    <a:pt x="164" y="48"/>
                    <a:pt x="81" y="1"/>
                  </a:cubicBezTo>
                  <a:cubicBezTo>
                    <a:pt x="79" y="0"/>
                    <a:pt x="77" y="1"/>
                    <a:pt x="78" y="3"/>
                  </a:cubicBezTo>
                  <a:cubicBezTo>
                    <a:pt x="77" y="2"/>
                    <a:pt x="75" y="2"/>
                    <a:pt x="74" y="3"/>
                  </a:cubicBezTo>
                  <a:cubicBezTo>
                    <a:pt x="47" y="31"/>
                    <a:pt x="22" y="63"/>
                    <a:pt x="1" y="95"/>
                  </a:cubicBezTo>
                  <a:cubicBezTo>
                    <a:pt x="0" y="97"/>
                    <a:pt x="0" y="98"/>
                    <a:pt x="1" y="99"/>
                  </a:cubicBezTo>
                  <a:cubicBezTo>
                    <a:pt x="1" y="99"/>
                    <a:pt x="1" y="100"/>
                    <a:pt x="2" y="101"/>
                  </a:cubicBezTo>
                  <a:cubicBezTo>
                    <a:pt x="39" y="133"/>
                    <a:pt x="79" y="162"/>
                    <a:pt x="118" y="191"/>
                  </a:cubicBezTo>
                  <a:cubicBezTo>
                    <a:pt x="157" y="221"/>
                    <a:pt x="194" y="254"/>
                    <a:pt x="236" y="279"/>
                  </a:cubicBezTo>
                  <a:cubicBezTo>
                    <a:pt x="236" y="280"/>
                    <a:pt x="236" y="280"/>
                    <a:pt x="236" y="280"/>
                  </a:cubicBezTo>
                  <a:cubicBezTo>
                    <a:pt x="238" y="281"/>
                    <a:pt x="239" y="282"/>
                    <a:pt x="241" y="283"/>
                  </a:cubicBezTo>
                  <a:cubicBezTo>
                    <a:pt x="241" y="283"/>
                    <a:pt x="241" y="283"/>
                    <a:pt x="241" y="283"/>
                  </a:cubicBezTo>
                  <a:cubicBezTo>
                    <a:pt x="242" y="284"/>
                    <a:pt x="243" y="284"/>
                    <a:pt x="245" y="283"/>
                  </a:cubicBezTo>
                  <a:cubicBezTo>
                    <a:pt x="277" y="253"/>
                    <a:pt x="308" y="216"/>
                    <a:pt x="323" y="1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45" name="组合 1044"/>
          <p:cNvGrpSpPr/>
          <p:nvPr/>
        </p:nvGrpSpPr>
        <p:grpSpPr>
          <a:xfrm>
            <a:off x="9737091" y="4722283"/>
            <a:ext cx="465667" cy="1145117"/>
            <a:chOff x="7367588" y="2632075"/>
            <a:chExt cx="349250" cy="858838"/>
          </a:xfrm>
        </p:grpSpPr>
        <p:sp>
          <p:nvSpPr>
            <p:cNvPr id="1031" name="Freeform 38"/>
            <p:cNvSpPr>
              <a:spLocks noEditPoints="1"/>
            </p:cNvSpPr>
            <p:nvPr/>
          </p:nvSpPr>
          <p:spPr bwMode="auto">
            <a:xfrm>
              <a:off x="7367588" y="2632075"/>
              <a:ext cx="349250" cy="858838"/>
            </a:xfrm>
            <a:custGeom>
              <a:avLst/>
              <a:gdLst>
                <a:gd name="T0" fmla="*/ 48 w 110"/>
                <a:gd name="T1" fmla="*/ 23 h 270"/>
                <a:gd name="T2" fmla="*/ 45 w 110"/>
                <a:gd name="T3" fmla="*/ 23 h 270"/>
                <a:gd name="T4" fmla="*/ 41 w 110"/>
                <a:gd name="T5" fmla="*/ 113 h 270"/>
                <a:gd name="T6" fmla="*/ 66 w 110"/>
                <a:gd name="T7" fmla="*/ 137 h 270"/>
                <a:gd name="T8" fmla="*/ 67 w 110"/>
                <a:gd name="T9" fmla="*/ 162 h 270"/>
                <a:gd name="T10" fmla="*/ 80 w 110"/>
                <a:gd name="T11" fmla="*/ 184 h 270"/>
                <a:gd name="T12" fmla="*/ 40 w 110"/>
                <a:gd name="T13" fmla="*/ 224 h 270"/>
                <a:gd name="T14" fmla="*/ 10 w 110"/>
                <a:gd name="T15" fmla="*/ 226 h 270"/>
                <a:gd name="T16" fmla="*/ 10 w 110"/>
                <a:gd name="T17" fmla="*/ 267 h 270"/>
                <a:gd name="T18" fmla="*/ 15 w 110"/>
                <a:gd name="T19" fmla="*/ 266 h 270"/>
                <a:gd name="T20" fmla="*/ 11 w 110"/>
                <a:gd name="T21" fmla="*/ 248 h 270"/>
                <a:gd name="T22" fmla="*/ 20 w 110"/>
                <a:gd name="T23" fmla="*/ 235 h 270"/>
                <a:gd name="T24" fmla="*/ 32 w 110"/>
                <a:gd name="T25" fmla="*/ 229 h 270"/>
                <a:gd name="T26" fmla="*/ 53 w 110"/>
                <a:gd name="T27" fmla="*/ 235 h 270"/>
                <a:gd name="T28" fmla="*/ 84 w 110"/>
                <a:gd name="T29" fmla="*/ 220 h 270"/>
                <a:gd name="T30" fmla="*/ 91 w 110"/>
                <a:gd name="T31" fmla="*/ 192 h 270"/>
                <a:gd name="T32" fmla="*/ 72 w 110"/>
                <a:gd name="T33" fmla="*/ 136 h 270"/>
                <a:gd name="T34" fmla="*/ 93 w 110"/>
                <a:gd name="T35" fmla="*/ 119 h 270"/>
                <a:gd name="T36" fmla="*/ 97 w 110"/>
                <a:gd name="T37" fmla="*/ 39 h 270"/>
                <a:gd name="T38" fmla="*/ 48 w 110"/>
                <a:gd name="T39" fmla="*/ 23 h 270"/>
                <a:gd name="T40" fmla="*/ 94 w 110"/>
                <a:gd name="T41" fmla="*/ 50 h 270"/>
                <a:gd name="T42" fmla="*/ 98 w 110"/>
                <a:gd name="T43" fmla="*/ 76 h 270"/>
                <a:gd name="T44" fmla="*/ 81 w 110"/>
                <a:gd name="T45" fmla="*/ 124 h 270"/>
                <a:gd name="T46" fmla="*/ 41 w 110"/>
                <a:gd name="T47" fmla="*/ 76 h 270"/>
                <a:gd name="T48" fmla="*/ 46 w 110"/>
                <a:gd name="T49" fmla="*/ 34 h 270"/>
                <a:gd name="T50" fmla="*/ 49 w 110"/>
                <a:gd name="T51" fmla="*/ 32 h 270"/>
                <a:gd name="T52" fmla="*/ 94 w 110"/>
                <a:gd name="T53" fmla="*/ 5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0" h="270">
                  <a:moveTo>
                    <a:pt x="48" y="23"/>
                  </a:moveTo>
                  <a:cubicBezTo>
                    <a:pt x="47" y="22"/>
                    <a:pt x="46" y="22"/>
                    <a:pt x="45" y="23"/>
                  </a:cubicBezTo>
                  <a:cubicBezTo>
                    <a:pt x="31" y="51"/>
                    <a:pt x="29" y="84"/>
                    <a:pt x="41" y="113"/>
                  </a:cubicBezTo>
                  <a:cubicBezTo>
                    <a:pt x="47" y="128"/>
                    <a:pt x="56" y="136"/>
                    <a:pt x="66" y="137"/>
                  </a:cubicBezTo>
                  <a:cubicBezTo>
                    <a:pt x="62" y="144"/>
                    <a:pt x="63" y="153"/>
                    <a:pt x="67" y="162"/>
                  </a:cubicBezTo>
                  <a:cubicBezTo>
                    <a:pt x="70" y="169"/>
                    <a:pt x="77" y="176"/>
                    <a:pt x="80" y="184"/>
                  </a:cubicBezTo>
                  <a:cubicBezTo>
                    <a:pt x="93" y="213"/>
                    <a:pt x="65" y="232"/>
                    <a:pt x="40" y="224"/>
                  </a:cubicBezTo>
                  <a:cubicBezTo>
                    <a:pt x="30" y="220"/>
                    <a:pt x="18" y="217"/>
                    <a:pt x="10" y="226"/>
                  </a:cubicBezTo>
                  <a:cubicBezTo>
                    <a:pt x="0" y="236"/>
                    <a:pt x="6" y="256"/>
                    <a:pt x="10" y="267"/>
                  </a:cubicBezTo>
                  <a:cubicBezTo>
                    <a:pt x="11" y="270"/>
                    <a:pt x="15" y="269"/>
                    <a:pt x="15" y="266"/>
                  </a:cubicBezTo>
                  <a:cubicBezTo>
                    <a:pt x="13" y="261"/>
                    <a:pt x="11" y="254"/>
                    <a:pt x="11" y="248"/>
                  </a:cubicBezTo>
                  <a:cubicBezTo>
                    <a:pt x="9" y="241"/>
                    <a:pt x="12" y="237"/>
                    <a:pt x="20" y="235"/>
                  </a:cubicBezTo>
                  <a:cubicBezTo>
                    <a:pt x="23" y="228"/>
                    <a:pt x="27" y="226"/>
                    <a:pt x="32" y="229"/>
                  </a:cubicBezTo>
                  <a:cubicBezTo>
                    <a:pt x="39" y="229"/>
                    <a:pt x="46" y="234"/>
                    <a:pt x="53" y="235"/>
                  </a:cubicBezTo>
                  <a:cubicBezTo>
                    <a:pt x="65" y="235"/>
                    <a:pt x="77" y="230"/>
                    <a:pt x="84" y="220"/>
                  </a:cubicBezTo>
                  <a:cubicBezTo>
                    <a:pt x="90" y="212"/>
                    <a:pt x="93" y="202"/>
                    <a:pt x="91" y="192"/>
                  </a:cubicBezTo>
                  <a:cubicBezTo>
                    <a:pt x="88" y="173"/>
                    <a:pt x="63" y="156"/>
                    <a:pt x="72" y="136"/>
                  </a:cubicBezTo>
                  <a:cubicBezTo>
                    <a:pt x="79" y="135"/>
                    <a:pt x="87" y="129"/>
                    <a:pt x="93" y="119"/>
                  </a:cubicBezTo>
                  <a:cubicBezTo>
                    <a:pt x="108" y="96"/>
                    <a:pt x="110" y="64"/>
                    <a:pt x="97" y="39"/>
                  </a:cubicBezTo>
                  <a:cubicBezTo>
                    <a:pt x="88" y="22"/>
                    <a:pt x="61" y="5"/>
                    <a:pt x="48" y="23"/>
                  </a:cubicBezTo>
                  <a:close/>
                  <a:moveTo>
                    <a:pt x="94" y="50"/>
                  </a:moveTo>
                  <a:cubicBezTo>
                    <a:pt x="97" y="58"/>
                    <a:pt x="98" y="67"/>
                    <a:pt x="98" y="76"/>
                  </a:cubicBezTo>
                  <a:cubicBezTo>
                    <a:pt x="98" y="91"/>
                    <a:pt x="94" y="113"/>
                    <a:pt x="81" y="124"/>
                  </a:cubicBezTo>
                  <a:cubicBezTo>
                    <a:pt x="51" y="149"/>
                    <a:pt x="43" y="93"/>
                    <a:pt x="41" y="76"/>
                  </a:cubicBezTo>
                  <a:cubicBezTo>
                    <a:pt x="41" y="62"/>
                    <a:pt x="42" y="48"/>
                    <a:pt x="46" y="34"/>
                  </a:cubicBezTo>
                  <a:cubicBezTo>
                    <a:pt x="47" y="34"/>
                    <a:pt x="48" y="34"/>
                    <a:pt x="49" y="32"/>
                  </a:cubicBezTo>
                  <a:cubicBezTo>
                    <a:pt x="64" y="0"/>
                    <a:pt x="89" y="37"/>
                    <a:pt x="94" y="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32" name="Freeform 39"/>
            <p:cNvSpPr>
              <a:spLocks noEditPoints="1"/>
            </p:cNvSpPr>
            <p:nvPr/>
          </p:nvSpPr>
          <p:spPr bwMode="auto">
            <a:xfrm>
              <a:off x="7551738" y="2759075"/>
              <a:ext cx="73025" cy="66675"/>
            </a:xfrm>
            <a:custGeom>
              <a:avLst/>
              <a:gdLst>
                <a:gd name="T0" fmla="*/ 16 w 23"/>
                <a:gd name="T1" fmla="*/ 2 h 21"/>
                <a:gd name="T2" fmla="*/ 9 w 23"/>
                <a:gd name="T3" fmla="*/ 2 h 21"/>
                <a:gd name="T4" fmla="*/ 7 w 23"/>
                <a:gd name="T5" fmla="*/ 0 h 21"/>
                <a:gd name="T6" fmla="*/ 4 w 23"/>
                <a:gd name="T7" fmla="*/ 16 h 21"/>
                <a:gd name="T8" fmla="*/ 19 w 23"/>
                <a:gd name="T9" fmla="*/ 16 h 21"/>
                <a:gd name="T10" fmla="*/ 16 w 23"/>
                <a:gd name="T11" fmla="*/ 2 h 21"/>
                <a:gd name="T12" fmla="*/ 15 w 23"/>
                <a:gd name="T13" fmla="*/ 12 h 21"/>
                <a:gd name="T14" fmla="*/ 8 w 23"/>
                <a:gd name="T15" fmla="*/ 13 h 21"/>
                <a:gd name="T16" fmla="*/ 6 w 23"/>
                <a:gd name="T17" fmla="*/ 9 h 21"/>
                <a:gd name="T18" fmla="*/ 7 w 23"/>
                <a:gd name="T19" fmla="*/ 9 h 21"/>
                <a:gd name="T20" fmla="*/ 10 w 23"/>
                <a:gd name="T21" fmla="*/ 6 h 21"/>
                <a:gd name="T22" fmla="*/ 14 w 23"/>
                <a:gd name="T23" fmla="*/ 6 h 21"/>
                <a:gd name="T24" fmla="*/ 15 w 23"/>
                <a:gd name="T2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21">
                  <a:moveTo>
                    <a:pt x="16" y="2"/>
                  </a:moveTo>
                  <a:cubicBezTo>
                    <a:pt x="14" y="1"/>
                    <a:pt x="11" y="1"/>
                    <a:pt x="9" y="2"/>
                  </a:cubicBezTo>
                  <a:cubicBezTo>
                    <a:pt x="9" y="1"/>
                    <a:pt x="8" y="0"/>
                    <a:pt x="7" y="0"/>
                  </a:cubicBezTo>
                  <a:cubicBezTo>
                    <a:pt x="2" y="3"/>
                    <a:pt x="0" y="11"/>
                    <a:pt x="4" y="16"/>
                  </a:cubicBezTo>
                  <a:cubicBezTo>
                    <a:pt x="8" y="21"/>
                    <a:pt x="15" y="20"/>
                    <a:pt x="19" y="16"/>
                  </a:cubicBezTo>
                  <a:cubicBezTo>
                    <a:pt x="23" y="11"/>
                    <a:pt x="22" y="4"/>
                    <a:pt x="16" y="2"/>
                  </a:cubicBezTo>
                  <a:close/>
                  <a:moveTo>
                    <a:pt x="15" y="12"/>
                  </a:moveTo>
                  <a:cubicBezTo>
                    <a:pt x="13" y="14"/>
                    <a:pt x="10" y="15"/>
                    <a:pt x="8" y="13"/>
                  </a:cubicBezTo>
                  <a:cubicBezTo>
                    <a:pt x="7" y="11"/>
                    <a:pt x="7" y="10"/>
                    <a:pt x="6" y="9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8" y="8"/>
                    <a:pt x="9" y="7"/>
                    <a:pt x="10" y="6"/>
                  </a:cubicBezTo>
                  <a:cubicBezTo>
                    <a:pt x="11" y="6"/>
                    <a:pt x="13" y="6"/>
                    <a:pt x="14" y="6"/>
                  </a:cubicBezTo>
                  <a:cubicBezTo>
                    <a:pt x="17" y="7"/>
                    <a:pt x="17" y="10"/>
                    <a:pt x="15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44" name="组合 1043"/>
          <p:cNvGrpSpPr/>
          <p:nvPr/>
        </p:nvGrpSpPr>
        <p:grpSpPr>
          <a:xfrm>
            <a:off x="9491557" y="3268133"/>
            <a:ext cx="1380067" cy="1339851"/>
            <a:chOff x="7183438" y="1541463"/>
            <a:chExt cx="1035050" cy="1004888"/>
          </a:xfrm>
        </p:grpSpPr>
        <p:sp>
          <p:nvSpPr>
            <p:cNvPr id="1033" name="Freeform 40"/>
            <p:cNvSpPr>
              <a:spLocks noEditPoints="1"/>
            </p:cNvSpPr>
            <p:nvPr/>
          </p:nvSpPr>
          <p:spPr bwMode="auto">
            <a:xfrm>
              <a:off x="7183438" y="1541463"/>
              <a:ext cx="1035050" cy="1004888"/>
            </a:xfrm>
            <a:custGeom>
              <a:avLst/>
              <a:gdLst>
                <a:gd name="T0" fmla="*/ 326 w 326"/>
                <a:gd name="T1" fmla="*/ 77 h 316"/>
                <a:gd name="T2" fmla="*/ 258 w 326"/>
                <a:gd name="T3" fmla="*/ 2 h 316"/>
                <a:gd name="T4" fmla="*/ 255 w 326"/>
                <a:gd name="T5" fmla="*/ 1 h 316"/>
                <a:gd name="T6" fmla="*/ 251 w 326"/>
                <a:gd name="T7" fmla="*/ 1 h 316"/>
                <a:gd name="T8" fmla="*/ 126 w 326"/>
                <a:gd name="T9" fmla="*/ 117 h 316"/>
                <a:gd name="T10" fmla="*/ 7 w 326"/>
                <a:gd name="T11" fmla="*/ 230 h 316"/>
                <a:gd name="T12" fmla="*/ 3 w 326"/>
                <a:gd name="T13" fmla="*/ 231 h 316"/>
                <a:gd name="T14" fmla="*/ 3 w 326"/>
                <a:gd name="T15" fmla="*/ 233 h 316"/>
                <a:gd name="T16" fmla="*/ 1 w 326"/>
                <a:gd name="T17" fmla="*/ 235 h 316"/>
                <a:gd name="T18" fmla="*/ 3 w 326"/>
                <a:gd name="T19" fmla="*/ 237 h 316"/>
                <a:gd name="T20" fmla="*/ 4 w 326"/>
                <a:gd name="T21" fmla="*/ 236 h 316"/>
                <a:gd name="T22" fmla="*/ 27 w 326"/>
                <a:gd name="T23" fmla="*/ 266 h 316"/>
                <a:gd name="T24" fmla="*/ 75 w 326"/>
                <a:gd name="T25" fmla="*/ 314 h 316"/>
                <a:gd name="T26" fmla="*/ 80 w 326"/>
                <a:gd name="T27" fmla="*/ 314 h 316"/>
                <a:gd name="T28" fmla="*/ 83 w 326"/>
                <a:gd name="T29" fmla="*/ 314 h 316"/>
                <a:gd name="T30" fmla="*/ 210 w 326"/>
                <a:gd name="T31" fmla="*/ 204 h 316"/>
                <a:gd name="T32" fmla="*/ 271 w 326"/>
                <a:gd name="T33" fmla="*/ 141 h 316"/>
                <a:gd name="T34" fmla="*/ 323 w 326"/>
                <a:gd name="T35" fmla="*/ 81 h 316"/>
                <a:gd name="T36" fmla="*/ 326 w 326"/>
                <a:gd name="T37" fmla="*/ 77 h 316"/>
                <a:gd name="T38" fmla="*/ 263 w 326"/>
                <a:gd name="T39" fmla="*/ 139 h 316"/>
                <a:gd name="T40" fmla="*/ 204 w 326"/>
                <a:gd name="T41" fmla="*/ 198 h 316"/>
                <a:gd name="T42" fmla="*/ 80 w 326"/>
                <a:gd name="T43" fmla="*/ 310 h 316"/>
                <a:gd name="T44" fmla="*/ 80 w 326"/>
                <a:gd name="T45" fmla="*/ 309 h 316"/>
                <a:gd name="T46" fmla="*/ 43 w 326"/>
                <a:gd name="T47" fmla="*/ 272 h 316"/>
                <a:gd name="T48" fmla="*/ 8 w 326"/>
                <a:gd name="T49" fmla="*/ 233 h 316"/>
                <a:gd name="T50" fmla="*/ 130 w 326"/>
                <a:gd name="T51" fmla="*/ 122 h 316"/>
                <a:gd name="T52" fmla="*/ 254 w 326"/>
                <a:gd name="T53" fmla="*/ 6 h 316"/>
                <a:gd name="T54" fmla="*/ 292 w 326"/>
                <a:gd name="T55" fmla="*/ 40 h 316"/>
                <a:gd name="T56" fmla="*/ 319 w 326"/>
                <a:gd name="T57" fmla="*/ 77 h 316"/>
                <a:gd name="T58" fmla="*/ 263 w 326"/>
                <a:gd name="T59" fmla="*/ 139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26" h="316">
                  <a:moveTo>
                    <a:pt x="326" y="77"/>
                  </a:moveTo>
                  <a:cubicBezTo>
                    <a:pt x="321" y="43"/>
                    <a:pt x="282" y="21"/>
                    <a:pt x="258" y="2"/>
                  </a:cubicBezTo>
                  <a:cubicBezTo>
                    <a:pt x="257" y="1"/>
                    <a:pt x="256" y="1"/>
                    <a:pt x="255" y="1"/>
                  </a:cubicBezTo>
                  <a:cubicBezTo>
                    <a:pt x="254" y="0"/>
                    <a:pt x="253" y="0"/>
                    <a:pt x="251" y="1"/>
                  </a:cubicBezTo>
                  <a:cubicBezTo>
                    <a:pt x="208" y="38"/>
                    <a:pt x="167" y="79"/>
                    <a:pt x="126" y="117"/>
                  </a:cubicBezTo>
                  <a:cubicBezTo>
                    <a:pt x="86" y="154"/>
                    <a:pt x="45" y="191"/>
                    <a:pt x="7" y="230"/>
                  </a:cubicBezTo>
                  <a:cubicBezTo>
                    <a:pt x="6" y="229"/>
                    <a:pt x="3" y="230"/>
                    <a:pt x="3" y="231"/>
                  </a:cubicBezTo>
                  <a:cubicBezTo>
                    <a:pt x="3" y="232"/>
                    <a:pt x="3" y="232"/>
                    <a:pt x="3" y="233"/>
                  </a:cubicBezTo>
                  <a:cubicBezTo>
                    <a:pt x="3" y="234"/>
                    <a:pt x="2" y="234"/>
                    <a:pt x="1" y="235"/>
                  </a:cubicBezTo>
                  <a:cubicBezTo>
                    <a:pt x="0" y="236"/>
                    <a:pt x="2" y="238"/>
                    <a:pt x="3" y="237"/>
                  </a:cubicBezTo>
                  <a:cubicBezTo>
                    <a:pt x="3" y="237"/>
                    <a:pt x="4" y="237"/>
                    <a:pt x="4" y="236"/>
                  </a:cubicBezTo>
                  <a:cubicBezTo>
                    <a:pt x="6" y="249"/>
                    <a:pt x="18" y="257"/>
                    <a:pt x="27" y="266"/>
                  </a:cubicBezTo>
                  <a:cubicBezTo>
                    <a:pt x="43" y="282"/>
                    <a:pt x="59" y="298"/>
                    <a:pt x="75" y="314"/>
                  </a:cubicBezTo>
                  <a:cubicBezTo>
                    <a:pt x="77" y="316"/>
                    <a:pt x="79" y="315"/>
                    <a:pt x="80" y="314"/>
                  </a:cubicBezTo>
                  <a:cubicBezTo>
                    <a:pt x="81" y="314"/>
                    <a:pt x="82" y="315"/>
                    <a:pt x="83" y="314"/>
                  </a:cubicBezTo>
                  <a:cubicBezTo>
                    <a:pt x="129" y="282"/>
                    <a:pt x="170" y="243"/>
                    <a:pt x="210" y="204"/>
                  </a:cubicBezTo>
                  <a:cubicBezTo>
                    <a:pt x="231" y="184"/>
                    <a:pt x="251" y="163"/>
                    <a:pt x="271" y="141"/>
                  </a:cubicBezTo>
                  <a:cubicBezTo>
                    <a:pt x="288" y="122"/>
                    <a:pt x="309" y="103"/>
                    <a:pt x="323" y="81"/>
                  </a:cubicBezTo>
                  <a:cubicBezTo>
                    <a:pt x="325" y="80"/>
                    <a:pt x="326" y="79"/>
                    <a:pt x="326" y="77"/>
                  </a:cubicBezTo>
                  <a:close/>
                  <a:moveTo>
                    <a:pt x="263" y="139"/>
                  </a:moveTo>
                  <a:cubicBezTo>
                    <a:pt x="244" y="159"/>
                    <a:pt x="224" y="179"/>
                    <a:pt x="204" y="198"/>
                  </a:cubicBezTo>
                  <a:cubicBezTo>
                    <a:pt x="164" y="237"/>
                    <a:pt x="121" y="272"/>
                    <a:pt x="80" y="310"/>
                  </a:cubicBezTo>
                  <a:cubicBezTo>
                    <a:pt x="80" y="310"/>
                    <a:pt x="80" y="310"/>
                    <a:pt x="80" y="309"/>
                  </a:cubicBezTo>
                  <a:cubicBezTo>
                    <a:pt x="68" y="297"/>
                    <a:pt x="55" y="284"/>
                    <a:pt x="43" y="272"/>
                  </a:cubicBezTo>
                  <a:cubicBezTo>
                    <a:pt x="32" y="261"/>
                    <a:pt x="13" y="248"/>
                    <a:pt x="8" y="233"/>
                  </a:cubicBezTo>
                  <a:cubicBezTo>
                    <a:pt x="50" y="197"/>
                    <a:pt x="90" y="159"/>
                    <a:pt x="130" y="122"/>
                  </a:cubicBezTo>
                  <a:cubicBezTo>
                    <a:pt x="171" y="83"/>
                    <a:pt x="214" y="47"/>
                    <a:pt x="254" y="6"/>
                  </a:cubicBezTo>
                  <a:cubicBezTo>
                    <a:pt x="266" y="18"/>
                    <a:pt x="279" y="29"/>
                    <a:pt x="292" y="40"/>
                  </a:cubicBezTo>
                  <a:cubicBezTo>
                    <a:pt x="304" y="50"/>
                    <a:pt x="315" y="61"/>
                    <a:pt x="319" y="77"/>
                  </a:cubicBezTo>
                  <a:cubicBezTo>
                    <a:pt x="298" y="96"/>
                    <a:pt x="281" y="119"/>
                    <a:pt x="263" y="1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34" name="Freeform 41"/>
            <p:cNvSpPr>
              <a:spLocks noEditPoints="1"/>
            </p:cNvSpPr>
            <p:nvPr/>
          </p:nvSpPr>
          <p:spPr bwMode="auto">
            <a:xfrm>
              <a:off x="7250113" y="1614488"/>
              <a:ext cx="781050" cy="871538"/>
            </a:xfrm>
            <a:custGeom>
              <a:avLst/>
              <a:gdLst>
                <a:gd name="T0" fmla="*/ 233 w 246"/>
                <a:gd name="T1" fmla="*/ 83 h 274"/>
                <a:gd name="T2" fmla="*/ 201 w 246"/>
                <a:gd name="T3" fmla="*/ 58 h 274"/>
                <a:gd name="T4" fmla="*/ 240 w 246"/>
                <a:gd name="T5" fmla="*/ 22 h 274"/>
                <a:gd name="T6" fmla="*/ 229 w 246"/>
                <a:gd name="T7" fmla="*/ 6 h 274"/>
                <a:gd name="T8" fmla="*/ 192 w 246"/>
                <a:gd name="T9" fmla="*/ 34 h 274"/>
                <a:gd name="T10" fmla="*/ 2 w 246"/>
                <a:gd name="T11" fmla="*/ 211 h 274"/>
                <a:gd name="T12" fmla="*/ 67 w 246"/>
                <a:gd name="T13" fmla="*/ 272 h 274"/>
                <a:gd name="T14" fmla="*/ 113 w 246"/>
                <a:gd name="T15" fmla="*/ 224 h 274"/>
                <a:gd name="T16" fmla="*/ 241 w 246"/>
                <a:gd name="T17" fmla="*/ 93 h 274"/>
                <a:gd name="T18" fmla="*/ 113 w 246"/>
                <a:gd name="T19" fmla="*/ 165 h 274"/>
                <a:gd name="T20" fmla="*/ 100 w 246"/>
                <a:gd name="T21" fmla="*/ 184 h 274"/>
                <a:gd name="T22" fmla="*/ 148 w 246"/>
                <a:gd name="T23" fmla="*/ 142 h 274"/>
                <a:gd name="T24" fmla="*/ 159 w 246"/>
                <a:gd name="T25" fmla="*/ 122 h 274"/>
                <a:gd name="T26" fmla="*/ 184 w 246"/>
                <a:gd name="T27" fmla="*/ 109 h 274"/>
                <a:gd name="T28" fmla="*/ 187 w 246"/>
                <a:gd name="T29" fmla="*/ 106 h 274"/>
                <a:gd name="T30" fmla="*/ 177 w 246"/>
                <a:gd name="T31" fmla="*/ 97 h 274"/>
                <a:gd name="T32" fmla="*/ 154 w 246"/>
                <a:gd name="T33" fmla="*/ 118 h 274"/>
                <a:gd name="T34" fmla="*/ 126 w 246"/>
                <a:gd name="T35" fmla="*/ 144 h 274"/>
                <a:gd name="T36" fmla="*/ 100 w 246"/>
                <a:gd name="T37" fmla="*/ 154 h 274"/>
                <a:gd name="T38" fmla="*/ 96 w 246"/>
                <a:gd name="T39" fmla="*/ 157 h 274"/>
                <a:gd name="T40" fmla="*/ 80 w 246"/>
                <a:gd name="T41" fmla="*/ 193 h 274"/>
                <a:gd name="T42" fmla="*/ 88 w 246"/>
                <a:gd name="T43" fmla="*/ 179 h 274"/>
                <a:gd name="T44" fmla="*/ 61 w 246"/>
                <a:gd name="T45" fmla="*/ 205 h 274"/>
                <a:gd name="T46" fmla="*/ 34 w 246"/>
                <a:gd name="T47" fmla="*/ 208 h 274"/>
                <a:gd name="T48" fmla="*/ 49 w 246"/>
                <a:gd name="T49" fmla="*/ 221 h 274"/>
                <a:gd name="T50" fmla="*/ 70 w 246"/>
                <a:gd name="T51" fmla="*/ 221 h 274"/>
                <a:gd name="T52" fmla="*/ 90 w 246"/>
                <a:gd name="T53" fmla="*/ 203 h 274"/>
                <a:gd name="T54" fmla="*/ 118 w 246"/>
                <a:gd name="T55" fmla="*/ 177 h 274"/>
                <a:gd name="T56" fmla="*/ 135 w 246"/>
                <a:gd name="T57" fmla="*/ 160 h 274"/>
                <a:gd name="T58" fmla="*/ 161 w 246"/>
                <a:gd name="T59" fmla="*/ 153 h 274"/>
                <a:gd name="T60" fmla="*/ 163 w 246"/>
                <a:gd name="T61" fmla="*/ 150 h 274"/>
                <a:gd name="T62" fmla="*/ 172 w 246"/>
                <a:gd name="T63" fmla="*/ 126 h 274"/>
                <a:gd name="T64" fmla="*/ 217 w 246"/>
                <a:gd name="T65" fmla="*/ 82 h 274"/>
                <a:gd name="T66" fmla="*/ 193 w 246"/>
                <a:gd name="T67" fmla="*/ 83 h 274"/>
                <a:gd name="T68" fmla="*/ 222 w 246"/>
                <a:gd name="T69" fmla="*/ 28 h 274"/>
                <a:gd name="T70" fmla="*/ 198 w 246"/>
                <a:gd name="T71" fmla="*/ 37 h 274"/>
                <a:gd name="T72" fmla="*/ 196 w 246"/>
                <a:gd name="T73" fmla="*/ 39 h 274"/>
                <a:gd name="T74" fmla="*/ 186 w 246"/>
                <a:gd name="T75" fmla="*/ 49 h 274"/>
                <a:gd name="T76" fmla="*/ 155 w 246"/>
                <a:gd name="T77" fmla="*/ 80 h 274"/>
                <a:gd name="T78" fmla="*/ 142 w 246"/>
                <a:gd name="T79" fmla="*/ 106 h 274"/>
                <a:gd name="T80" fmla="*/ 126 w 246"/>
                <a:gd name="T81" fmla="*/ 121 h 274"/>
                <a:gd name="T82" fmla="*/ 94 w 246"/>
                <a:gd name="T83" fmla="*/ 149 h 274"/>
                <a:gd name="T84" fmla="*/ 74 w 246"/>
                <a:gd name="T85" fmla="*/ 159 h 274"/>
                <a:gd name="T86" fmla="*/ 55 w 246"/>
                <a:gd name="T87" fmla="*/ 171 h 274"/>
                <a:gd name="T88" fmla="*/ 36 w 246"/>
                <a:gd name="T89" fmla="*/ 187 h 274"/>
                <a:gd name="T90" fmla="*/ 20 w 246"/>
                <a:gd name="T91" fmla="*/ 199 h 274"/>
                <a:gd name="T92" fmla="*/ 31 w 246"/>
                <a:gd name="T93" fmla="*/ 210 h 274"/>
                <a:gd name="T94" fmla="*/ 51 w 246"/>
                <a:gd name="T95" fmla="*/ 231 h 274"/>
                <a:gd name="T96" fmla="*/ 35 w 246"/>
                <a:gd name="T97" fmla="*/ 234 h 274"/>
                <a:gd name="T98" fmla="*/ 78 w 246"/>
                <a:gd name="T99" fmla="*/ 251 h 274"/>
                <a:gd name="T100" fmla="*/ 98 w 246"/>
                <a:gd name="T101" fmla="*/ 217 h 274"/>
                <a:gd name="T102" fmla="*/ 119 w 246"/>
                <a:gd name="T103" fmla="*/ 210 h 274"/>
                <a:gd name="T104" fmla="*/ 130 w 246"/>
                <a:gd name="T105" fmla="*/ 188 h 274"/>
                <a:gd name="T106" fmla="*/ 148 w 246"/>
                <a:gd name="T107" fmla="*/ 171 h 274"/>
                <a:gd name="T108" fmla="*/ 166 w 246"/>
                <a:gd name="T109" fmla="*/ 154 h 274"/>
                <a:gd name="T110" fmla="*/ 188 w 246"/>
                <a:gd name="T111" fmla="*/ 141 h 274"/>
                <a:gd name="T112" fmla="*/ 214 w 246"/>
                <a:gd name="T113" fmla="*/ 108 h 274"/>
                <a:gd name="T114" fmla="*/ 235 w 246"/>
                <a:gd name="T115" fmla="*/ 9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6" h="274">
                  <a:moveTo>
                    <a:pt x="241" y="93"/>
                  </a:moveTo>
                  <a:cubicBezTo>
                    <a:pt x="240" y="94"/>
                    <a:pt x="239" y="95"/>
                    <a:pt x="238" y="95"/>
                  </a:cubicBezTo>
                  <a:cubicBezTo>
                    <a:pt x="238" y="95"/>
                    <a:pt x="238" y="95"/>
                    <a:pt x="238" y="95"/>
                  </a:cubicBezTo>
                  <a:cubicBezTo>
                    <a:pt x="236" y="93"/>
                    <a:pt x="235" y="91"/>
                    <a:pt x="233" y="89"/>
                  </a:cubicBezTo>
                  <a:cubicBezTo>
                    <a:pt x="234" y="88"/>
                    <a:pt x="235" y="87"/>
                    <a:pt x="236" y="86"/>
                  </a:cubicBezTo>
                  <a:cubicBezTo>
                    <a:pt x="237" y="84"/>
                    <a:pt x="235" y="81"/>
                    <a:pt x="233" y="83"/>
                  </a:cubicBezTo>
                  <a:cubicBezTo>
                    <a:pt x="232" y="84"/>
                    <a:pt x="231" y="85"/>
                    <a:pt x="230" y="86"/>
                  </a:cubicBezTo>
                  <a:cubicBezTo>
                    <a:pt x="225" y="80"/>
                    <a:pt x="220" y="75"/>
                    <a:pt x="214" y="70"/>
                  </a:cubicBezTo>
                  <a:cubicBezTo>
                    <a:pt x="217" y="67"/>
                    <a:pt x="220" y="65"/>
                    <a:pt x="222" y="62"/>
                  </a:cubicBezTo>
                  <a:cubicBezTo>
                    <a:pt x="224" y="60"/>
                    <a:pt x="221" y="58"/>
                    <a:pt x="220" y="60"/>
                  </a:cubicBezTo>
                  <a:cubicBezTo>
                    <a:pt x="217" y="62"/>
                    <a:pt x="214" y="65"/>
                    <a:pt x="211" y="67"/>
                  </a:cubicBezTo>
                  <a:cubicBezTo>
                    <a:pt x="208" y="64"/>
                    <a:pt x="204" y="61"/>
                    <a:pt x="201" y="58"/>
                  </a:cubicBezTo>
                  <a:cubicBezTo>
                    <a:pt x="204" y="54"/>
                    <a:pt x="207" y="51"/>
                    <a:pt x="210" y="48"/>
                  </a:cubicBezTo>
                  <a:cubicBezTo>
                    <a:pt x="212" y="48"/>
                    <a:pt x="212" y="47"/>
                    <a:pt x="212" y="46"/>
                  </a:cubicBezTo>
                  <a:cubicBezTo>
                    <a:pt x="216" y="42"/>
                    <a:pt x="220" y="38"/>
                    <a:pt x="224" y="34"/>
                  </a:cubicBezTo>
                  <a:cubicBezTo>
                    <a:pt x="225" y="34"/>
                    <a:pt x="227" y="33"/>
                    <a:pt x="226" y="32"/>
                  </a:cubicBezTo>
                  <a:cubicBezTo>
                    <a:pt x="229" y="28"/>
                    <a:pt x="233" y="24"/>
                    <a:pt x="237" y="20"/>
                  </a:cubicBezTo>
                  <a:cubicBezTo>
                    <a:pt x="238" y="21"/>
                    <a:pt x="239" y="21"/>
                    <a:pt x="240" y="22"/>
                  </a:cubicBezTo>
                  <a:cubicBezTo>
                    <a:pt x="242" y="23"/>
                    <a:pt x="243" y="20"/>
                    <a:pt x="242" y="19"/>
                  </a:cubicBezTo>
                  <a:cubicBezTo>
                    <a:pt x="241" y="18"/>
                    <a:pt x="240" y="18"/>
                    <a:pt x="239" y="17"/>
                  </a:cubicBezTo>
                  <a:cubicBezTo>
                    <a:pt x="239" y="17"/>
                    <a:pt x="239" y="17"/>
                    <a:pt x="239" y="17"/>
                  </a:cubicBezTo>
                  <a:cubicBezTo>
                    <a:pt x="242" y="15"/>
                    <a:pt x="238" y="11"/>
                    <a:pt x="236" y="14"/>
                  </a:cubicBezTo>
                  <a:cubicBezTo>
                    <a:pt x="236" y="14"/>
                    <a:pt x="236" y="14"/>
                    <a:pt x="235" y="14"/>
                  </a:cubicBezTo>
                  <a:cubicBezTo>
                    <a:pt x="233" y="12"/>
                    <a:pt x="231" y="9"/>
                    <a:pt x="229" y="6"/>
                  </a:cubicBezTo>
                  <a:cubicBezTo>
                    <a:pt x="230" y="5"/>
                    <a:pt x="231" y="4"/>
                    <a:pt x="233" y="2"/>
                  </a:cubicBezTo>
                  <a:cubicBezTo>
                    <a:pt x="234" y="1"/>
                    <a:pt x="232" y="0"/>
                    <a:pt x="231" y="1"/>
                  </a:cubicBezTo>
                  <a:cubicBezTo>
                    <a:pt x="218" y="11"/>
                    <a:pt x="206" y="22"/>
                    <a:pt x="194" y="33"/>
                  </a:cubicBezTo>
                  <a:cubicBezTo>
                    <a:pt x="193" y="33"/>
                    <a:pt x="193" y="32"/>
                    <a:pt x="193" y="32"/>
                  </a:cubicBezTo>
                  <a:cubicBezTo>
                    <a:pt x="192" y="31"/>
                    <a:pt x="191" y="33"/>
                    <a:pt x="191" y="34"/>
                  </a:cubicBezTo>
                  <a:cubicBezTo>
                    <a:pt x="192" y="34"/>
                    <a:pt x="192" y="34"/>
                    <a:pt x="192" y="34"/>
                  </a:cubicBezTo>
                  <a:cubicBezTo>
                    <a:pt x="129" y="91"/>
                    <a:pt x="71" y="153"/>
                    <a:pt x="5" y="206"/>
                  </a:cubicBezTo>
                  <a:cubicBezTo>
                    <a:pt x="5" y="206"/>
                    <a:pt x="5" y="206"/>
                    <a:pt x="5" y="206"/>
                  </a:cubicBezTo>
                  <a:cubicBezTo>
                    <a:pt x="4" y="205"/>
                    <a:pt x="2" y="207"/>
                    <a:pt x="3" y="208"/>
                  </a:cubicBezTo>
                  <a:cubicBezTo>
                    <a:pt x="3" y="208"/>
                    <a:pt x="3" y="208"/>
                    <a:pt x="3" y="208"/>
                  </a:cubicBezTo>
                  <a:cubicBezTo>
                    <a:pt x="2" y="209"/>
                    <a:pt x="2" y="209"/>
                    <a:pt x="1" y="210"/>
                  </a:cubicBezTo>
                  <a:cubicBezTo>
                    <a:pt x="0" y="210"/>
                    <a:pt x="1" y="212"/>
                    <a:pt x="2" y="211"/>
                  </a:cubicBezTo>
                  <a:cubicBezTo>
                    <a:pt x="3" y="211"/>
                    <a:pt x="4" y="210"/>
                    <a:pt x="4" y="210"/>
                  </a:cubicBezTo>
                  <a:cubicBezTo>
                    <a:pt x="8" y="213"/>
                    <a:pt x="11" y="216"/>
                    <a:pt x="14" y="219"/>
                  </a:cubicBezTo>
                  <a:cubicBezTo>
                    <a:pt x="14" y="219"/>
                    <a:pt x="14" y="219"/>
                    <a:pt x="14" y="219"/>
                  </a:cubicBezTo>
                  <a:cubicBezTo>
                    <a:pt x="12" y="221"/>
                    <a:pt x="14" y="223"/>
                    <a:pt x="16" y="222"/>
                  </a:cubicBezTo>
                  <a:cubicBezTo>
                    <a:pt x="16" y="222"/>
                    <a:pt x="16" y="222"/>
                    <a:pt x="16" y="222"/>
                  </a:cubicBezTo>
                  <a:cubicBezTo>
                    <a:pt x="32" y="239"/>
                    <a:pt x="49" y="257"/>
                    <a:pt x="67" y="272"/>
                  </a:cubicBezTo>
                  <a:cubicBezTo>
                    <a:pt x="69" y="274"/>
                    <a:pt x="72" y="271"/>
                    <a:pt x="70" y="269"/>
                  </a:cubicBezTo>
                  <a:cubicBezTo>
                    <a:pt x="69" y="268"/>
                    <a:pt x="68" y="268"/>
                    <a:pt x="68" y="267"/>
                  </a:cubicBezTo>
                  <a:cubicBezTo>
                    <a:pt x="71" y="263"/>
                    <a:pt x="75" y="260"/>
                    <a:pt x="79" y="256"/>
                  </a:cubicBezTo>
                  <a:cubicBezTo>
                    <a:pt x="80" y="256"/>
                    <a:pt x="80" y="256"/>
                    <a:pt x="80" y="255"/>
                  </a:cubicBezTo>
                  <a:cubicBezTo>
                    <a:pt x="90" y="246"/>
                    <a:pt x="100" y="236"/>
                    <a:pt x="110" y="226"/>
                  </a:cubicBezTo>
                  <a:cubicBezTo>
                    <a:pt x="112" y="227"/>
                    <a:pt x="113" y="226"/>
                    <a:pt x="113" y="224"/>
                  </a:cubicBezTo>
                  <a:cubicBezTo>
                    <a:pt x="122" y="215"/>
                    <a:pt x="132" y="206"/>
                    <a:pt x="141" y="196"/>
                  </a:cubicBezTo>
                  <a:cubicBezTo>
                    <a:pt x="141" y="196"/>
                    <a:pt x="142" y="196"/>
                    <a:pt x="142" y="196"/>
                  </a:cubicBezTo>
                  <a:cubicBezTo>
                    <a:pt x="143" y="197"/>
                    <a:pt x="145" y="195"/>
                    <a:pt x="144" y="194"/>
                  </a:cubicBezTo>
                  <a:cubicBezTo>
                    <a:pt x="148" y="190"/>
                    <a:pt x="152" y="186"/>
                    <a:pt x="156" y="182"/>
                  </a:cubicBezTo>
                  <a:cubicBezTo>
                    <a:pt x="185" y="153"/>
                    <a:pt x="217" y="126"/>
                    <a:pt x="244" y="96"/>
                  </a:cubicBezTo>
                  <a:cubicBezTo>
                    <a:pt x="246" y="94"/>
                    <a:pt x="243" y="91"/>
                    <a:pt x="241" y="93"/>
                  </a:cubicBezTo>
                  <a:close/>
                  <a:moveTo>
                    <a:pt x="226" y="90"/>
                  </a:moveTo>
                  <a:cubicBezTo>
                    <a:pt x="222" y="94"/>
                    <a:pt x="218" y="97"/>
                    <a:pt x="215" y="101"/>
                  </a:cubicBezTo>
                  <a:cubicBezTo>
                    <a:pt x="212" y="99"/>
                    <a:pt x="210" y="97"/>
                    <a:pt x="208" y="95"/>
                  </a:cubicBezTo>
                  <a:cubicBezTo>
                    <a:pt x="212" y="92"/>
                    <a:pt x="216" y="89"/>
                    <a:pt x="221" y="85"/>
                  </a:cubicBezTo>
                  <a:cubicBezTo>
                    <a:pt x="222" y="87"/>
                    <a:pt x="224" y="89"/>
                    <a:pt x="226" y="90"/>
                  </a:cubicBezTo>
                  <a:close/>
                  <a:moveTo>
                    <a:pt x="113" y="165"/>
                  </a:moveTo>
                  <a:cubicBezTo>
                    <a:pt x="117" y="160"/>
                    <a:pt x="122" y="156"/>
                    <a:pt x="127" y="152"/>
                  </a:cubicBezTo>
                  <a:cubicBezTo>
                    <a:pt x="128" y="153"/>
                    <a:pt x="130" y="155"/>
                    <a:pt x="131" y="156"/>
                  </a:cubicBezTo>
                  <a:cubicBezTo>
                    <a:pt x="127" y="161"/>
                    <a:pt x="122" y="165"/>
                    <a:pt x="117" y="169"/>
                  </a:cubicBezTo>
                  <a:cubicBezTo>
                    <a:pt x="116" y="167"/>
                    <a:pt x="114" y="166"/>
                    <a:pt x="113" y="165"/>
                  </a:cubicBezTo>
                  <a:close/>
                  <a:moveTo>
                    <a:pt x="113" y="173"/>
                  </a:moveTo>
                  <a:cubicBezTo>
                    <a:pt x="109" y="176"/>
                    <a:pt x="104" y="180"/>
                    <a:pt x="100" y="184"/>
                  </a:cubicBezTo>
                  <a:cubicBezTo>
                    <a:pt x="99" y="182"/>
                    <a:pt x="97" y="181"/>
                    <a:pt x="96" y="180"/>
                  </a:cubicBezTo>
                  <a:cubicBezTo>
                    <a:pt x="100" y="176"/>
                    <a:pt x="104" y="172"/>
                    <a:pt x="109" y="168"/>
                  </a:cubicBezTo>
                  <a:cubicBezTo>
                    <a:pt x="110" y="170"/>
                    <a:pt x="112" y="171"/>
                    <a:pt x="113" y="173"/>
                  </a:cubicBezTo>
                  <a:close/>
                  <a:moveTo>
                    <a:pt x="130" y="148"/>
                  </a:moveTo>
                  <a:cubicBezTo>
                    <a:pt x="135" y="145"/>
                    <a:pt x="139" y="141"/>
                    <a:pt x="143" y="137"/>
                  </a:cubicBezTo>
                  <a:cubicBezTo>
                    <a:pt x="145" y="139"/>
                    <a:pt x="146" y="140"/>
                    <a:pt x="148" y="142"/>
                  </a:cubicBezTo>
                  <a:cubicBezTo>
                    <a:pt x="144" y="145"/>
                    <a:pt x="140" y="149"/>
                    <a:pt x="136" y="153"/>
                  </a:cubicBezTo>
                  <a:cubicBezTo>
                    <a:pt x="136" y="153"/>
                    <a:pt x="136" y="153"/>
                    <a:pt x="135" y="153"/>
                  </a:cubicBezTo>
                  <a:cubicBezTo>
                    <a:pt x="134" y="152"/>
                    <a:pt x="133" y="151"/>
                    <a:pt x="132" y="150"/>
                  </a:cubicBezTo>
                  <a:cubicBezTo>
                    <a:pt x="132" y="149"/>
                    <a:pt x="131" y="149"/>
                    <a:pt x="130" y="148"/>
                  </a:cubicBezTo>
                  <a:close/>
                  <a:moveTo>
                    <a:pt x="146" y="134"/>
                  </a:moveTo>
                  <a:cubicBezTo>
                    <a:pt x="150" y="130"/>
                    <a:pt x="155" y="126"/>
                    <a:pt x="159" y="122"/>
                  </a:cubicBezTo>
                  <a:cubicBezTo>
                    <a:pt x="161" y="124"/>
                    <a:pt x="162" y="125"/>
                    <a:pt x="164" y="127"/>
                  </a:cubicBezTo>
                  <a:cubicBezTo>
                    <a:pt x="160" y="131"/>
                    <a:pt x="155" y="135"/>
                    <a:pt x="151" y="139"/>
                  </a:cubicBezTo>
                  <a:cubicBezTo>
                    <a:pt x="149" y="137"/>
                    <a:pt x="148" y="136"/>
                    <a:pt x="146" y="134"/>
                  </a:cubicBezTo>
                  <a:close/>
                  <a:moveTo>
                    <a:pt x="163" y="119"/>
                  </a:moveTo>
                  <a:cubicBezTo>
                    <a:pt x="168" y="114"/>
                    <a:pt x="173" y="109"/>
                    <a:pt x="178" y="104"/>
                  </a:cubicBezTo>
                  <a:cubicBezTo>
                    <a:pt x="180" y="106"/>
                    <a:pt x="182" y="107"/>
                    <a:pt x="184" y="109"/>
                  </a:cubicBezTo>
                  <a:cubicBezTo>
                    <a:pt x="179" y="114"/>
                    <a:pt x="173" y="118"/>
                    <a:pt x="168" y="123"/>
                  </a:cubicBezTo>
                  <a:cubicBezTo>
                    <a:pt x="166" y="122"/>
                    <a:pt x="165" y="120"/>
                    <a:pt x="163" y="119"/>
                  </a:cubicBezTo>
                  <a:close/>
                  <a:moveTo>
                    <a:pt x="182" y="101"/>
                  </a:moveTo>
                  <a:cubicBezTo>
                    <a:pt x="185" y="98"/>
                    <a:pt x="189" y="94"/>
                    <a:pt x="193" y="90"/>
                  </a:cubicBezTo>
                  <a:cubicBezTo>
                    <a:pt x="195" y="92"/>
                    <a:pt x="197" y="94"/>
                    <a:pt x="199" y="96"/>
                  </a:cubicBezTo>
                  <a:cubicBezTo>
                    <a:pt x="195" y="99"/>
                    <a:pt x="191" y="102"/>
                    <a:pt x="187" y="106"/>
                  </a:cubicBezTo>
                  <a:cubicBezTo>
                    <a:pt x="185" y="104"/>
                    <a:pt x="183" y="103"/>
                    <a:pt x="182" y="101"/>
                  </a:cubicBezTo>
                  <a:close/>
                  <a:moveTo>
                    <a:pt x="177" y="97"/>
                  </a:moveTo>
                  <a:cubicBezTo>
                    <a:pt x="174" y="95"/>
                    <a:pt x="171" y="93"/>
                    <a:pt x="168" y="90"/>
                  </a:cubicBezTo>
                  <a:cubicBezTo>
                    <a:pt x="172" y="86"/>
                    <a:pt x="176" y="82"/>
                    <a:pt x="180" y="79"/>
                  </a:cubicBezTo>
                  <a:cubicBezTo>
                    <a:pt x="183" y="81"/>
                    <a:pt x="186" y="84"/>
                    <a:pt x="189" y="87"/>
                  </a:cubicBezTo>
                  <a:cubicBezTo>
                    <a:pt x="185" y="90"/>
                    <a:pt x="181" y="94"/>
                    <a:pt x="177" y="97"/>
                  </a:cubicBezTo>
                  <a:close/>
                  <a:moveTo>
                    <a:pt x="174" y="100"/>
                  </a:moveTo>
                  <a:cubicBezTo>
                    <a:pt x="168" y="105"/>
                    <a:pt x="163" y="110"/>
                    <a:pt x="158" y="114"/>
                  </a:cubicBezTo>
                  <a:cubicBezTo>
                    <a:pt x="155" y="112"/>
                    <a:pt x="152" y="110"/>
                    <a:pt x="150" y="108"/>
                  </a:cubicBezTo>
                  <a:cubicBezTo>
                    <a:pt x="155" y="103"/>
                    <a:pt x="161" y="98"/>
                    <a:pt x="166" y="92"/>
                  </a:cubicBezTo>
                  <a:cubicBezTo>
                    <a:pt x="169" y="95"/>
                    <a:pt x="171" y="97"/>
                    <a:pt x="174" y="100"/>
                  </a:cubicBezTo>
                  <a:close/>
                  <a:moveTo>
                    <a:pt x="154" y="118"/>
                  </a:moveTo>
                  <a:cubicBezTo>
                    <a:pt x="150" y="122"/>
                    <a:pt x="145" y="126"/>
                    <a:pt x="141" y="130"/>
                  </a:cubicBezTo>
                  <a:cubicBezTo>
                    <a:pt x="139" y="127"/>
                    <a:pt x="136" y="125"/>
                    <a:pt x="134" y="123"/>
                  </a:cubicBezTo>
                  <a:cubicBezTo>
                    <a:pt x="138" y="119"/>
                    <a:pt x="142" y="115"/>
                    <a:pt x="147" y="111"/>
                  </a:cubicBezTo>
                  <a:cubicBezTo>
                    <a:pt x="149" y="113"/>
                    <a:pt x="152" y="115"/>
                    <a:pt x="154" y="118"/>
                  </a:cubicBezTo>
                  <a:close/>
                  <a:moveTo>
                    <a:pt x="138" y="132"/>
                  </a:moveTo>
                  <a:cubicBezTo>
                    <a:pt x="134" y="136"/>
                    <a:pt x="130" y="140"/>
                    <a:pt x="126" y="144"/>
                  </a:cubicBezTo>
                  <a:cubicBezTo>
                    <a:pt x="123" y="141"/>
                    <a:pt x="121" y="139"/>
                    <a:pt x="119" y="137"/>
                  </a:cubicBezTo>
                  <a:cubicBezTo>
                    <a:pt x="123" y="133"/>
                    <a:pt x="127" y="129"/>
                    <a:pt x="131" y="126"/>
                  </a:cubicBezTo>
                  <a:cubicBezTo>
                    <a:pt x="133" y="128"/>
                    <a:pt x="136" y="130"/>
                    <a:pt x="138" y="132"/>
                  </a:cubicBezTo>
                  <a:close/>
                  <a:moveTo>
                    <a:pt x="122" y="147"/>
                  </a:moveTo>
                  <a:cubicBezTo>
                    <a:pt x="117" y="151"/>
                    <a:pt x="113" y="156"/>
                    <a:pt x="108" y="161"/>
                  </a:cubicBezTo>
                  <a:cubicBezTo>
                    <a:pt x="105" y="158"/>
                    <a:pt x="102" y="156"/>
                    <a:pt x="100" y="154"/>
                  </a:cubicBezTo>
                  <a:cubicBezTo>
                    <a:pt x="105" y="149"/>
                    <a:pt x="110" y="145"/>
                    <a:pt x="116" y="140"/>
                  </a:cubicBezTo>
                  <a:cubicBezTo>
                    <a:pt x="118" y="142"/>
                    <a:pt x="120" y="145"/>
                    <a:pt x="122" y="147"/>
                  </a:cubicBezTo>
                  <a:close/>
                  <a:moveTo>
                    <a:pt x="104" y="164"/>
                  </a:moveTo>
                  <a:cubicBezTo>
                    <a:pt x="100" y="168"/>
                    <a:pt x="96" y="172"/>
                    <a:pt x="91" y="176"/>
                  </a:cubicBezTo>
                  <a:cubicBezTo>
                    <a:pt x="89" y="173"/>
                    <a:pt x="86" y="171"/>
                    <a:pt x="83" y="168"/>
                  </a:cubicBezTo>
                  <a:cubicBezTo>
                    <a:pt x="88" y="164"/>
                    <a:pt x="92" y="161"/>
                    <a:pt x="96" y="157"/>
                  </a:cubicBezTo>
                  <a:cubicBezTo>
                    <a:pt x="99" y="159"/>
                    <a:pt x="101" y="162"/>
                    <a:pt x="104" y="164"/>
                  </a:cubicBezTo>
                  <a:close/>
                  <a:moveTo>
                    <a:pt x="80" y="193"/>
                  </a:moveTo>
                  <a:cubicBezTo>
                    <a:pt x="84" y="190"/>
                    <a:pt x="88" y="187"/>
                    <a:pt x="92" y="183"/>
                  </a:cubicBezTo>
                  <a:cubicBezTo>
                    <a:pt x="93" y="185"/>
                    <a:pt x="94" y="186"/>
                    <a:pt x="96" y="187"/>
                  </a:cubicBezTo>
                  <a:cubicBezTo>
                    <a:pt x="92" y="191"/>
                    <a:pt x="88" y="194"/>
                    <a:pt x="84" y="197"/>
                  </a:cubicBezTo>
                  <a:cubicBezTo>
                    <a:pt x="83" y="196"/>
                    <a:pt x="82" y="195"/>
                    <a:pt x="80" y="193"/>
                  </a:cubicBezTo>
                  <a:close/>
                  <a:moveTo>
                    <a:pt x="81" y="200"/>
                  </a:moveTo>
                  <a:cubicBezTo>
                    <a:pt x="77" y="204"/>
                    <a:pt x="73" y="208"/>
                    <a:pt x="69" y="212"/>
                  </a:cubicBezTo>
                  <a:cubicBezTo>
                    <a:pt x="67" y="211"/>
                    <a:pt x="66" y="209"/>
                    <a:pt x="64" y="208"/>
                  </a:cubicBezTo>
                  <a:cubicBezTo>
                    <a:pt x="68" y="204"/>
                    <a:pt x="73" y="200"/>
                    <a:pt x="77" y="196"/>
                  </a:cubicBezTo>
                  <a:cubicBezTo>
                    <a:pt x="78" y="198"/>
                    <a:pt x="80" y="199"/>
                    <a:pt x="81" y="200"/>
                  </a:cubicBezTo>
                  <a:close/>
                  <a:moveTo>
                    <a:pt x="88" y="179"/>
                  </a:moveTo>
                  <a:cubicBezTo>
                    <a:pt x="84" y="183"/>
                    <a:pt x="80" y="186"/>
                    <a:pt x="77" y="190"/>
                  </a:cubicBezTo>
                  <a:cubicBezTo>
                    <a:pt x="74" y="187"/>
                    <a:pt x="71" y="184"/>
                    <a:pt x="68" y="181"/>
                  </a:cubicBezTo>
                  <a:cubicBezTo>
                    <a:pt x="72" y="178"/>
                    <a:pt x="76" y="174"/>
                    <a:pt x="80" y="171"/>
                  </a:cubicBezTo>
                  <a:cubicBezTo>
                    <a:pt x="83" y="173"/>
                    <a:pt x="85" y="176"/>
                    <a:pt x="88" y="179"/>
                  </a:cubicBezTo>
                  <a:close/>
                  <a:moveTo>
                    <a:pt x="74" y="193"/>
                  </a:moveTo>
                  <a:cubicBezTo>
                    <a:pt x="69" y="197"/>
                    <a:pt x="65" y="201"/>
                    <a:pt x="61" y="205"/>
                  </a:cubicBezTo>
                  <a:cubicBezTo>
                    <a:pt x="57" y="202"/>
                    <a:pt x="54" y="199"/>
                    <a:pt x="50" y="196"/>
                  </a:cubicBezTo>
                  <a:cubicBezTo>
                    <a:pt x="55" y="192"/>
                    <a:pt x="60" y="187"/>
                    <a:pt x="65" y="183"/>
                  </a:cubicBezTo>
                  <a:cubicBezTo>
                    <a:pt x="68" y="186"/>
                    <a:pt x="71" y="190"/>
                    <a:pt x="74" y="193"/>
                  </a:cubicBezTo>
                  <a:close/>
                  <a:moveTo>
                    <a:pt x="57" y="208"/>
                  </a:moveTo>
                  <a:cubicBezTo>
                    <a:pt x="54" y="212"/>
                    <a:pt x="50" y="215"/>
                    <a:pt x="46" y="219"/>
                  </a:cubicBezTo>
                  <a:cubicBezTo>
                    <a:pt x="42" y="215"/>
                    <a:pt x="38" y="212"/>
                    <a:pt x="34" y="208"/>
                  </a:cubicBezTo>
                  <a:cubicBezTo>
                    <a:pt x="39" y="205"/>
                    <a:pt x="43" y="201"/>
                    <a:pt x="47" y="198"/>
                  </a:cubicBezTo>
                  <a:cubicBezTo>
                    <a:pt x="50" y="201"/>
                    <a:pt x="54" y="205"/>
                    <a:pt x="57" y="208"/>
                  </a:cubicBezTo>
                  <a:close/>
                  <a:moveTo>
                    <a:pt x="60" y="211"/>
                  </a:moveTo>
                  <a:cubicBezTo>
                    <a:pt x="62" y="213"/>
                    <a:pt x="63" y="214"/>
                    <a:pt x="65" y="216"/>
                  </a:cubicBezTo>
                  <a:cubicBezTo>
                    <a:pt x="61" y="219"/>
                    <a:pt x="58" y="223"/>
                    <a:pt x="55" y="226"/>
                  </a:cubicBezTo>
                  <a:cubicBezTo>
                    <a:pt x="53" y="225"/>
                    <a:pt x="51" y="223"/>
                    <a:pt x="49" y="221"/>
                  </a:cubicBezTo>
                  <a:cubicBezTo>
                    <a:pt x="53" y="218"/>
                    <a:pt x="57" y="215"/>
                    <a:pt x="60" y="211"/>
                  </a:cubicBezTo>
                  <a:close/>
                  <a:moveTo>
                    <a:pt x="70" y="221"/>
                  </a:moveTo>
                  <a:cubicBezTo>
                    <a:pt x="73" y="224"/>
                    <a:pt x="76" y="226"/>
                    <a:pt x="79" y="228"/>
                  </a:cubicBezTo>
                  <a:cubicBezTo>
                    <a:pt x="75" y="232"/>
                    <a:pt x="71" y="235"/>
                    <a:pt x="67" y="239"/>
                  </a:cubicBezTo>
                  <a:cubicBezTo>
                    <a:pt x="65" y="236"/>
                    <a:pt x="62" y="233"/>
                    <a:pt x="59" y="230"/>
                  </a:cubicBezTo>
                  <a:cubicBezTo>
                    <a:pt x="63" y="227"/>
                    <a:pt x="67" y="224"/>
                    <a:pt x="70" y="221"/>
                  </a:cubicBezTo>
                  <a:close/>
                  <a:moveTo>
                    <a:pt x="74" y="218"/>
                  </a:moveTo>
                  <a:cubicBezTo>
                    <a:pt x="79" y="214"/>
                    <a:pt x="83" y="210"/>
                    <a:pt x="87" y="206"/>
                  </a:cubicBezTo>
                  <a:cubicBezTo>
                    <a:pt x="89" y="209"/>
                    <a:pt x="92" y="211"/>
                    <a:pt x="95" y="214"/>
                  </a:cubicBezTo>
                  <a:cubicBezTo>
                    <a:pt x="91" y="218"/>
                    <a:pt x="86" y="222"/>
                    <a:pt x="82" y="225"/>
                  </a:cubicBezTo>
                  <a:cubicBezTo>
                    <a:pt x="80" y="223"/>
                    <a:pt x="77" y="220"/>
                    <a:pt x="74" y="218"/>
                  </a:cubicBezTo>
                  <a:close/>
                  <a:moveTo>
                    <a:pt x="90" y="203"/>
                  </a:moveTo>
                  <a:cubicBezTo>
                    <a:pt x="94" y="200"/>
                    <a:pt x="97" y="196"/>
                    <a:pt x="101" y="193"/>
                  </a:cubicBezTo>
                  <a:cubicBezTo>
                    <a:pt x="104" y="196"/>
                    <a:pt x="106" y="198"/>
                    <a:pt x="109" y="201"/>
                  </a:cubicBezTo>
                  <a:cubicBezTo>
                    <a:pt x="105" y="204"/>
                    <a:pt x="102" y="207"/>
                    <a:pt x="98" y="211"/>
                  </a:cubicBezTo>
                  <a:cubicBezTo>
                    <a:pt x="96" y="208"/>
                    <a:pt x="93" y="206"/>
                    <a:pt x="90" y="203"/>
                  </a:cubicBezTo>
                  <a:close/>
                  <a:moveTo>
                    <a:pt x="105" y="189"/>
                  </a:moveTo>
                  <a:cubicBezTo>
                    <a:pt x="109" y="185"/>
                    <a:pt x="114" y="181"/>
                    <a:pt x="118" y="177"/>
                  </a:cubicBezTo>
                  <a:cubicBezTo>
                    <a:pt x="121" y="179"/>
                    <a:pt x="124" y="182"/>
                    <a:pt x="127" y="185"/>
                  </a:cubicBezTo>
                  <a:cubicBezTo>
                    <a:pt x="122" y="189"/>
                    <a:pt x="118" y="193"/>
                    <a:pt x="113" y="197"/>
                  </a:cubicBezTo>
                  <a:cubicBezTo>
                    <a:pt x="111" y="194"/>
                    <a:pt x="108" y="191"/>
                    <a:pt x="105" y="189"/>
                  </a:cubicBezTo>
                  <a:close/>
                  <a:moveTo>
                    <a:pt x="122" y="173"/>
                  </a:moveTo>
                  <a:cubicBezTo>
                    <a:pt x="125" y="170"/>
                    <a:pt x="128" y="167"/>
                    <a:pt x="131" y="164"/>
                  </a:cubicBezTo>
                  <a:cubicBezTo>
                    <a:pt x="132" y="163"/>
                    <a:pt x="134" y="162"/>
                    <a:pt x="135" y="160"/>
                  </a:cubicBezTo>
                  <a:cubicBezTo>
                    <a:pt x="138" y="163"/>
                    <a:pt x="141" y="166"/>
                    <a:pt x="144" y="168"/>
                  </a:cubicBezTo>
                  <a:cubicBezTo>
                    <a:pt x="140" y="172"/>
                    <a:pt x="135" y="177"/>
                    <a:pt x="131" y="181"/>
                  </a:cubicBezTo>
                  <a:cubicBezTo>
                    <a:pt x="128" y="178"/>
                    <a:pt x="125" y="175"/>
                    <a:pt x="122" y="173"/>
                  </a:cubicBezTo>
                  <a:close/>
                  <a:moveTo>
                    <a:pt x="139" y="157"/>
                  </a:moveTo>
                  <a:cubicBezTo>
                    <a:pt x="144" y="153"/>
                    <a:pt x="148" y="149"/>
                    <a:pt x="152" y="145"/>
                  </a:cubicBezTo>
                  <a:cubicBezTo>
                    <a:pt x="155" y="148"/>
                    <a:pt x="158" y="150"/>
                    <a:pt x="161" y="153"/>
                  </a:cubicBezTo>
                  <a:cubicBezTo>
                    <a:pt x="156" y="157"/>
                    <a:pt x="152" y="161"/>
                    <a:pt x="148" y="164"/>
                  </a:cubicBezTo>
                  <a:cubicBezTo>
                    <a:pt x="145" y="162"/>
                    <a:pt x="142" y="159"/>
                    <a:pt x="139" y="157"/>
                  </a:cubicBezTo>
                  <a:close/>
                  <a:moveTo>
                    <a:pt x="155" y="142"/>
                  </a:moveTo>
                  <a:cubicBezTo>
                    <a:pt x="159" y="138"/>
                    <a:pt x="164" y="134"/>
                    <a:pt x="168" y="130"/>
                  </a:cubicBezTo>
                  <a:cubicBezTo>
                    <a:pt x="171" y="133"/>
                    <a:pt x="174" y="135"/>
                    <a:pt x="177" y="137"/>
                  </a:cubicBezTo>
                  <a:cubicBezTo>
                    <a:pt x="172" y="142"/>
                    <a:pt x="168" y="146"/>
                    <a:pt x="163" y="150"/>
                  </a:cubicBezTo>
                  <a:cubicBezTo>
                    <a:pt x="160" y="148"/>
                    <a:pt x="158" y="145"/>
                    <a:pt x="155" y="142"/>
                  </a:cubicBezTo>
                  <a:close/>
                  <a:moveTo>
                    <a:pt x="172" y="126"/>
                  </a:moveTo>
                  <a:cubicBezTo>
                    <a:pt x="178" y="122"/>
                    <a:pt x="183" y="117"/>
                    <a:pt x="188" y="112"/>
                  </a:cubicBezTo>
                  <a:cubicBezTo>
                    <a:pt x="191" y="114"/>
                    <a:pt x="194" y="117"/>
                    <a:pt x="196" y="119"/>
                  </a:cubicBezTo>
                  <a:cubicBezTo>
                    <a:pt x="191" y="124"/>
                    <a:pt x="186" y="129"/>
                    <a:pt x="181" y="134"/>
                  </a:cubicBezTo>
                  <a:cubicBezTo>
                    <a:pt x="178" y="131"/>
                    <a:pt x="175" y="129"/>
                    <a:pt x="172" y="126"/>
                  </a:cubicBezTo>
                  <a:close/>
                  <a:moveTo>
                    <a:pt x="192" y="109"/>
                  </a:moveTo>
                  <a:cubicBezTo>
                    <a:pt x="196" y="106"/>
                    <a:pt x="199" y="103"/>
                    <a:pt x="203" y="99"/>
                  </a:cubicBezTo>
                  <a:cubicBezTo>
                    <a:pt x="206" y="101"/>
                    <a:pt x="208" y="103"/>
                    <a:pt x="210" y="105"/>
                  </a:cubicBezTo>
                  <a:cubicBezTo>
                    <a:pt x="207" y="109"/>
                    <a:pt x="203" y="112"/>
                    <a:pt x="200" y="116"/>
                  </a:cubicBezTo>
                  <a:cubicBezTo>
                    <a:pt x="197" y="113"/>
                    <a:pt x="194" y="111"/>
                    <a:pt x="192" y="109"/>
                  </a:cubicBezTo>
                  <a:close/>
                  <a:moveTo>
                    <a:pt x="217" y="82"/>
                  </a:moveTo>
                  <a:cubicBezTo>
                    <a:pt x="213" y="85"/>
                    <a:pt x="208" y="89"/>
                    <a:pt x="204" y="92"/>
                  </a:cubicBezTo>
                  <a:cubicBezTo>
                    <a:pt x="202" y="90"/>
                    <a:pt x="199" y="88"/>
                    <a:pt x="197" y="87"/>
                  </a:cubicBezTo>
                  <a:cubicBezTo>
                    <a:pt x="201" y="82"/>
                    <a:pt x="205" y="78"/>
                    <a:pt x="210" y="74"/>
                  </a:cubicBezTo>
                  <a:cubicBezTo>
                    <a:pt x="212" y="77"/>
                    <a:pt x="215" y="79"/>
                    <a:pt x="217" y="82"/>
                  </a:cubicBezTo>
                  <a:close/>
                  <a:moveTo>
                    <a:pt x="207" y="71"/>
                  </a:moveTo>
                  <a:cubicBezTo>
                    <a:pt x="202" y="75"/>
                    <a:pt x="197" y="79"/>
                    <a:pt x="193" y="83"/>
                  </a:cubicBezTo>
                  <a:cubicBezTo>
                    <a:pt x="189" y="81"/>
                    <a:pt x="186" y="78"/>
                    <a:pt x="183" y="76"/>
                  </a:cubicBezTo>
                  <a:cubicBezTo>
                    <a:pt x="188" y="71"/>
                    <a:pt x="193" y="66"/>
                    <a:pt x="198" y="61"/>
                  </a:cubicBezTo>
                  <a:cubicBezTo>
                    <a:pt x="201" y="64"/>
                    <a:pt x="204" y="68"/>
                    <a:pt x="207" y="71"/>
                  </a:cubicBezTo>
                  <a:close/>
                  <a:moveTo>
                    <a:pt x="226" y="9"/>
                  </a:moveTo>
                  <a:cubicBezTo>
                    <a:pt x="228" y="12"/>
                    <a:pt x="230" y="15"/>
                    <a:pt x="233" y="17"/>
                  </a:cubicBezTo>
                  <a:cubicBezTo>
                    <a:pt x="229" y="21"/>
                    <a:pt x="225" y="25"/>
                    <a:pt x="222" y="28"/>
                  </a:cubicBezTo>
                  <a:cubicBezTo>
                    <a:pt x="219" y="26"/>
                    <a:pt x="216" y="24"/>
                    <a:pt x="214" y="22"/>
                  </a:cubicBezTo>
                  <a:cubicBezTo>
                    <a:pt x="218" y="18"/>
                    <a:pt x="222" y="13"/>
                    <a:pt x="226" y="9"/>
                  </a:cubicBezTo>
                  <a:close/>
                  <a:moveTo>
                    <a:pt x="212" y="24"/>
                  </a:moveTo>
                  <a:cubicBezTo>
                    <a:pt x="215" y="26"/>
                    <a:pt x="217" y="28"/>
                    <a:pt x="220" y="30"/>
                  </a:cubicBezTo>
                  <a:cubicBezTo>
                    <a:pt x="216" y="35"/>
                    <a:pt x="212" y="39"/>
                    <a:pt x="207" y="43"/>
                  </a:cubicBezTo>
                  <a:cubicBezTo>
                    <a:pt x="204" y="41"/>
                    <a:pt x="201" y="39"/>
                    <a:pt x="198" y="37"/>
                  </a:cubicBezTo>
                  <a:cubicBezTo>
                    <a:pt x="203" y="33"/>
                    <a:pt x="207" y="28"/>
                    <a:pt x="212" y="24"/>
                  </a:cubicBezTo>
                  <a:close/>
                  <a:moveTo>
                    <a:pt x="196" y="39"/>
                  </a:moveTo>
                  <a:cubicBezTo>
                    <a:pt x="199" y="42"/>
                    <a:pt x="202" y="44"/>
                    <a:pt x="205" y="45"/>
                  </a:cubicBezTo>
                  <a:cubicBezTo>
                    <a:pt x="202" y="48"/>
                    <a:pt x="199" y="51"/>
                    <a:pt x="197" y="54"/>
                  </a:cubicBezTo>
                  <a:cubicBezTo>
                    <a:pt x="194" y="51"/>
                    <a:pt x="191" y="49"/>
                    <a:pt x="189" y="46"/>
                  </a:cubicBezTo>
                  <a:cubicBezTo>
                    <a:pt x="191" y="44"/>
                    <a:pt x="194" y="41"/>
                    <a:pt x="196" y="39"/>
                  </a:cubicBezTo>
                  <a:close/>
                  <a:moveTo>
                    <a:pt x="186" y="49"/>
                  </a:moveTo>
                  <a:cubicBezTo>
                    <a:pt x="189" y="51"/>
                    <a:pt x="191" y="54"/>
                    <a:pt x="194" y="57"/>
                  </a:cubicBezTo>
                  <a:cubicBezTo>
                    <a:pt x="188" y="62"/>
                    <a:pt x="183" y="67"/>
                    <a:pt x="178" y="72"/>
                  </a:cubicBezTo>
                  <a:cubicBezTo>
                    <a:pt x="175" y="70"/>
                    <a:pt x="172" y="68"/>
                    <a:pt x="170" y="66"/>
                  </a:cubicBezTo>
                  <a:cubicBezTo>
                    <a:pt x="169" y="65"/>
                    <a:pt x="169" y="65"/>
                    <a:pt x="169" y="65"/>
                  </a:cubicBezTo>
                  <a:cubicBezTo>
                    <a:pt x="174" y="60"/>
                    <a:pt x="180" y="54"/>
                    <a:pt x="186" y="49"/>
                  </a:cubicBezTo>
                  <a:close/>
                  <a:moveTo>
                    <a:pt x="167" y="67"/>
                  </a:moveTo>
                  <a:cubicBezTo>
                    <a:pt x="167" y="67"/>
                    <a:pt x="167" y="67"/>
                    <a:pt x="168" y="68"/>
                  </a:cubicBezTo>
                  <a:cubicBezTo>
                    <a:pt x="170" y="70"/>
                    <a:pt x="173" y="72"/>
                    <a:pt x="175" y="74"/>
                  </a:cubicBezTo>
                  <a:cubicBezTo>
                    <a:pt x="171" y="78"/>
                    <a:pt x="167" y="82"/>
                    <a:pt x="164" y="86"/>
                  </a:cubicBezTo>
                  <a:cubicBezTo>
                    <a:pt x="161" y="83"/>
                    <a:pt x="159" y="81"/>
                    <a:pt x="156" y="79"/>
                  </a:cubicBezTo>
                  <a:cubicBezTo>
                    <a:pt x="156" y="78"/>
                    <a:pt x="154" y="79"/>
                    <a:pt x="155" y="80"/>
                  </a:cubicBezTo>
                  <a:cubicBezTo>
                    <a:pt x="157" y="82"/>
                    <a:pt x="159" y="85"/>
                    <a:pt x="162" y="87"/>
                  </a:cubicBezTo>
                  <a:cubicBezTo>
                    <a:pt x="156" y="93"/>
                    <a:pt x="150" y="98"/>
                    <a:pt x="144" y="104"/>
                  </a:cubicBezTo>
                  <a:cubicBezTo>
                    <a:pt x="141" y="101"/>
                    <a:pt x="138" y="99"/>
                    <a:pt x="135" y="96"/>
                  </a:cubicBezTo>
                  <a:cubicBezTo>
                    <a:pt x="146" y="86"/>
                    <a:pt x="156" y="77"/>
                    <a:pt x="167" y="67"/>
                  </a:cubicBezTo>
                  <a:close/>
                  <a:moveTo>
                    <a:pt x="133" y="98"/>
                  </a:moveTo>
                  <a:cubicBezTo>
                    <a:pt x="136" y="101"/>
                    <a:pt x="139" y="104"/>
                    <a:pt x="142" y="106"/>
                  </a:cubicBezTo>
                  <a:cubicBezTo>
                    <a:pt x="137" y="110"/>
                    <a:pt x="133" y="114"/>
                    <a:pt x="128" y="118"/>
                  </a:cubicBezTo>
                  <a:cubicBezTo>
                    <a:pt x="125" y="116"/>
                    <a:pt x="122" y="113"/>
                    <a:pt x="119" y="111"/>
                  </a:cubicBezTo>
                  <a:cubicBezTo>
                    <a:pt x="124" y="107"/>
                    <a:pt x="128" y="102"/>
                    <a:pt x="133" y="98"/>
                  </a:cubicBezTo>
                  <a:close/>
                  <a:moveTo>
                    <a:pt x="114" y="115"/>
                  </a:moveTo>
                  <a:cubicBezTo>
                    <a:pt x="115" y="114"/>
                    <a:pt x="116" y="114"/>
                    <a:pt x="117" y="113"/>
                  </a:cubicBezTo>
                  <a:cubicBezTo>
                    <a:pt x="120" y="115"/>
                    <a:pt x="123" y="118"/>
                    <a:pt x="126" y="121"/>
                  </a:cubicBezTo>
                  <a:cubicBezTo>
                    <a:pt x="122" y="124"/>
                    <a:pt x="118" y="128"/>
                    <a:pt x="114" y="132"/>
                  </a:cubicBezTo>
                  <a:cubicBezTo>
                    <a:pt x="111" y="129"/>
                    <a:pt x="108" y="126"/>
                    <a:pt x="106" y="124"/>
                  </a:cubicBezTo>
                  <a:cubicBezTo>
                    <a:pt x="108" y="121"/>
                    <a:pt x="111" y="118"/>
                    <a:pt x="114" y="115"/>
                  </a:cubicBezTo>
                  <a:close/>
                  <a:moveTo>
                    <a:pt x="103" y="126"/>
                  </a:moveTo>
                  <a:cubicBezTo>
                    <a:pt x="106" y="129"/>
                    <a:pt x="108" y="131"/>
                    <a:pt x="111" y="134"/>
                  </a:cubicBezTo>
                  <a:cubicBezTo>
                    <a:pt x="105" y="139"/>
                    <a:pt x="100" y="144"/>
                    <a:pt x="94" y="149"/>
                  </a:cubicBezTo>
                  <a:cubicBezTo>
                    <a:pt x="91" y="147"/>
                    <a:pt x="89" y="145"/>
                    <a:pt x="86" y="143"/>
                  </a:cubicBezTo>
                  <a:cubicBezTo>
                    <a:pt x="92" y="137"/>
                    <a:pt x="98" y="131"/>
                    <a:pt x="103" y="126"/>
                  </a:cubicBezTo>
                  <a:close/>
                  <a:moveTo>
                    <a:pt x="84" y="144"/>
                  </a:moveTo>
                  <a:cubicBezTo>
                    <a:pt x="86" y="147"/>
                    <a:pt x="89" y="149"/>
                    <a:pt x="91" y="152"/>
                  </a:cubicBezTo>
                  <a:cubicBezTo>
                    <a:pt x="87" y="156"/>
                    <a:pt x="83" y="160"/>
                    <a:pt x="78" y="163"/>
                  </a:cubicBezTo>
                  <a:cubicBezTo>
                    <a:pt x="77" y="162"/>
                    <a:pt x="75" y="161"/>
                    <a:pt x="74" y="159"/>
                  </a:cubicBezTo>
                  <a:cubicBezTo>
                    <a:pt x="73" y="158"/>
                    <a:pt x="71" y="160"/>
                    <a:pt x="72" y="161"/>
                  </a:cubicBezTo>
                  <a:cubicBezTo>
                    <a:pt x="73" y="163"/>
                    <a:pt x="75" y="164"/>
                    <a:pt x="76" y="165"/>
                  </a:cubicBezTo>
                  <a:cubicBezTo>
                    <a:pt x="72" y="169"/>
                    <a:pt x="68" y="173"/>
                    <a:pt x="63" y="176"/>
                  </a:cubicBezTo>
                  <a:cubicBezTo>
                    <a:pt x="61" y="174"/>
                    <a:pt x="59" y="172"/>
                    <a:pt x="57" y="169"/>
                  </a:cubicBezTo>
                  <a:cubicBezTo>
                    <a:pt x="66" y="161"/>
                    <a:pt x="75" y="153"/>
                    <a:pt x="84" y="144"/>
                  </a:cubicBezTo>
                  <a:close/>
                  <a:moveTo>
                    <a:pt x="55" y="171"/>
                  </a:moveTo>
                  <a:cubicBezTo>
                    <a:pt x="57" y="174"/>
                    <a:pt x="59" y="176"/>
                    <a:pt x="61" y="178"/>
                  </a:cubicBezTo>
                  <a:cubicBezTo>
                    <a:pt x="56" y="183"/>
                    <a:pt x="51" y="187"/>
                    <a:pt x="46" y="192"/>
                  </a:cubicBezTo>
                  <a:cubicBezTo>
                    <a:pt x="43" y="190"/>
                    <a:pt x="41" y="187"/>
                    <a:pt x="38" y="185"/>
                  </a:cubicBezTo>
                  <a:cubicBezTo>
                    <a:pt x="44" y="181"/>
                    <a:pt x="49" y="176"/>
                    <a:pt x="55" y="171"/>
                  </a:cubicBezTo>
                  <a:close/>
                  <a:moveTo>
                    <a:pt x="36" y="187"/>
                  </a:moveTo>
                  <a:cubicBezTo>
                    <a:pt x="36" y="187"/>
                    <a:pt x="36" y="187"/>
                    <a:pt x="36" y="187"/>
                  </a:cubicBezTo>
                  <a:cubicBezTo>
                    <a:pt x="39" y="189"/>
                    <a:pt x="41" y="192"/>
                    <a:pt x="43" y="194"/>
                  </a:cubicBezTo>
                  <a:cubicBezTo>
                    <a:pt x="39" y="198"/>
                    <a:pt x="35" y="201"/>
                    <a:pt x="31" y="205"/>
                  </a:cubicBezTo>
                  <a:cubicBezTo>
                    <a:pt x="28" y="202"/>
                    <a:pt x="25" y="200"/>
                    <a:pt x="22" y="197"/>
                  </a:cubicBezTo>
                  <a:cubicBezTo>
                    <a:pt x="27" y="194"/>
                    <a:pt x="31" y="190"/>
                    <a:pt x="36" y="187"/>
                  </a:cubicBezTo>
                  <a:close/>
                  <a:moveTo>
                    <a:pt x="7" y="208"/>
                  </a:moveTo>
                  <a:cubicBezTo>
                    <a:pt x="11" y="205"/>
                    <a:pt x="16" y="202"/>
                    <a:pt x="20" y="199"/>
                  </a:cubicBezTo>
                  <a:cubicBezTo>
                    <a:pt x="20" y="199"/>
                    <a:pt x="20" y="199"/>
                    <a:pt x="20" y="199"/>
                  </a:cubicBezTo>
                  <a:cubicBezTo>
                    <a:pt x="23" y="202"/>
                    <a:pt x="25" y="204"/>
                    <a:pt x="28" y="207"/>
                  </a:cubicBezTo>
                  <a:cubicBezTo>
                    <a:pt x="24" y="210"/>
                    <a:pt x="20" y="214"/>
                    <a:pt x="17" y="217"/>
                  </a:cubicBezTo>
                  <a:cubicBezTo>
                    <a:pt x="13" y="214"/>
                    <a:pt x="10" y="211"/>
                    <a:pt x="7" y="208"/>
                  </a:cubicBezTo>
                  <a:close/>
                  <a:moveTo>
                    <a:pt x="19" y="219"/>
                  </a:moveTo>
                  <a:cubicBezTo>
                    <a:pt x="23" y="216"/>
                    <a:pt x="27" y="213"/>
                    <a:pt x="31" y="210"/>
                  </a:cubicBezTo>
                  <a:cubicBezTo>
                    <a:pt x="35" y="214"/>
                    <a:pt x="39" y="218"/>
                    <a:pt x="43" y="222"/>
                  </a:cubicBezTo>
                  <a:cubicBezTo>
                    <a:pt x="39" y="225"/>
                    <a:pt x="36" y="228"/>
                    <a:pt x="33" y="232"/>
                  </a:cubicBezTo>
                  <a:cubicBezTo>
                    <a:pt x="28" y="227"/>
                    <a:pt x="24" y="223"/>
                    <a:pt x="19" y="219"/>
                  </a:cubicBezTo>
                  <a:close/>
                  <a:moveTo>
                    <a:pt x="35" y="234"/>
                  </a:moveTo>
                  <a:cubicBezTo>
                    <a:pt x="38" y="231"/>
                    <a:pt x="42" y="228"/>
                    <a:pt x="45" y="225"/>
                  </a:cubicBezTo>
                  <a:cubicBezTo>
                    <a:pt x="47" y="227"/>
                    <a:pt x="49" y="229"/>
                    <a:pt x="51" y="231"/>
                  </a:cubicBezTo>
                  <a:cubicBezTo>
                    <a:pt x="49" y="232"/>
                    <a:pt x="48" y="234"/>
                    <a:pt x="46" y="236"/>
                  </a:cubicBezTo>
                  <a:cubicBezTo>
                    <a:pt x="45" y="237"/>
                    <a:pt x="46" y="239"/>
                    <a:pt x="48" y="238"/>
                  </a:cubicBezTo>
                  <a:cubicBezTo>
                    <a:pt x="50" y="237"/>
                    <a:pt x="52" y="235"/>
                    <a:pt x="54" y="234"/>
                  </a:cubicBezTo>
                  <a:cubicBezTo>
                    <a:pt x="57" y="237"/>
                    <a:pt x="60" y="240"/>
                    <a:pt x="63" y="243"/>
                  </a:cubicBezTo>
                  <a:cubicBezTo>
                    <a:pt x="60" y="246"/>
                    <a:pt x="57" y="248"/>
                    <a:pt x="53" y="251"/>
                  </a:cubicBezTo>
                  <a:cubicBezTo>
                    <a:pt x="47" y="245"/>
                    <a:pt x="41" y="239"/>
                    <a:pt x="35" y="234"/>
                  </a:cubicBezTo>
                  <a:close/>
                  <a:moveTo>
                    <a:pt x="65" y="264"/>
                  </a:moveTo>
                  <a:cubicBezTo>
                    <a:pt x="62" y="260"/>
                    <a:pt x="59" y="257"/>
                    <a:pt x="55" y="253"/>
                  </a:cubicBezTo>
                  <a:cubicBezTo>
                    <a:pt x="59" y="250"/>
                    <a:pt x="62" y="248"/>
                    <a:pt x="65" y="245"/>
                  </a:cubicBezTo>
                  <a:cubicBezTo>
                    <a:pt x="68" y="248"/>
                    <a:pt x="72" y="251"/>
                    <a:pt x="75" y="254"/>
                  </a:cubicBezTo>
                  <a:cubicBezTo>
                    <a:pt x="72" y="257"/>
                    <a:pt x="69" y="261"/>
                    <a:pt x="65" y="264"/>
                  </a:cubicBezTo>
                  <a:close/>
                  <a:moveTo>
                    <a:pt x="78" y="251"/>
                  </a:moveTo>
                  <a:cubicBezTo>
                    <a:pt x="75" y="248"/>
                    <a:pt x="73" y="244"/>
                    <a:pt x="70" y="241"/>
                  </a:cubicBezTo>
                  <a:cubicBezTo>
                    <a:pt x="74" y="238"/>
                    <a:pt x="78" y="234"/>
                    <a:pt x="82" y="231"/>
                  </a:cubicBezTo>
                  <a:cubicBezTo>
                    <a:pt x="83" y="232"/>
                    <a:pt x="84" y="233"/>
                    <a:pt x="86" y="234"/>
                  </a:cubicBezTo>
                  <a:cubicBezTo>
                    <a:pt x="87" y="235"/>
                    <a:pt x="89" y="233"/>
                    <a:pt x="88" y="232"/>
                  </a:cubicBezTo>
                  <a:cubicBezTo>
                    <a:pt x="87" y="230"/>
                    <a:pt x="86" y="229"/>
                    <a:pt x="85" y="228"/>
                  </a:cubicBezTo>
                  <a:cubicBezTo>
                    <a:pt x="89" y="224"/>
                    <a:pt x="93" y="220"/>
                    <a:pt x="98" y="217"/>
                  </a:cubicBezTo>
                  <a:cubicBezTo>
                    <a:pt x="101" y="219"/>
                    <a:pt x="103" y="221"/>
                    <a:pt x="106" y="224"/>
                  </a:cubicBezTo>
                  <a:cubicBezTo>
                    <a:pt x="97" y="233"/>
                    <a:pt x="87" y="242"/>
                    <a:pt x="78" y="251"/>
                  </a:cubicBezTo>
                  <a:close/>
                  <a:moveTo>
                    <a:pt x="109" y="221"/>
                  </a:moveTo>
                  <a:cubicBezTo>
                    <a:pt x="107" y="218"/>
                    <a:pt x="104" y="216"/>
                    <a:pt x="102" y="213"/>
                  </a:cubicBezTo>
                  <a:cubicBezTo>
                    <a:pt x="105" y="210"/>
                    <a:pt x="109" y="207"/>
                    <a:pt x="112" y="204"/>
                  </a:cubicBezTo>
                  <a:cubicBezTo>
                    <a:pt x="114" y="206"/>
                    <a:pt x="117" y="208"/>
                    <a:pt x="119" y="210"/>
                  </a:cubicBezTo>
                  <a:cubicBezTo>
                    <a:pt x="119" y="210"/>
                    <a:pt x="119" y="210"/>
                    <a:pt x="120" y="210"/>
                  </a:cubicBezTo>
                  <a:cubicBezTo>
                    <a:pt x="116" y="214"/>
                    <a:pt x="113" y="217"/>
                    <a:pt x="109" y="221"/>
                  </a:cubicBezTo>
                  <a:close/>
                  <a:moveTo>
                    <a:pt x="122" y="208"/>
                  </a:moveTo>
                  <a:cubicBezTo>
                    <a:pt x="122" y="208"/>
                    <a:pt x="122" y="207"/>
                    <a:pt x="122" y="207"/>
                  </a:cubicBezTo>
                  <a:cubicBezTo>
                    <a:pt x="120" y="205"/>
                    <a:pt x="118" y="203"/>
                    <a:pt x="116" y="200"/>
                  </a:cubicBezTo>
                  <a:cubicBezTo>
                    <a:pt x="121" y="196"/>
                    <a:pt x="126" y="192"/>
                    <a:pt x="130" y="188"/>
                  </a:cubicBezTo>
                  <a:cubicBezTo>
                    <a:pt x="133" y="190"/>
                    <a:pt x="135" y="191"/>
                    <a:pt x="138" y="193"/>
                  </a:cubicBezTo>
                  <a:cubicBezTo>
                    <a:pt x="132" y="198"/>
                    <a:pt x="127" y="203"/>
                    <a:pt x="122" y="208"/>
                  </a:cubicBezTo>
                  <a:close/>
                  <a:moveTo>
                    <a:pt x="153" y="179"/>
                  </a:moveTo>
                  <a:cubicBezTo>
                    <a:pt x="149" y="182"/>
                    <a:pt x="145" y="186"/>
                    <a:pt x="141" y="190"/>
                  </a:cubicBezTo>
                  <a:cubicBezTo>
                    <a:pt x="139" y="188"/>
                    <a:pt x="136" y="186"/>
                    <a:pt x="134" y="184"/>
                  </a:cubicBezTo>
                  <a:cubicBezTo>
                    <a:pt x="139" y="180"/>
                    <a:pt x="144" y="176"/>
                    <a:pt x="148" y="171"/>
                  </a:cubicBezTo>
                  <a:cubicBezTo>
                    <a:pt x="150" y="173"/>
                    <a:pt x="153" y="175"/>
                    <a:pt x="155" y="176"/>
                  </a:cubicBezTo>
                  <a:cubicBezTo>
                    <a:pt x="154" y="177"/>
                    <a:pt x="153" y="178"/>
                    <a:pt x="153" y="179"/>
                  </a:cubicBezTo>
                  <a:close/>
                  <a:moveTo>
                    <a:pt x="157" y="174"/>
                  </a:moveTo>
                  <a:cubicBezTo>
                    <a:pt x="156" y="172"/>
                    <a:pt x="154" y="170"/>
                    <a:pt x="152" y="168"/>
                  </a:cubicBezTo>
                  <a:cubicBezTo>
                    <a:pt x="156" y="164"/>
                    <a:pt x="160" y="160"/>
                    <a:pt x="165" y="156"/>
                  </a:cubicBezTo>
                  <a:cubicBezTo>
                    <a:pt x="166" y="156"/>
                    <a:pt x="167" y="155"/>
                    <a:pt x="166" y="154"/>
                  </a:cubicBezTo>
                  <a:cubicBezTo>
                    <a:pt x="171" y="150"/>
                    <a:pt x="176" y="145"/>
                    <a:pt x="181" y="141"/>
                  </a:cubicBezTo>
                  <a:cubicBezTo>
                    <a:pt x="182" y="142"/>
                    <a:pt x="184" y="143"/>
                    <a:pt x="186" y="144"/>
                  </a:cubicBezTo>
                  <a:cubicBezTo>
                    <a:pt x="186" y="145"/>
                    <a:pt x="186" y="145"/>
                    <a:pt x="187" y="145"/>
                  </a:cubicBezTo>
                  <a:cubicBezTo>
                    <a:pt x="177" y="154"/>
                    <a:pt x="167" y="164"/>
                    <a:pt x="157" y="174"/>
                  </a:cubicBezTo>
                  <a:close/>
                  <a:moveTo>
                    <a:pt x="189" y="142"/>
                  </a:moveTo>
                  <a:cubicBezTo>
                    <a:pt x="189" y="142"/>
                    <a:pt x="189" y="141"/>
                    <a:pt x="188" y="141"/>
                  </a:cubicBezTo>
                  <a:cubicBezTo>
                    <a:pt x="187" y="140"/>
                    <a:pt x="186" y="138"/>
                    <a:pt x="184" y="137"/>
                  </a:cubicBezTo>
                  <a:cubicBezTo>
                    <a:pt x="190" y="132"/>
                    <a:pt x="195" y="127"/>
                    <a:pt x="201" y="121"/>
                  </a:cubicBezTo>
                  <a:cubicBezTo>
                    <a:pt x="202" y="122"/>
                    <a:pt x="204" y="123"/>
                    <a:pt x="206" y="124"/>
                  </a:cubicBezTo>
                  <a:cubicBezTo>
                    <a:pt x="207" y="125"/>
                    <a:pt x="209" y="123"/>
                    <a:pt x="208" y="122"/>
                  </a:cubicBezTo>
                  <a:cubicBezTo>
                    <a:pt x="206" y="121"/>
                    <a:pt x="205" y="120"/>
                    <a:pt x="203" y="118"/>
                  </a:cubicBezTo>
                  <a:cubicBezTo>
                    <a:pt x="207" y="115"/>
                    <a:pt x="211" y="111"/>
                    <a:pt x="214" y="108"/>
                  </a:cubicBezTo>
                  <a:cubicBezTo>
                    <a:pt x="215" y="109"/>
                    <a:pt x="216" y="110"/>
                    <a:pt x="218" y="110"/>
                  </a:cubicBezTo>
                  <a:cubicBezTo>
                    <a:pt x="220" y="112"/>
                    <a:pt x="223" y="108"/>
                    <a:pt x="221" y="107"/>
                  </a:cubicBezTo>
                  <a:cubicBezTo>
                    <a:pt x="220" y="106"/>
                    <a:pt x="219" y="105"/>
                    <a:pt x="218" y="104"/>
                  </a:cubicBezTo>
                  <a:cubicBezTo>
                    <a:pt x="221" y="100"/>
                    <a:pt x="225" y="97"/>
                    <a:pt x="229" y="93"/>
                  </a:cubicBezTo>
                  <a:cubicBezTo>
                    <a:pt x="231" y="95"/>
                    <a:pt x="233" y="96"/>
                    <a:pt x="235" y="98"/>
                  </a:cubicBezTo>
                  <a:cubicBezTo>
                    <a:pt x="235" y="98"/>
                    <a:pt x="235" y="98"/>
                    <a:pt x="235" y="98"/>
                  </a:cubicBezTo>
                  <a:cubicBezTo>
                    <a:pt x="219" y="112"/>
                    <a:pt x="204" y="127"/>
                    <a:pt x="189" y="1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35" name="Freeform 42"/>
            <p:cNvSpPr>
              <a:spLocks noEditPoints="1"/>
            </p:cNvSpPr>
            <p:nvPr/>
          </p:nvSpPr>
          <p:spPr bwMode="auto">
            <a:xfrm>
              <a:off x="7945438" y="1687513"/>
              <a:ext cx="212725" cy="177800"/>
            </a:xfrm>
            <a:custGeom>
              <a:avLst/>
              <a:gdLst>
                <a:gd name="T0" fmla="*/ 61 w 67"/>
                <a:gd name="T1" fmla="*/ 27 h 56"/>
                <a:gd name="T2" fmla="*/ 61 w 67"/>
                <a:gd name="T3" fmla="*/ 22 h 56"/>
                <a:gd name="T4" fmla="*/ 34 w 67"/>
                <a:gd name="T5" fmla="*/ 2 h 56"/>
                <a:gd name="T6" fmla="*/ 35 w 67"/>
                <a:gd name="T7" fmla="*/ 10 h 56"/>
                <a:gd name="T8" fmla="*/ 27 w 67"/>
                <a:gd name="T9" fmla="*/ 9 h 56"/>
                <a:gd name="T10" fmla="*/ 27 w 67"/>
                <a:gd name="T11" fmla="*/ 4 h 56"/>
                <a:gd name="T12" fmla="*/ 10 w 67"/>
                <a:gd name="T13" fmla="*/ 28 h 56"/>
                <a:gd name="T14" fmla="*/ 23 w 67"/>
                <a:gd name="T15" fmla="*/ 23 h 56"/>
                <a:gd name="T16" fmla="*/ 4 w 67"/>
                <a:gd name="T17" fmla="*/ 27 h 56"/>
                <a:gd name="T18" fmla="*/ 17 w 67"/>
                <a:gd name="T19" fmla="*/ 43 h 56"/>
                <a:gd name="T20" fmla="*/ 29 w 67"/>
                <a:gd name="T21" fmla="*/ 53 h 56"/>
                <a:gd name="T22" fmla="*/ 33 w 67"/>
                <a:gd name="T23" fmla="*/ 52 h 56"/>
                <a:gd name="T24" fmla="*/ 44 w 67"/>
                <a:gd name="T25" fmla="*/ 43 h 56"/>
                <a:gd name="T26" fmla="*/ 47 w 67"/>
                <a:gd name="T27" fmla="*/ 40 h 56"/>
                <a:gd name="T28" fmla="*/ 63 w 67"/>
                <a:gd name="T29" fmla="*/ 35 h 56"/>
                <a:gd name="T30" fmla="*/ 44 w 67"/>
                <a:gd name="T31" fmla="*/ 19 h 56"/>
                <a:gd name="T32" fmla="*/ 35 w 67"/>
                <a:gd name="T33" fmla="*/ 15 h 56"/>
                <a:gd name="T34" fmla="*/ 44 w 67"/>
                <a:gd name="T35" fmla="*/ 19 h 56"/>
                <a:gd name="T36" fmla="*/ 38 w 67"/>
                <a:gd name="T37" fmla="*/ 23 h 56"/>
                <a:gd name="T38" fmla="*/ 33 w 67"/>
                <a:gd name="T39" fmla="*/ 28 h 56"/>
                <a:gd name="T40" fmla="*/ 28 w 67"/>
                <a:gd name="T41" fmla="*/ 23 h 56"/>
                <a:gd name="T42" fmla="*/ 20 w 67"/>
                <a:gd name="T43" fmla="*/ 16 h 56"/>
                <a:gd name="T44" fmla="*/ 30 w 67"/>
                <a:gd name="T45" fmla="*/ 15 h 56"/>
                <a:gd name="T46" fmla="*/ 25 w 67"/>
                <a:gd name="T47" fmla="*/ 21 h 56"/>
                <a:gd name="T48" fmla="*/ 21 w 67"/>
                <a:gd name="T49" fmla="*/ 41 h 56"/>
                <a:gd name="T50" fmla="*/ 15 w 67"/>
                <a:gd name="T51" fmla="*/ 36 h 56"/>
                <a:gd name="T52" fmla="*/ 30 w 67"/>
                <a:gd name="T53" fmla="*/ 31 h 56"/>
                <a:gd name="T54" fmla="*/ 21 w 67"/>
                <a:gd name="T55" fmla="*/ 40 h 56"/>
                <a:gd name="T56" fmla="*/ 30 w 67"/>
                <a:gd name="T57" fmla="*/ 49 h 56"/>
                <a:gd name="T58" fmla="*/ 33 w 67"/>
                <a:gd name="T59" fmla="*/ 34 h 56"/>
                <a:gd name="T60" fmla="*/ 30 w 67"/>
                <a:gd name="T61" fmla="*/ 49 h 56"/>
                <a:gd name="T62" fmla="*/ 43 w 67"/>
                <a:gd name="T63" fmla="*/ 38 h 56"/>
                <a:gd name="T64" fmla="*/ 41 w 67"/>
                <a:gd name="T65" fmla="*/ 27 h 56"/>
                <a:gd name="T66" fmla="*/ 45 w 67"/>
                <a:gd name="T67" fmla="*/ 37 h 56"/>
                <a:gd name="T68" fmla="*/ 44 w 67"/>
                <a:gd name="T69" fmla="*/ 24 h 56"/>
                <a:gd name="T70" fmla="*/ 54 w 67"/>
                <a:gd name="T7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7" h="56">
                  <a:moveTo>
                    <a:pt x="65" y="32"/>
                  </a:moveTo>
                  <a:cubicBezTo>
                    <a:pt x="64" y="30"/>
                    <a:pt x="62" y="29"/>
                    <a:pt x="61" y="27"/>
                  </a:cubicBezTo>
                  <a:cubicBezTo>
                    <a:pt x="62" y="26"/>
                    <a:pt x="62" y="25"/>
                    <a:pt x="63" y="24"/>
                  </a:cubicBezTo>
                  <a:cubicBezTo>
                    <a:pt x="63" y="23"/>
                    <a:pt x="62" y="21"/>
                    <a:pt x="61" y="22"/>
                  </a:cubicBezTo>
                  <a:cubicBezTo>
                    <a:pt x="60" y="22"/>
                    <a:pt x="59" y="23"/>
                    <a:pt x="58" y="24"/>
                  </a:cubicBezTo>
                  <a:cubicBezTo>
                    <a:pt x="50" y="16"/>
                    <a:pt x="42" y="9"/>
                    <a:pt x="34" y="2"/>
                  </a:cubicBezTo>
                  <a:cubicBezTo>
                    <a:pt x="31" y="0"/>
                    <a:pt x="28" y="3"/>
                    <a:pt x="30" y="5"/>
                  </a:cubicBezTo>
                  <a:cubicBezTo>
                    <a:pt x="32" y="7"/>
                    <a:pt x="33" y="8"/>
                    <a:pt x="35" y="10"/>
                  </a:cubicBezTo>
                  <a:cubicBezTo>
                    <a:pt x="34" y="11"/>
                    <a:pt x="33" y="12"/>
                    <a:pt x="32" y="13"/>
                  </a:cubicBezTo>
                  <a:cubicBezTo>
                    <a:pt x="30" y="11"/>
                    <a:pt x="28" y="10"/>
                    <a:pt x="27" y="9"/>
                  </a:cubicBezTo>
                  <a:cubicBezTo>
                    <a:pt x="27" y="8"/>
                    <a:pt x="28" y="7"/>
                    <a:pt x="29" y="6"/>
                  </a:cubicBezTo>
                  <a:cubicBezTo>
                    <a:pt x="29" y="6"/>
                    <a:pt x="29" y="4"/>
                    <a:pt x="27" y="4"/>
                  </a:cubicBezTo>
                  <a:cubicBezTo>
                    <a:pt x="18" y="8"/>
                    <a:pt x="12" y="18"/>
                    <a:pt x="8" y="26"/>
                  </a:cubicBezTo>
                  <a:cubicBezTo>
                    <a:pt x="7" y="28"/>
                    <a:pt x="9" y="29"/>
                    <a:pt x="10" y="28"/>
                  </a:cubicBezTo>
                  <a:cubicBezTo>
                    <a:pt x="12" y="24"/>
                    <a:pt x="15" y="21"/>
                    <a:pt x="18" y="18"/>
                  </a:cubicBezTo>
                  <a:cubicBezTo>
                    <a:pt x="19" y="20"/>
                    <a:pt x="21" y="21"/>
                    <a:pt x="23" y="2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0" y="32"/>
                    <a:pt x="7" y="29"/>
                    <a:pt x="4" y="27"/>
                  </a:cubicBezTo>
                  <a:cubicBezTo>
                    <a:pt x="3" y="26"/>
                    <a:pt x="0" y="28"/>
                    <a:pt x="2" y="2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0" y="46"/>
                    <a:pt x="23" y="49"/>
                    <a:pt x="27" y="52"/>
                  </a:cubicBezTo>
                  <a:cubicBezTo>
                    <a:pt x="27" y="53"/>
                    <a:pt x="28" y="54"/>
                    <a:pt x="29" y="53"/>
                  </a:cubicBezTo>
                  <a:cubicBezTo>
                    <a:pt x="30" y="54"/>
                    <a:pt x="30" y="54"/>
                    <a:pt x="31" y="55"/>
                  </a:cubicBezTo>
                  <a:cubicBezTo>
                    <a:pt x="33" y="56"/>
                    <a:pt x="35" y="54"/>
                    <a:pt x="33" y="52"/>
                  </a:cubicBezTo>
                  <a:cubicBezTo>
                    <a:pt x="33" y="52"/>
                    <a:pt x="33" y="52"/>
                    <a:pt x="33" y="51"/>
                  </a:cubicBezTo>
                  <a:cubicBezTo>
                    <a:pt x="36" y="49"/>
                    <a:pt x="40" y="46"/>
                    <a:pt x="44" y="43"/>
                  </a:cubicBezTo>
                  <a:cubicBezTo>
                    <a:pt x="44" y="43"/>
                    <a:pt x="45" y="43"/>
                    <a:pt x="45" y="42"/>
                  </a:cubicBezTo>
                  <a:cubicBezTo>
                    <a:pt x="46" y="41"/>
                    <a:pt x="47" y="41"/>
                    <a:pt x="47" y="40"/>
                  </a:cubicBezTo>
                  <a:cubicBezTo>
                    <a:pt x="51" y="38"/>
                    <a:pt x="55" y="35"/>
                    <a:pt x="58" y="31"/>
                  </a:cubicBezTo>
                  <a:cubicBezTo>
                    <a:pt x="59" y="32"/>
                    <a:pt x="61" y="34"/>
                    <a:pt x="63" y="35"/>
                  </a:cubicBezTo>
                  <a:cubicBezTo>
                    <a:pt x="65" y="37"/>
                    <a:pt x="67" y="33"/>
                    <a:pt x="65" y="32"/>
                  </a:cubicBezTo>
                  <a:close/>
                  <a:moveTo>
                    <a:pt x="44" y="19"/>
                  </a:moveTo>
                  <a:cubicBezTo>
                    <a:pt x="43" y="19"/>
                    <a:pt x="42" y="20"/>
                    <a:pt x="41" y="21"/>
                  </a:cubicBezTo>
                  <a:cubicBezTo>
                    <a:pt x="39" y="19"/>
                    <a:pt x="37" y="17"/>
                    <a:pt x="35" y="15"/>
                  </a:cubicBezTo>
                  <a:cubicBezTo>
                    <a:pt x="36" y="14"/>
                    <a:pt x="37" y="13"/>
                    <a:pt x="37" y="12"/>
                  </a:cubicBezTo>
                  <a:cubicBezTo>
                    <a:pt x="40" y="14"/>
                    <a:pt x="42" y="16"/>
                    <a:pt x="44" y="19"/>
                  </a:cubicBezTo>
                  <a:close/>
                  <a:moveTo>
                    <a:pt x="33" y="18"/>
                  </a:moveTo>
                  <a:cubicBezTo>
                    <a:pt x="35" y="19"/>
                    <a:pt x="36" y="21"/>
                    <a:pt x="38" y="23"/>
                  </a:cubicBezTo>
                  <a:cubicBezTo>
                    <a:pt x="36" y="25"/>
                    <a:pt x="35" y="26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1" y="26"/>
                    <a:pt x="29" y="25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1"/>
                    <a:pt x="31" y="19"/>
                    <a:pt x="33" y="18"/>
                  </a:cubicBezTo>
                  <a:close/>
                  <a:moveTo>
                    <a:pt x="20" y="16"/>
                  </a:moveTo>
                  <a:cubicBezTo>
                    <a:pt x="21" y="14"/>
                    <a:pt x="23" y="12"/>
                    <a:pt x="25" y="11"/>
                  </a:cubicBezTo>
                  <a:cubicBezTo>
                    <a:pt x="27" y="12"/>
                    <a:pt x="28" y="13"/>
                    <a:pt x="30" y="15"/>
                  </a:cubicBezTo>
                  <a:cubicBezTo>
                    <a:pt x="28" y="17"/>
                    <a:pt x="27" y="19"/>
                    <a:pt x="25" y="20"/>
                  </a:cubicBezTo>
                  <a:cubicBezTo>
                    <a:pt x="25" y="21"/>
                    <a:pt x="25" y="21"/>
                    <a:pt x="25" y="21"/>
                  </a:cubicBezTo>
                  <a:lnTo>
                    <a:pt x="20" y="16"/>
                  </a:lnTo>
                  <a:close/>
                  <a:moveTo>
                    <a:pt x="21" y="41"/>
                  </a:moveTo>
                  <a:cubicBezTo>
                    <a:pt x="20" y="40"/>
                    <a:pt x="19" y="40"/>
                    <a:pt x="19" y="39"/>
                  </a:cubicBezTo>
                  <a:cubicBezTo>
                    <a:pt x="18" y="38"/>
                    <a:pt x="17" y="37"/>
                    <a:pt x="15" y="36"/>
                  </a:cubicBezTo>
                  <a:cubicBezTo>
                    <a:pt x="19" y="33"/>
                    <a:pt x="22" y="29"/>
                    <a:pt x="25" y="26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7" y="34"/>
                    <a:pt x="24" y="37"/>
                    <a:pt x="21" y="40"/>
                  </a:cubicBezTo>
                  <a:cubicBezTo>
                    <a:pt x="21" y="40"/>
                    <a:pt x="21" y="41"/>
                    <a:pt x="21" y="41"/>
                  </a:cubicBezTo>
                  <a:close/>
                  <a:moveTo>
                    <a:pt x="30" y="49"/>
                  </a:moveTo>
                  <a:cubicBezTo>
                    <a:pt x="28" y="47"/>
                    <a:pt x="26" y="45"/>
                    <a:pt x="23" y="42"/>
                  </a:cubicBezTo>
                  <a:cubicBezTo>
                    <a:pt x="26" y="40"/>
                    <a:pt x="30" y="37"/>
                    <a:pt x="33" y="34"/>
                  </a:cubicBezTo>
                  <a:cubicBezTo>
                    <a:pt x="35" y="36"/>
                    <a:pt x="38" y="39"/>
                    <a:pt x="40" y="41"/>
                  </a:cubicBezTo>
                  <a:cubicBezTo>
                    <a:pt x="37" y="44"/>
                    <a:pt x="34" y="46"/>
                    <a:pt x="30" y="49"/>
                  </a:cubicBezTo>
                  <a:close/>
                  <a:moveTo>
                    <a:pt x="45" y="37"/>
                  </a:moveTo>
                  <a:cubicBezTo>
                    <a:pt x="45" y="37"/>
                    <a:pt x="44" y="38"/>
                    <a:pt x="43" y="38"/>
                  </a:cubicBezTo>
                  <a:cubicBezTo>
                    <a:pt x="41" y="36"/>
                    <a:pt x="39" y="34"/>
                    <a:pt x="36" y="31"/>
                  </a:cubicBezTo>
                  <a:cubicBezTo>
                    <a:pt x="38" y="30"/>
                    <a:pt x="40" y="28"/>
                    <a:pt x="41" y="27"/>
                  </a:cubicBezTo>
                  <a:cubicBezTo>
                    <a:pt x="43" y="29"/>
                    <a:pt x="46" y="32"/>
                    <a:pt x="48" y="34"/>
                  </a:cubicBezTo>
                  <a:cubicBezTo>
                    <a:pt x="47" y="35"/>
                    <a:pt x="46" y="36"/>
                    <a:pt x="45" y="37"/>
                  </a:cubicBezTo>
                  <a:close/>
                  <a:moveTo>
                    <a:pt x="50" y="31"/>
                  </a:moveTo>
                  <a:cubicBezTo>
                    <a:pt x="49" y="29"/>
                    <a:pt x="46" y="26"/>
                    <a:pt x="44" y="24"/>
                  </a:cubicBezTo>
                  <a:cubicBezTo>
                    <a:pt x="45" y="23"/>
                    <a:pt x="46" y="22"/>
                    <a:pt x="47" y="21"/>
                  </a:cubicBezTo>
                  <a:cubicBezTo>
                    <a:pt x="49" y="23"/>
                    <a:pt x="51" y="26"/>
                    <a:pt x="54" y="28"/>
                  </a:cubicBezTo>
                  <a:cubicBezTo>
                    <a:pt x="53" y="29"/>
                    <a:pt x="51" y="30"/>
                    <a:pt x="50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1036" name="Freeform 43"/>
          <p:cNvSpPr>
            <a:spLocks noEditPoints="1"/>
          </p:cNvSpPr>
          <p:nvPr/>
        </p:nvSpPr>
        <p:spPr bwMode="auto">
          <a:xfrm>
            <a:off x="6316558" y="3225801"/>
            <a:ext cx="1174751" cy="1166284"/>
          </a:xfrm>
          <a:custGeom>
            <a:avLst/>
            <a:gdLst>
              <a:gd name="T0" fmla="*/ 275 w 277"/>
              <a:gd name="T1" fmla="*/ 3 h 275"/>
              <a:gd name="T2" fmla="*/ 271 w 277"/>
              <a:gd name="T3" fmla="*/ 1 h 275"/>
              <a:gd name="T4" fmla="*/ 136 w 277"/>
              <a:gd name="T5" fmla="*/ 77 h 275"/>
              <a:gd name="T6" fmla="*/ 3 w 277"/>
              <a:gd name="T7" fmla="*/ 154 h 275"/>
              <a:gd name="T8" fmla="*/ 4 w 277"/>
              <a:gd name="T9" fmla="*/ 160 h 275"/>
              <a:gd name="T10" fmla="*/ 6 w 277"/>
              <a:gd name="T11" fmla="*/ 163 h 275"/>
              <a:gd name="T12" fmla="*/ 10 w 277"/>
              <a:gd name="T13" fmla="*/ 166 h 275"/>
              <a:gd name="T14" fmla="*/ 13 w 277"/>
              <a:gd name="T15" fmla="*/ 168 h 275"/>
              <a:gd name="T16" fmla="*/ 85 w 277"/>
              <a:gd name="T17" fmla="*/ 205 h 275"/>
              <a:gd name="T18" fmla="*/ 86 w 277"/>
              <a:gd name="T19" fmla="*/ 205 h 275"/>
              <a:gd name="T20" fmla="*/ 90 w 277"/>
              <a:gd name="T21" fmla="*/ 206 h 275"/>
              <a:gd name="T22" fmla="*/ 92 w 277"/>
              <a:gd name="T23" fmla="*/ 208 h 275"/>
              <a:gd name="T24" fmla="*/ 115 w 277"/>
              <a:gd name="T25" fmla="*/ 212 h 275"/>
              <a:gd name="T26" fmla="*/ 111 w 277"/>
              <a:gd name="T27" fmla="*/ 218 h 275"/>
              <a:gd name="T28" fmla="*/ 113 w 277"/>
              <a:gd name="T29" fmla="*/ 222 h 275"/>
              <a:gd name="T30" fmla="*/ 205 w 277"/>
              <a:gd name="T31" fmla="*/ 274 h 275"/>
              <a:gd name="T32" fmla="*/ 209 w 277"/>
              <a:gd name="T33" fmla="*/ 271 h 275"/>
              <a:gd name="T34" fmla="*/ 210 w 277"/>
              <a:gd name="T35" fmla="*/ 270 h 275"/>
              <a:gd name="T36" fmla="*/ 223 w 277"/>
              <a:gd name="T37" fmla="*/ 206 h 275"/>
              <a:gd name="T38" fmla="*/ 240 w 277"/>
              <a:gd name="T39" fmla="*/ 138 h 275"/>
              <a:gd name="T40" fmla="*/ 275 w 277"/>
              <a:gd name="T41" fmla="*/ 9 h 275"/>
              <a:gd name="T42" fmla="*/ 276 w 277"/>
              <a:gd name="T43" fmla="*/ 7 h 275"/>
              <a:gd name="T44" fmla="*/ 275 w 277"/>
              <a:gd name="T45" fmla="*/ 3 h 275"/>
              <a:gd name="T46" fmla="*/ 94 w 277"/>
              <a:gd name="T47" fmla="*/ 203 h 275"/>
              <a:gd name="T48" fmla="*/ 229 w 277"/>
              <a:gd name="T49" fmla="*/ 60 h 275"/>
              <a:gd name="T50" fmla="*/ 119 w 277"/>
              <a:gd name="T51" fmla="*/ 207 h 275"/>
              <a:gd name="T52" fmla="*/ 94 w 277"/>
              <a:gd name="T53" fmla="*/ 203 h 275"/>
              <a:gd name="T54" fmla="*/ 232 w 277"/>
              <a:gd name="T55" fmla="*/ 140 h 275"/>
              <a:gd name="T56" fmla="*/ 204 w 277"/>
              <a:gd name="T57" fmla="*/ 267 h 275"/>
              <a:gd name="T58" fmla="*/ 115 w 277"/>
              <a:gd name="T59" fmla="*/ 223 h 275"/>
              <a:gd name="T60" fmla="*/ 115 w 277"/>
              <a:gd name="T61" fmla="*/ 222 h 275"/>
              <a:gd name="T62" fmla="*/ 115 w 277"/>
              <a:gd name="T63" fmla="*/ 221 h 275"/>
              <a:gd name="T64" fmla="*/ 263 w 277"/>
              <a:gd name="T65" fmla="*/ 25 h 275"/>
              <a:gd name="T66" fmla="*/ 232 w 277"/>
              <a:gd name="T67" fmla="*/ 140 h 275"/>
              <a:gd name="T68" fmla="*/ 86 w 277"/>
              <a:gd name="T69" fmla="*/ 201 h 275"/>
              <a:gd name="T70" fmla="*/ 47 w 277"/>
              <a:gd name="T71" fmla="*/ 180 h 275"/>
              <a:gd name="T72" fmla="*/ 20 w 277"/>
              <a:gd name="T73" fmla="*/ 164 h 275"/>
              <a:gd name="T74" fmla="*/ 14 w 277"/>
              <a:gd name="T75" fmla="*/ 160 h 275"/>
              <a:gd name="T76" fmla="*/ 11 w 277"/>
              <a:gd name="T77" fmla="*/ 157 h 275"/>
              <a:gd name="T78" fmla="*/ 140 w 277"/>
              <a:gd name="T79" fmla="*/ 84 h 275"/>
              <a:gd name="T80" fmla="*/ 264 w 277"/>
              <a:gd name="T81" fmla="*/ 12 h 275"/>
              <a:gd name="T82" fmla="*/ 86 w 277"/>
              <a:gd name="T83" fmla="*/ 201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77" h="275">
                <a:moveTo>
                  <a:pt x="275" y="3"/>
                </a:moveTo>
                <a:cubicBezTo>
                  <a:pt x="275" y="1"/>
                  <a:pt x="273" y="0"/>
                  <a:pt x="271" y="1"/>
                </a:cubicBezTo>
                <a:cubicBezTo>
                  <a:pt x="224" y="23"/>
                  <a:pt x="181" y="51"/>
                  <a:pt x="136" y="77"/>
                </a:cubicBezTo>
                <a:cubicBezTo>
                  <a:pt x="92" y="102"/>
                  <a:pt x="44" y="125"/>
                  <a:pt x="3" y="154"/>
                </a:cubicBezTo>
                <a:cubicBezTo>
                  <a:pt x="0" y="156"/>
                  <a:pt x="1" y="159"/>
                  <a:pt x="4" y="160"/>
                </a:cubicBezTo>
                <a:cubicBezTo>
                  <a:pt x="4" y="161"/>
                  <a:pt x="4" y="162"/>
                  <a:pt x="6" y="163"/>
                </a:cubicBezTo>
                <a:cubicBezTo>
                  <a:pt x="7" y="164"/>
                  <a:pt x="9" y="165"/>
                  <a:pt x="10" y="166"/>
                </a:cubicBezTo>
                <a:cubicBezTo>
                  <a:pt x="11" y="167"/>
                  <a:pt x="12" y="167"/>
                  <a:pt x="13" y="168"/>
                </a:cubicBezTo>
                <a:cubicBezTo>
                  <a:pt x="33" y="185"/>
                  <a:pt x="61" y="198"/>
                  <a:pt x="85" y="205"/>
                </a:cubicBezTo>
                <a:cubicBezTo>
                  <a:pt x="85" y="205"/>
                  <a:pt x="86" y="205"/>
                  <a:pt x="86" y="205"/>
                </a:cubicBezTo>
                <a:cubicBezTo>
                  <a:pt x="87" y="206"/>
                  <a:pt x="89" y="207"/>
                  <a:pt x="90" y="206"/>
                </a:cubicBezTo>
                <a:cubicBezTo>
                  <a:pt x="91" y="207"/>
                  <a:pt x="91" y="208"/>
                  <a:pt x="92" y="208"/>
                </a:cubicBezTo>
                <a:cubicBezTo>
                  <a:pt x="100" y="210"/>
                  <a:pt x="108" y="211"/>
                  <a:pt x="115" y="212"/>
                </a:cubicBezTo>
                <a:cubicBezTo>
                  <a:pt x="114" y="214"/>
                  <a:pt x="113" y="216"/>
                  <a:pt x="111" y="218"/>
                </a:cubicBezTo>
                <a:cubicBezTo>
                  <a:pt x="110" y="220"/>
                  <a:pt x="111" y="222"/>
                  <a:pt x="113" y="222"/>
                </a:cubicBezTo>
                <a:cubicBezTo>
                  <a:pt x="111" y="228"/>
                  <a:pt x="196" y="269"/>
                  <a:pt x="205" y="274"/>
                </a:cubicBezTo>
                <a:cubicBezTo>
                  <a:pt x="207" y="275"/>
                  <a:pt x="209" y="273"/>
                  <a:pt x="209" y="271"/>
                </a:cubicBezTo>
                <a:cubicBezTo>
                  <a:pt x="209" y="271"/>
                  <a:pt x="210" y="270"/>
                  <a:pt x="210" y="270"/>
                </a:cubicBezTo>
                <a:cubicBezTo>
                  <a:pt x="216" y="249"/>
                  <a:pt x="219" y="227"/>
                  <a:pt x="223" y="206"/>
                </a:cubicBezTo>
                <a:cubicBezTo>
                  <a:pt x="228" y="183"/>
                  <a:pt x="234" y="160"/>
                  <a:pt x="240" y="138"/>
                </a:cubicBezTo>
                <a:cubicBezTo>
                  <a:pt x="250" y="95"/>
                  <a:pt x="262" y="52"/>
                  <a:pt x="275" y="9"/>
                </a:cubicBezTo>
                <a:cubicBezTo>
                  <a:pt x="275" y="8"/>
                  <a:pt x="276" y="8"/>
                  <a:pt x="276" y="7"/>
                </a:cubicBezTo>
                <a:cubicBezTo>
                  <a:pt x="277" y="6"/>
                  <a:pt x="276" y="4"/>
                  <a:pt x="275" y="3"/>
                </a:cubicBezTo>
                <a:close/>
                <a:moveTo>
                  <a:pt x="94" y="203"/>
                </a:moveTo>
                <a:cubicBezTo>
                  <a:pt x="135" y="152"/>
                  <a:pt x="184" y="108"/>
                  <a:pt x="229" y="60"/>
                </a:cubicBezTo>
                <a:cubicBezTo>
                  <a:pt x="192" y="109"/>
                  <a:pt x="155" y="157"/>
                  <a:pt x="119" y="207"/>
                </a:cubicBezTo>
                <a:cubicBezTo>
                  <a:pt x="111" y="205"/>
                  <a:pt x="102" y="204"/>
                  <a:pt x="94" y="203"/>
                </a:cubicBezTo>
                <a:close/>
                <a:moveTo>
                  <a:pt x="232" y="140"/>
                </a:moveTo>
                <a:cubicBezTo>
                  <a:pt x="222" y="181"/>
                  <a:pt x="208" y="225"/>
                  <a:pt x="204" y="267"/>
                </a:cubicBezTo>
                <a:cubicBezTo>
                  <a:pt x="186" y="258"/>
                  <a:pt x="115" y="223"/>
                  <a:pt x="115" y="223"/>
                </a:cubicBezTo>
                <a:cubicBezTo>
                  <a:pt x="115" y="222"/>
                  <a:pt x="115" y="222"/>
                  <a:pt x="115" y="222"/>
                </a:cubicBezTo>
                <a:cubicBezTo>
                  <a:pt x="115" y="222"/>
                  <a:pt x="115" y="221"/>
                  <a:pt x="115" y="221"/>
                </a:cubicBezTo>
                <a:cubicBezTo>
                  <a:pt x="168" y="158"/>
                  <a:pt x="215" y="91"/>
                  <a:pt x="263" y="25"/>
                </a:cubicBezTo>
                <a:cubicBezTo>
                  <a:pt x="252" y="63"/>
                  <a:pt x="242" y="101"/>
                  <a:pt x="232" y="140"/>
                </a:cubicBezTo>
                <a:close/>
                <a:moveTo>
                  <a:pt x="86" y="201"/>
                </a:moveTo>
                <a:cubicBezTo>
                  <a:pt x="74" y="193"/>
                  <a:pt x="60" y="187"/>
                  <a:pt x="47" y="180"/>
                </a:cubicBezTo>
                <a:cubicBezTo>
                  <a:pt x="38" y="175"/>
                  <a:pt x="29" y="168"/>
                  <a:pt x="20" y="164"/>
                </a:cubicBezTo>
                <a:cubicBezTo>
                  <a:pt x="18" y="162"/>
                  <a:pt x="16" y="161"/>
                  <a:pt x="14" y="160"/>
                </a:cubicBezTo>
                <a:cubicBezTo>
                  <a:pt x="13" y="159"/>
                  <a:pt x="12" y="158"/>
                  <a:pt x="11" y="157"/>
                </a:cubicBezTo>
                <a:cubicBezTo>
                  <a:pt x="55" y="136"/>
                  <a:pt x="98" y="108"/>
                  <a:pt x="140" y="84"/>
                </a:cubicBezTo>
                <a:cubicBezTo>
                  <a:pt x="181" y="60"/>
                  <a:pt x="224" y="38"/>
                  <a:pt x="264" y="12"/>
                </a:cubicBezTo>
                <a:cubicBezTo>
                  <a:pt x="208" y="78"/>
                  <a:pt x="141" y="134"/>
                  <a:pt x="86" y="2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037" name="Freeform 44"/>
          <p:cNvSpPr>
            <a:spLocks noEditPoints="1"/>
          </p:cNvSpPr>
          <p:nvPr/>
        </p:nvSpPr>
        <p:spPr bwMode="auto">
          <a:xfrm>
            <a:off x="885859" y="1011766"/>
            <a:ext cx="5828632" cy="4533900"/>
          </a:xfrm>
          <a:custGeom>
            <a:avLst/>
            <a:gdLst>
              <a:gd name="T0" fmla="*/ 1112 w 1157"/>
              <a:gd name="T1" fmla="*/ 885 h 1069"/>
              <a:gd name="T2" fmla="*/ 1055 w 1157"/>
              <a:gd name="T3" fmla="*/ 950 h 1069"/>
              <a:gd name="T4" fmla="*/ 1013 w 1157"/>
              <a:gd name="T5" fmla="*/ 931 h 1069"/>
              <a:gd name="T6" fmla="*/ 1041 w 1157"/>
              <a:gd name="T7" fmla="*/ 962 h 1069"/>
              <a:gd name="T8" fmla="*/ 1017 w 1157"/>
              <a:gd name="T9" fmla="*/ 992 h 1069"/>
              <a:gd name="T10" fmla="*/ 738 w 1157"/>
              <a:gd name="T11" fmla="*/ 1058 h 1069"/>
              <a:gd name="T12" fmla="*/ 468 w 1157"/>
              <a:gd name="T13" fmla="*/ 986 h 1069"/>
              <a:gd name="T14" fmla="*/ 410 w 1157"/>
              <a:gd name="T15" fmla="*/ 915 h 1069"/>
              <a:gd name="T16" fmla="*/ 379 w 1157"/>
              <a:gd name="T17" fmla="*/ 925 h 1069"/>
              <a:gd name="T18" fmla="*/ 250 w 1157"/>
              <a:gd name="T19" fmla="*/ 903 h 1069"/>
              <a:gd name="T20" fmla="*/ 81 w 1157"/>
              <a:gd name="T21" fmla="*/ 342 h 1069"/>
              <a:gd name="T22" fmla="*/ 144 w 1157"/>
              <a:gd name="T23" fmla="*/ 345 h 1069"/>
              <a:gd name="T24" fmla="*/ 82 w 1157"/>
              <a:gd name="T25" fmla="*/ 331 h 1069"/>
              <a:gd name="T26" fmla="*/ 100 w 1157"/>
              <a:gd name="T27" fmla="*/ 147 h 1069"/>
              <a:gd name="T28" fmla="*/ 310 w 1157"/>
              <a:gd name="T29" fmla="*/ 28 h 1069"/>
              <a:gd name="T30" fmla="*/ 180 w 1157"/>
              <a:gd name="T31" fmla="*/ 51 h 1069"/>
              <a:gd name="T32" fmla="*/ 69 w 1157"/>
              <a:gd name="T33" fmla="*/ 316 h 1069"/>
              <a:gd name="T34" fmla="*/ 103 w 1157"/>
              <a:gd name="T35" fmla="*/ 764 h 1069"/>
              <a:gd name="T36" fmla="*/ 386 w 1157"/>
              <a:gd name="T37" fmla="*/ 932 h 1069"/>
              <a:gd name="T38" fmla="*/ 529 w 1157"/>
              <a:gd name="T39" fmla="*/ 1024 h 1069"/>
              <a:gd name="T40" fmla="*/ 928 w 1157"/>
              <a:gd name="T41" fmla="*/ 1041 h 1069"/>
              <a:gd name="T42" fmla="*/ 1074 w 1157"/>
              <a:gd name="T43" fmla="*/ 948 h 1069"/>
              <a:gd name="T44" fmla="*/ 1151 w 1157"/>
              <a:gd name="T45" fmla="*/ 776 h 1069"/>
              <a:gd name="T46" fmla="*/ 123 w 1157"/>
              <a:gd name="T47" fmla="*/ 354 h 1069"/>
              <a:gd name="T48" fmla="*/ 86 w 1157"/>
              <a:gd name="T49" fmla="*/ 337 h 1069"/>
              <a:gd name="T50" fmla="*/ 386 w 1157"/>
              <a:gd name="T51" fmla="*/ 922 h 1069"/>
              <a:gd name="T52" fmla="*/ 382 w 1157"/>
              <a:gd name="T53" fmla="*/ 895 h 1069"/>
              <a:gd name="T54" fmla="*/ 389 w 1157"/>
              <a:gd name="T55" fmla="*/ 921 h 1069"/>
              <a:gd name="T56" fmla="*/ 1027 w 1157"/>
              <a:gd name="T57" fmla="*/ 947 h 1069"/>
              <a:gd name="T58" fmla="*/ 1020 w 1157"/>
              <a:gd name="T59" fmla="*/ 932 h 1069"/>
              <a:gd name="T60" fmla="*/ 1027 w 1157"/>
              <a:gd name="T61" fmla="*/ 921 h 1069"/>
              <a:gd name="T62" fmla="*/ 1047 w 1157"/>
              <a:gd name="T63" fmla="*/ 942 h 1069"/>
              <a:gd name="T64" fmla="*/ 1045 w 1157"/>
              <a:gd name="T65" fmla="*/ 953 h 1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57" h="1069">
                <a:moveTo>
                  <a:pt x="1151" y="776"/>
                </a:moveTo>
                <a:cubicBezTo>
                  <a:pt x="1140" y="814"/>
                  <a:pt x="1132" y="850"/>
                  <a:pt x="1112" y="885"/>
                </a:cubicBezTo>
                <a:cubicBezTo>
                  <a:pt x="1102" y="901"/>
                  <a:pt x="1091" y="917"/>
                  <a:pt x="1078" y="931"/>
                </a:cubicBezTo>
                <a:cubicBezTo>
                  <a:pt x="1071" y="938"/>
                  <a:pt x="1064" y="946"/>
                  <a:pt x="1055" y="950"/>
                </a:cubicBezTo>
                <a:cubicBezTo>
                  <a:pt x="1059" y="934"/>
                  <a:pt x="1056" y="914"/>
                  <a:pt x="1037" y="909"/>
                </a:cubicBezTo>
                <a:cubicBezTo>
                  <a:pt x="1021" y="905"/>
                  <a:pt x="1014" y="918"/>
                  <a:pt x="1013" y="931"/>
                </a:cubicBezTo>
                <a:cubicBezTo>
                  <a:pt x="1011" y="938"/>
                  <a:pt x="1012" y="946"/>
                  <a:pt x="1017" y="952"/>
                </a:cubicBezTo>
                <a:cubicBezTo>
                  <a:pt x="1024" y="960"/>
                  <a:pt x="1033" y="963"/>
                  <a:pt x="1041" y="962"/>
                </a:cubicBezTo>
                <a:cubicBezTo>
                  <a:pt x="1041" y="963"/>
                  <a:pt x="1041" y="963"/>
                  <a:pt x="1041" y="963"/>
                </a:cubicBezTo>
                <a:cubicBezTo>
                  <a:pt x="1035" y="974"/>
                  <a:pt x="1026" y="984"/>
                  <a:pt x="1017" y="992"/>
                </a:cubicBezTo>
                <a:cubicBezTo>
                  <a:pt x="994" y="1010"/>
                  <a:pt x="967" y="1020"/>
                  <a:pt x="940" y="1028"/>
                </a:cubicBezTo>
                <a:cubicBezTo>
                  <a:pt x="875" y="1049"/>
                  <a:pt x="806" y="1059"/>
                  <a:pt x="738" y="1058"/>
                </a:cubicBezTo>
                <a:cubicBezTo>
                  <a:pt x="675" y="1057"/>
                  <a:pt x="612" y="1046"/>
                  <a:pt x="553" y="1025"/>
                </a:cubicBezTo>
                <a:cubicBezTo>
                  <a:pt x="524" y="1014"/>
                  <a:pt x="495" y="1002"/>
                  <a:pt x="468" y="986"/>
                </a:cubicBezTo>
                <a:cubicBezTo>
                  <a:pt x="441" y="971"/>
                  <a:pt x="411" y="954"/>
                  <a:pt x="392" y="929"/>
                </a:cubicBezTo>
                <a:cubicBezTo>
                  <a:pt x="399" y="926"/>
                  <a:pt x="405" y="921"/>
                  <a:pt x="410" y="915"/>
                </a:cubicBezTo>
                <a:cubicBezTo>
                  <a:pt x="421" y="902"/>
                  <a:pt x="425" y="871"/>
                  <a:pt x="400" y="871"/>
                </a:cubicBezTo>
                <a:cubicBezTo>
                  <a:pt x="373" y="872"/>
                  <a:pt x="370" y="907"/>
                  <a:pt x="379" y="925"/>
                </a:cubicBezTo>
                <a:cubicBezTo>
                  <a:pt x="368" y="929"/>
                  <a:pt x="355" y="930"/>
                  <a:pt x="343" y="930"/>
                </a:cubicBezTo>
                <a:cubicBezTo>
                  <a:pt x="311" y="928"/>
                  <a:pt x="278" y="918"/>
                  <a:pt x="250" y="903"/>
                </a:cubicBezTo>
                <a:cubicBezTo>
                  <a:pt x="188" y="871"/>
                  <a:pt x="141" y="818"/>
                  <a:pt x="109" y="757"/>
                </a:cubicBezTo>
                <a:cubicBezTo>
                  <a:pt x="41" y="632"/>
                  <a:pt x="16" y="473"/>
                  <a:pt x="81" y="342"/>
                </a:cubicBezTo>
                <a:cubicBezTo>
                  <a:pt x="87" y="349"/>
                  <a:pt x="94" y="356"/>
                  <a:pt x="103" y="359"/>
                </a:cubicBezTo>
                <a:cubicBezTo>
                  <a:pt x="119" y="365"/>
                  <a:pt x="137" y="360"/>
                  <a:pt x="144" y="345"/>
                </a:cubicBezTo>
                <a:cubicBezTo>
                  <a:pt x="150" y="331"/>
                  <a:pt x="144" y="316"/>
                  <a:pt x="130" y="311"/>
                </a:cubicBezTo>
                <a:cubicBezTo>
                  <a:pt x="110" y="303"/>
                  <a:pt x="94" y="316"/>
                  <a:pt x="82" y="331"/>
                </a:cubicBezTo>
                <a:cubicBezTo>
                  <a:pt x="73" y="314"/>
                  <a:pt x="71" y="292"/>
                  <a:pt x="70" y="275"/>
                </a:cubicBezTo>
                <a:cubicBezTo>
                  <a:pt x="68" y="231"/>
                  <a:pt x="79" y="186"/>
                  <a:pt x="100" y="147"/>
                </a:cubicBezTo>
                <a:cubicBezTo>
                  <a:pt x="120" y="111"/>
                  <a:pt x="150" y="80"/>
                  <a:pt x="185" y="58"/>
                </a:cubicBezTo>
                <a:cubicBezTo>
                  <a:pt x="218" y="37"/>
                  <a:pt x="270" y="13"/>
                  <a:pt x="310" y="28"/>
                </a:cubicBezTo>
                <a:cubicBezTo>
                  <a:pt x="312" y="29"/>
                  <a:pt x="313" y="26"/>
                  <a:pt x="311" y="25"/>
                </a:cubicBezTo>
                <a:cubicBezTo>
                  <a:pt x="275" y="0"/>
                  <a:pt x="212" y="31"/>
                  <a:pt x="180" y="51"/>
                </a:cubicBezTo>
                <a:cubicBezTo>
                  <a:pt x="136" y="78"/>
                  <a:pt x="102" y="118"/>
                  <a:pt x="82" y="166"/>
                </a:cubicBezTo>
                <a:cubicBezTo>
                  <a:pt x="63" y="212"/>
                  <a:pt x="55" y="268"/>
                  <a:pt x="69" y="316"/>
                </a:cubicBezTo>
                <a:cubicBezTo>
                  <a:pt x="71" y="323"/>
                  <a:pt x="74" y="330"/>
                  <a:pt x="78" y="336"/>
                </a:cubicBezTo>
                <a:cubicBezTo>
                  <a:pt x="0" y="466"/>
                  <a:pt x="34" y="638"/>
                  <a:pt x="103" y="764"/>
                </a:cubicBezTo>
                <a:cubicBezTo>
                  <a:pt x="137" y="826"/>
                  <a:pt x="185" y="880"/>
                  <a:pt x="248" y="912"/>
                </a:cubicBezTo>
                <a:cubicBezTo>
                  <a:pt x="283" y="929"/>
                  <a:pt x="345" y="950"/>
                  <a:pt x="386" y="932"/>
                </a:cubicBezTo>
                <a:cubicBezTo>
                  <a:pt x="399" y="955"/>
                  <a:pt x="425" y="969"/>
                  <a:pt x="447" y="983"/>
                </a:cubicBezTo>
                <a:cubicBezTo>
                  <a:pt x="473" y="999"/>
                  <a:pt x="500" y="1013"/>
                  <a:pt x="529" y="1024"/>
                </a:cubicBezTo>
                <a:cubicBezTo>
                  <a:pt x="589" y="1049"/>
                  <a:pt x="654" y="1062"/>
                  <a:pt x="719" y="1065"/>
                </a:cubicBezTo>
                <a:cubicBezTo>
                  <a:pt x="789" y="1069"/>
                  <a:pt x="860" y="1060"/>
                  <a:pt x="928" y="1041"/>
                </a:cubicBezTo>
                <a:cubicBezTo>
                  <a:pt x="974" y="1027"/>
                  <a:pt x="1031" y="1008"/>
                  <a:pt x="1052" y="960"/>
                </a:cubicBezTo>
                <a:cubicBezTo>
                  <a:pt x="1060" y="958"/>
                  <a:pt x="1068" y="953"/>
                  <a:pt x="1074" y="948"/>
                </a:cubicBezTo>
                <a:cubicBezTo>
                  <a:pt x="1119" y="909"/>
                  <a:pt x="1156" y="836"/>
                  <a:pt x="1157" y="777"/>
                </a:cubicBezTo>
                <a:cubicBezTo>
                  <a:pt x="1157" y="773"/>
                  <a:pt x="1152" y="773"/>
                  <a:pt x="1151" y="776"/>
                </a:cubicBezTo>
                <a:close/>
                <a:moveTo>
                  <a:pt x="125" y="317"/>
                </a:moveTo>
                <a:cubicBezTo>
                  <a:pt x="145" y="324"/>
                  <a:pt x="139" y="348"/>
                  <a:pt x="123" y="354"/>
                </a:cubicBezTo>
                <a:cubicBezTo>
                  <a:pt x="116" y="356"/>
                  <a:pt x="104" y="353"/>
                  <a:pt x="98" y="349"/>
                </a:cubicBezTo>
                <a:cubicBezTo>
                  <a:pt x="93" y="346"/>
                  <a:pt x="89" y="341"/>
                  <a:pt x="86" y="337"/>
                </a:cubicBezTo>
                <a:cubicBezTo>
                  <a:pt x="95" y="324"/>
                  <a:pt x="109" y="312"/>
                  <a:pt x="125" y="317"/>
                </a:cubicBezTo>
                <a:close/>
                <a:moveTo>
                  <a:pt x="386" y="922"/>
                </a:moveTo>
                <a:cubicBezTo>
                  <a:pt x="386" y="922"/>
                  <a:pt x="386" y="922"/>
                  <a:pt x="386" y="922"/>
                </a:cubicBezTo>
                <a:cubicBezTo>
                  <a:pt x="381" y="914"/>
                  <a:pt x="380" y="905"/>
                  <a:pt x="382" y="895"/>
                </a:cubicBezTo>
                <a:cubicBezTo>
                  <a:pt x="390" y="875"/>
                  <a:pt x="399" y="875"/>
                  <a:pt x="410" y="898"/>
                </a:cubicBezTo>
                <a:cubicBezTo>
                  <a:pt x="409" y="908"/>
                  <a:pt x="397" y="917"/>
                  <a:pt x="389" y="921"/>
                </a:cubicBezTo>
                <a:cubicBezTo>
                  <a:pt x="388" y="922"/>
                  <a:pt x="387" y="922"/>
                  <a:pt x="386" y="922"/>
                </a:cubicBezTo>
                <a:close/>
                <a:moveTo>
                  <a:pt x="1027" y="947"/>
                </a:moveTo>
                <a:cubicBezTo>
                  <a:pt x="1023" y="943"/>
                  <a:pt x="1020" y="939"/>
                  <a:pt x="1020" y="935"/>
                </a:cubicBezTo>
                <a:cubicBezTo>
                  <a:pt x="1020" y="934"/>
                  <a:pt x="1020" y="933"/>
                  <a:pt x="1020" y="932"/>
                </a:cubicBezTo>
                <a:cubicBezTo>
                  <a:pt x="1022" y="928"/>
                  <a:pt x="1024" y="924"/>
                  <a:pt x="1026" y="922"/>
                </a:cubicBezTo>
                <a:cubicBezTo>
                  <a:pt x="1026" y="922"/>
                  <a:pt x="1027" y="922"/>
                  <a:pt x="1027" y="921"/>
                </a:cubicBezTo>
                <a:cubicBezTo>
                  <a:pt x="1034" y="923"/>
                  <a:pt x="1039" y="926"/>
                  <a:pt x="1043" y="931"/>
                </a:cubicBezTo>
                <a:cubicBezTo>
                  <a:pt x="1045" y="934"/>
                  <a:pt x="1047" y="938"/>
                  <a:pt x="1047" y="942"/>
                </a:cubicBezTo>
                <a:cubicBezTo>
                  <a:pt x="1048" y="944"/>
                  <a:pt x="1047" y="947"/>
                  <a:pt x="1047" y="949"/>
                </a:cubicBezTo>
                <a:cubicBezTo>
                  <a:pt x="1046" y="950"/>
                  <a:pt x="1046" y="952"/>
                  <a:pt x="1045" y="953"/>
                </a:cubicBezTo>
                <a:cubicBezTo>
                  <a:pt x="1039" y="954"/>
                  <a:pt x="1034" y="953"/>
                  <a:pt x="1027" y="9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046" name="矩形 1045"/>
          <p:cNvSpPr/>
          <p:nvPr/>
        </p:nvSpPr>
        <p:spPr>
          <a:xfrm>
            <a:off x="2065535" y="2055163"/>
            <a:ext cx="26468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敬请老师</a:t>
            </a:r>
            <a:endParaRPr lang="en-US" altLang="zh-CN" sz="4800" b="1" dirty="0">
              <a:ln w="6350">
                <a:noFill/>
              </a:ln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批评指正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2209107" y="3971416"/>
            <a:ext cx="232408" cy="232405"/>
            <a:chOff x="801291" y="3535885"/>
            <a:chExt cx="219347" cy="219347"/>
          </a:xfrm>
        </p:grpSpPr>
        <p:sp>
          <p:nvSpPr>
            <p:cNvPr id="56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 defTabSz="1219170">
                <a:defRPr/>
              </a:pPr>
              <a:endParaRPr lang="zh-CN" altLang="en-US" sz="2133" ker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58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EFAE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 defTabSz="1219170">
                  <a:defRPr/>
                </a:pPr>
                <a:endParaRPr lang="zh-CN" altLang="en-US" sz="2133" ker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Freeform 13"/>
              <p:cNvSpPr>
                <a:spLocks/>
              </p:cNvSpPr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EFAE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 defTabSz="1219170">
                  <a:defRPr/>
                </a:pPr>
                <a:endParaRPr lang="zh-CN" altLang="en-US" sz="2133" ker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2458841" y="3902954"/>
            <a:ext cx="1436612" cy="502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333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答辩人：张家铭 </a:t>
            </a:r>
            <a:endParaRPr lang="en-US" altLang="zh-CN" sz="1333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333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674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A0AC38-F326-5E4A-80BF-BDCEAECD3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605" y="802584"/>
            <a:ext cx="8214536" cy="569023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6F47565-A4D9-EB4F-815A-A80BAE51A2D2}"/>
              </a:ext>
            </a:extLst>
          </p:cNvPr>
          <p:cNvSpPr/>
          <p:nvPr/>
        </p:nvSpPr>
        <p:spPr>
          <a:xfrm>
            <a:off x="527382" y="535843"/>
            <a:ext cx="6609525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E-R</a:t>
            </a:r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349AC8-E3A1-1A42-AD30-A05382A3D057}"/>
              </a:ext>
            </a:extLst>
          </p:cNvPr>
          <p:cNvSpPr/>
          <p:nvPr/>
        </p:nvSpPr>
        <p:spPr>
          <a:xfrm>
            <a:off x="5126637" y="939385"/>
            <a:ext cx="2448393" cy="2688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/>
          </a:p>
        </p:txBody>
      </p:sp>
    </p:spTree>
    <p:extLst>
      <p:ext uri="{BB962C8B-B14F-4D97-AF65-F5344CB8AC3E}">
        <p14:creationId xmlns:p14="http://schemas.microsoft.com/office/powerpoint/2010/main" val="102719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534D08-CE79-A044-A970-F3A1BFC4A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548681"/>
            <a:ext cx="7442888" cy="5713945"/>
          </a:xfrm>
          <a:prstGeom prst="rect">
            <a:avLst/>
          </a:prstGeom>
        </p:spPr>
      </p:pic>
      <p:sp>
        <p:nvSpPr>
          <p:cNvPr id="6" name="矩形 2">
            <a:extLst>
              <a:ext uri="{FF2B5EF4-FFF2-40B4-BE49-F238E27FC236}">
                <a16:creationId xmlns:a16="http://schemas.microsoft.com/office/drawing/2014/main" id="{ECD5F806-64BB-0A4B-8FAB-595327BCEA5C}"/>
              </a:ext>
            </a:extLst>
          </p:cNvPr>
          <p:cNvSpPr/>
          <p:nvPr/>
        </p:nvSpPr>
        <p:spPr>
          <a:xfrm>
            <a:off x="527382" y="535843"/>
            <a:ext cx="6609525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CN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</a:t>
            </a:r>
            <a:endParaRPr lang="zh-CN" altLang="en-US" sz="2667" b="1" dirty="0">
              <a:ln w="6350">
                <a:noFill/>
              </a:ln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FA26D728-41BB-324C-8950-25136C0BA800}"/>
              </a:ext>
            </a:extLst>
          </p:cNvPr>
          <p:cNvSpPr/>
          <p:nvPr/>
        </p:nvSpPr>
        <p:spPr>
          <a:xfrm>
            <a:off x="4448870" y="1752097"/>
            <a:ext cx="2801737" cy="1622908"/>
          </a:xfrm>
          <a:custGeom>
            <a:avLst/>
            <a:gdLst>
              <a:gd name="connsiteX0" fmla="*/ 1083957 w 2101303"/>
              <a:gd name="connsiteY0" fmla="*/ 6055 h 1217181"/>
              <a:gd name="connsiteX1" fmla="*/ 1053679 w 2101303"/>
              <a:gd name="connsiteY1" fmla="*/ 18166 h 1217181"/>
              <a:gd name="connsiteX2" fmla="*/ 1011290 w 2101303"/>
              <a:gd name="connsiteY2" fmla="*/ 24222 h 1217181"/>
              <a:gd name="connsiteX3" fmla="*/ 841732 w 2101303"/>
              <a:gd name="connsiteY3" fmla="*/ 30278 h 1217181"/>
              <a:gd name="connsiteX4" fmla="*/ 714564 w 2101303"/>
              <a:gd name="connsiteY4" fmla="*/ 18166 h 1217181"/>
              <a:gd name="connsiteX5" fmla="*/ 641896 w 2101303"/>
              <a:gd name="connsiteY5" fmla="*/ 12111 h 1217181"/>
              <a:gd name="connsiteX6" fmla="*/ 502617 w 2101303"/>
              <a:gd name="connsiteY6" fmla="*/ 0 h 1217181"/>
              <a:gd name="connsiteX7" fmla="*/ 423894 w 2101303"/>
              <a:gd name="connsiteY7" fmla="*/ 6055 h 1217181"/>
              <a:gd name="connsiteX8" fmla="*/ 327004 w 2101303"/>
              <a:gd name="connsiteY8" fmla="*/ 18166 h 1217181"/>
              <a:gd name="connsiteX9" fmla="*/ 284614 w 2101303"/>
              <a:gd name="connsiteY9" fmla="*/ 30278 h 1217181"/>
              <a:gd name="connsiteX10" fmla="*/ 230114 w 2101303"/>
              <a:gd name="connsiteY10" fmla="*/ 42389 h 1217181"/>
              <a:gd name="connsiteX11" fmla="*/ 181669 w 2101303"/>
              <a:gd name="connsiteY11" fmla="*/ 66611 h 1217181"/>
              <a:gd name="connsiteX12" fmla="*/ 163502 w 2101303"/>
              <a:gd name="connsiteY12" fmla="*/ 72667 h 1217181"/>
              <a:gd name="connsiteX13" fmla="*/ 127168 w 2101303"/>
              <a:gd name="connsiteY13" fmla="*/ 102945 h 1217181"/>
              <a:gd name="connsiteX14" fmla="*/ 84778 w 2101303"/>
              <a:gd name="connsiteY14" fmla="*/ 139279 h 1217181"/>
              <a:gd name="connsiteX15" fmla="*/ 72667 w 2101303"/>
              <a:gd name="connsiteY15" fmla="*/ 163502 h 1217181"/>
              <a:gd name="connsiteX16" fmla="*/ 42389 w 2101303"/>
              <a:gd name="connsiteY16" fmla="*/ 199835 h 1217181"/>
              <a:gd name="connsiteX17" fmla="*/ 24222 w 2101303"/>
              <a:gd name="connsiteY17" fmla="*/ 260392 h 1217181"/>
              <a:gd name="connsiteX18" fmla="*/ 12111 w 2101303"/>
              <a:gd name="connsiteY18" fmla="*/ 296725 h 1217181"/>
              <a:gd name="connsiteX19" fmla="*/ 6055 w 2101303"/>
              <a:gd name="connsiteY19" fmla="*/ 314892 h 1217181"/>
              <a:gd name="connsiteX20" fmla="*/ 0 w 2101303"/>
              <a:gd name="connsiteY20" fmla="*/ 345170 h 1217181"/>
              <a:gd name="connsiteX21" fmla="*/ 12111 w 2101303"/>
              <a:gd name="connsiteY21" fmla="*/ 502617 h 1217181"/>
              <a:gd name="connsiteX22" fmla="*/ 24222 w 2101303"/>
              <a:gd name="connsiteY22" fmla="*/ 551062 h 1217181"/>
              <a:gd name="connsiteX23" fmla="*/ 36333 w 2101303"/>
              <a:gd name="connsiteY23" fmla="*/ 599507 h 1217181"/>
              <a:gd name="connsiteX24" fmla="*/ 42389 w 2101303"/>
              <a:gd name="connsiteY24" fmla="*/ 617674 h 1217181"/>
              <a:gd name="connsiteX25" fmla="*/ 54500 w 2101303"/>
              <a:gd name="connsiteY25" fmla="*/ 635841 h 1217181"/>
              <a:gd name="connsiteX26" fmla="*/ 72667 w 2101303"/>
              <a:gd name="connsiteY26" fmla="*/ 672174 h 1217181"/>
              <a:gd name="connsiteX27" fmla="*/ 84778 w 2101303"/>
              <a:gd name="connsiteY27" fmla="*/ 690341 h 1217181"/>
              <a:gd name="connsiteX28" fmla="*/ 102945 w 2101303"/>
              <a:gd name="connsiteY28" fmla="*/ 732731 h 1217181"/>
              <a:gd name="connsiteX29" fmla="*/ 115057 w 2101303"/>
              <a:gd name="connsiteY29" fmla="*/ 744842 h 1217181"/>
              <a:gd name="connsiteX30" fmla="*/ 145335 w 2101303"/>
              <a:gd name="connsiteY30" fmla="*/ 799343 h 1217181"/>
              <a:gd name="connsiteX31" fmla="*/ 181669 w 2101303"/>
              <a:gd name="connsiteY31" fmla="*/ 841732 h 1217181"/>
              <a:gd name="connsiteX32" fmla="*/ 199835 w 2101303"/>
              <a:gd name="connsiteY32" fmla="*/ 853843 h 1217181"/>
              <a:gd name="connsiteX33" fmla="*/ 224058 w 2101303"/>
              <a:gd name="connsiteY33" fmla="*/ 859899 h 1217181"/>
              <a:gd name="connsiteX34" fmla="*/ 242225 w 2101303"/>
              <a:gd name="connsiteY34" fmla="*/ 865954 h 1217181"/>
              <a:gd name="connsiteX35" fmla="*/ 278559 w 2101303"/>
              <a:gd name="connsiteY35" fmla="*/ 890177 h 1217181"/>
              <a:gd name="connsiteX36" fmla="*/ 314892 w 2101303"/>
              <a:gd name="connsiteY36" fmla="*/ 920455 h 1217181"/>
              <a:gd name="connsiteX37" fmla="*/ 345171 w 2101303"/>
              <a:gd name="connsiteY37" fmla="*/ 944678 h 1217181"/>
              <a:gd name="connsiteX38" fmla="*/ 363337 w 2101303"/>
              <a:gd name="connsiteY38" fmla="*/ 981011 h 1217181"/>
              <a:gd name="connsiteX39" fmla="*/ 423894 w 2101303"/>
              <a:gd name="connsiteY39" fmla="*/ 1017345 h 1217181"/>
              <a:gd name="connsiteX40" fmla="*/ 442061 w 2101303"/>
              <a:gd name="connsiteY40" fmla="*/ 1023401 h 1217181"/>
              <a:gd name="connsiteX41" fmla="*/ 478394 w 2101303"/>
              <a:gd name="connsiteY41" fmla="*/ 1047623 h 1217181"/>
              <a:gd name="connsiteX42" fmla="*/ 496561 w 2101303"/>
              <a:gd name="connsiteY42" fmla="*/ 1059735 h 1217181"/>
              <a:gd name="connsiteX43" fmla="*/ 520784 w 2101303"/>
              <a:gd name="connsiteY43" fmla="*/ 1065790 h 1217181"/>
              <a:gd name="connsiteX44" fmla="*/ 557118 w 2101303"/>
              <a:gd name="connsiteY44" fmla="*/ 1090013 h 1217181"/>
              <a:gd name="connsiteX45" fmla="*/ 581340 w 2101303"/>
              <a:gd name="connsiteY45" fmla="*/ 1096068 h 1217181"/>
              <a:gd name="connsiteX46" fmla="*/ 611618 w 2101303"/>
              <a:gd name="connsiteY46" fmla="*/ 1108180 h 1217181"/>
              <a:gd name="connsiteX47" fmla="*/ 660063 w 2101303"/>
              <a:gd name="connsiteY47" fmla="*/ 1120291 h 1217181"/>
              <a:gd name="connsiteX48" fmla="*/ 732731 w 2101303"/>
              <a:gd name="connsiteY48" fmla="*/ 1144513 h 1217181"/>
              <a:gd name="connsiteX49" fmla="*/ 750898 w 2101303"/>
              <a:gd name="connsiteY49" fmla="*/ 1150569 h 1217181"/>
              <a:gd name="connsiteX50" fmla="*/ 775120 w 2101303"/>
              <a:gd name="connsiteY50" fmla="*/ 1156625 h 1217181"/>
              <a:gd name="connsiteX51" fmla="*/ 805398 w 2101303"/>
              <a:gd name="connsiteY51" fmla="*/ 1162680 h 1217181"/>
              <a:gd name="connsiteX52" fmla="*/ 841732 w 2101303"/>
              <a:gd name="connsiteY52" fmla="*/ 1174792 h 1217181"/>
              <a:gd name="connsiteX53" fmla="*/ 944678 w 2101303"/>
              <a:gd name="connsiteY53" fmla="*/ 1192958 h 1217181"/>
              <a:gd name="connsiteX54" fmla="*/ 974956 w 2101303"/>
              <a:gd name="connsiteY54" fmla="*/ 1199014 h 1217181"/>
              <a:gd name="connsiteX55" fmla="*/ 1035512 w 2101303"/>
              <a:gd name="connsiteY55" fmla="*/ 1205070 h 1217181"/>
              <a:gd name="connsiteX56" fmla="*/ 1071846 w 2101303"/>
              <a:gd name="connsiteY56" fmla="*/ 1211125 h 1217181"/>
              <a:gd name="connsiteX57" fmla="*/ 1138458 w 2101303"/>
              <a:gd name="connsiteY57" fmla="*/ 1217181 h 1217181"/>
              <a:gd name="connsiteX58" fmla="*/ 1374627 w 2101303"/>
              <a:gd name="connsiteY58" fmla="*/ 1211125 h 1217181"/>
              <a:gd name="connsiteX59" fmla="*/ 1417017 w 2101303"/>
              <a:gd name="connsiteY59" fmla="*/ 1205070 h 1217181"/>
              <a:gd name="connsiteX60" fmla="*/ 1477573 w 2101303"/>
              <a:gd name="connsiteY60" fmla="*/ 1199014 h 1217181"/>
              <a:gd name="connsiteX61" fmla="*/ 1538129 w 2101303"/>
              <a:gd name="connsiteY61" fmla="*/ 1186903 h 1217181"/>
              <a:gd name="connsiteX62" fmla="*/ 1635020 w 2101303"/>
              <a:gd name="connsiteY62" fmla="*/ 1174792 h 1217181"/>
              <a:gd name="connsiteX63" fmla="*/ 1737965 w 2101303"/>
              <a:gd name="connsiteY63" fmla="*/ 1162680 h 1217181"/>
              <a:gd name="connsiteX64" fmla="*/ 1792466 w 2101303"/>
              <a:gd name="connsiteY64" fmla="*/ 1156625 h 1217181"/>
              <a:gd name="connsiteX65" fmla="*/ 1846967 w 2101303"/>
              <a:gd name="connsiteY65" fmla="*/ 1138458 h 1217181"/>
              <a:gd name="connsiteX66" fmla="*/ 1883300 w 2101303"/>
              <a:gd name="connsiteY66" fmla="*/ 1132402 h 1217181"/>
              <a:gd name="connsiteX67" fmla="*/ 1937801 w 2101303"/>
              <a:gd name="connsiteY67" fmla="*/ 1114235 h 1217181"/>
              <a:gd name="connsiteX68" fmla="*/ 1974135 w 2101303"/>
              <a:gd name="connsiteY68" fmla="*/ 1071846 h 1217181"/>
              <a:gd name="connsiteX69" fmla="*/ 1998357 w 2101303"/>
              <a:gd name="connsiteY69" fmla="*/ 1035512 h 1217181"/>
              <a:gd name="connsiteX70" fmla="*/ 2004413 w 2101303"/>
              <a:gd name="connsiteY70" fmla="*/ 1017345 h 1217181"/>
              <a:gd name="connsiteX71" fmla="*/ 2052858 w 2101303"/>
              <a:gd name="connsiteY71" fmla="*/ 944678 h 1217181"/>
              <a:gd name="connsiteX72" fmla="*/ 2071025 w 2101303"/>
              <a:gd name="connsiteY72" fmla="*/ 908344 h 1217181"/>
              <a:gd name="connsiteX73" fmla="*/ 2083136 w 2101303"/>
              <a:gd name="connsiteY73" fmla="*/ 859899 h 1217181"/>
              <a:gd name="connsiteX74" fmla="*/ 2095247 w 2101303"/>
              <a:gd name="connsiteY74" fmla="*/ 799343 h 1217181"/>
              <a:gd name="connsiteX75" fmla="*/ 2101303 w 2101303"/>
              <a:gd name="connsiteY75" fmla="*/ 732731 h 1217181"/>
              <a:gd name="connsiteX76" fmla="*/ 2083136 w 2101303"/>
              <a:gd name="connsiteY76" fmla="*/ 684286 h 1217181"/>
              <a:gd name="connsiteX77" fmla="*/ 2058914 w 2101303"/>
              <a:gd name="connsiteY77" fmla="*/ 617674 h 1217181"/>
              <a:gd name="connsiteX78" fmla="*/ 2046802 w 2101303"/>
              <a:gd name="connsiteY78" fmla="*/ 569229 h 1217181"/>
              <a:gd name="connsiteX79" fmla="*/ 2028635 w 2101303"/>
              <a:gd name="connsiteY79" fmla="*/ 526839 h 1217181"/>
              <a:gd name="connsiteX80" fmla="*/ 2010469 w 2101303"/>
              <a:gd name="connsiteY80" fmla="*/ 484450 h 1217181"/>
              <a:gd name="connsiteX81" fmla="*/ 1962023 w 2101303"/>
              <a:gd name="connsiteY81" fmla="*/ 405727 h 1217181"/>
              <a:gd name="connsiteX82" fmla="*/ 1943857 w 2101303"/>
              <a:gd name="connsiteY82" fmla="*/ 381504 h 1217181"/>
              <a:gd name="connsiteX83" fmla="*/ 1925690 w 2101303"/>
              <a:gd name="connsiteY83" fmla="*/ 351226 h 1217181"/>
              <a:gd name="connsiteX84" fmla="*/ 1895412 w 2101303"/>
              <a:gd name="connsiteY84" fmla="*/ 320948 h 1217181"/>
              <a:gd name="connsiteX85" fmla="*/ 1877245 w 2101303"/>
              <a:gd name="connsiteY85" fmla="*/ 296725 h 1217181"/>
              <a:gd name="connsiteX86" fmla="*/ 1846967 w 2101303"/>
              <a:gd name="connsiteY86" fmla="*/ 272503 h 1217181"/>
              <a:gd name="connsiteX87" fmla="*/ 1780355 w 2101303"/>
              <a:gd name="connsiteY87" fmla="*/ 205891 h 1217181"/>
              <a:gd name="connsiteX88" fmla="*/ 1750076 w 2101303"/>
              <a:gd name="connsiteY88" fmla="*/ 175613 h 1217181"/>
              <a:gd name="connsiteX89" fmla="*/ 1689520 w 2101303"/>
              <a:gd name="connsiteY89" fmla="*/ 127168 h 1217181"/>
              <a:gd name="connsiteX90" fmla="*/ 1677409 w 2101303"/>
              <a:gd name="connsiteY90" fmla="*/ 109001 h 1217181"/>
              <a:gd name="connsiteX91" fmla="*/ 1647131 w 2101303"/>
              <a:gd name="connsiteY91" fmla="*/ 96890 h 1217181"/>
              <a:gd name="connsiteX92" fmla="*/ 1622908 w 2101303"/>
              <a:gd name="connsiteY92" fmla="*/ 84778 h 1217181"/>
              <a:gd name="connsiteX93" fmla="*/ 1580519 w 2101303"/>
              <a:gd name="connsiteY93" fmla="*/ 60556 h 1217181"/>
              <a:gd name="connsiteX94" fmla="*/ 1519963 w 2101303"/>
              <a:gd name="connsiteY94" fmla="*/ 42389 h 1217181"/>
              <a:gd name="connsiteX95" fmla="*/ 1477573 w 2101303"/>
              <a:gd name="connsiteY95" fmla="*/ 30278 h 1217181"/>
              <a:gd name="connsiteX96" fmla="*/ 1435184 w 2101303"/>
              <a:gd name="connsiteY96" fmla="*/ 24222 h 1217181"/>
              <a:gd name="connsiteX97" fmla="*/ 1410961 w 2101303"/>
              <a:gd name="connsiteY97" fmla="*/ 18166 h 1217181"/>
              <a:gd name="connsiteX98" fmla="*/ 1308016 w 2101303"/>
              <a:gd name="connsiteY98" fmla="*/ 6055 h 1217181"/>
              <a:gd name="connsiteX99" fmla="*/ 1283793 w 2101303"/>
              <a:gd name="connsiteY99" fmla="*/ 0 h 1217181"/>
              <a:gd name="connsiteX100" fmla="*/ 1144514 w 2101303"/>
              <a:gd name="connsiteY100" fmla="*/ 6055 h 1217181"/>
              <a:gd name="connsiteX101" fmla="*/ 1047623 w 2101303"/>
              <a:gd name="connsiteY101" fmla="*/ 18166 h 1217181"/>
              <a:gd name="connsiteX102" fmla="*/ 1023401 w 2101303"/>
              <a:gd name="connsiteY102" fmla="*/ 24222 h 121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101303" h="1217181">
                <a:moveTo>
                  <a:pt x="1083957" y="6055"/>
                </a:moveTo>
                <a:cubicBezTo>
                  <a:pt x="1073864" y="10092"/>
                  <a:pt x="1064225" y="15530"/>
                  <a:pt x="1053679" y="18166"/>
                </a:cubicBezTo>
                <a:cubicBezTo>
                  <a:pt x="1039832" y="21628"/>
                  <a:pt x="1025540" y="23408"/>
                  <a:pt x="1011290" y="24222"/>
                </a:cubicBezTo>
                <a:cubicBezTo>
                  <a:pt x="954827" y="27449"/>
                  <a:pt x="898251" y="28259"/>
                  <a:pt x="841732" y="30278"/>
                </a:cubicBezTo>
                <a:cubicBezTo>
                  <a:pt x="777358" y="17402"/>
                  <a:pt x="829163" y="26351"/>
                  <a:pt x="714564" y="18166"/>
                </a:cubicBezTo>
                <a:cubicBezTo>
                  <a:pt x="690319" y="16434"/>
                  <a:pt x="666136" y="13907"/>
                  <a:pt x="641896" y="12111"/>
                </a:cubicBezTo>
                <a:cubicBezTo>
                  <a:pt x="519259" y="3027"/>
                  <a:pt x="589520" y="10862"/>
                  <a:pt x="502617" y="0"/>
                </a:cubicBezTo>
                <a:lnTo>
                  <a:pt x="423894" y="6055"/>
                </a:lnTo>
                <a:cubicBezTo>
                  <a:pt x="381935" y="9869"/>
                  <a:pt x="366617" y="12507"/>
                  <a:pt x="327004" y="18166"/>
                </a:cubicBezTo>
                <a:cubicBezTo>
                  <a:pt x="306775" y="24909"/>
                  <a:pt x="307423" y="25209"/>
                  <a:pt x="284614" y="30278"/>
                </a:cubicBezTo>
                <a:cubicBezTo>
                  <a:pt x="270201" y="33481"/>
                  <a:pt x="244893" y="37463"/>
                  <a:pt x="230114" y="42389"/>
                </a:cubicBezTo>
                <a:cubicBezTo>
                  <a:pt x="167245" y="63345"/>
                  <a:pt x="226174" y="44358"/>
                  <a:pt x="181669" y="66611"/>
                </a:cubicBezTo>
                <a:cubicBezTo>
                  <a:pt x="175960" y="69466"/>
                  <a:pt x="169558" y="70648"/>
                  <a:pt x="163502" y="72667"/>
                </a:cubicBezTo>
                <a:cubicBezTo>
                  <a:pt x="100505" y="135664"/>
                  <a:pt x="186185" y="52360"/>
                  <a:pt x="127168" y="102945"/>
                </a:cubicBezTo>
                <a:cubicBezTo>
                  <a:pt x="75772" y="146998"/>
                  <a:pt x="126485" y="111475"/>
                  <a:pt x="84778" y="139279"/>
                </a:cubicBezTo>
                <a:cubicBezTo>
                  <a:pt x="80741" y="147353"/>
                  <a:pt x="77914" y="156156"/>
                  <a:pt x="72667" y="163502"/>
                </a:cubicBezTo>
                <a:cubicBezTo>
                  <a:pt x="55887" y="186994"/>
                  <a:pt x="53698" y="174390"/>
                  <a:pt x="42389" y="199835"/>
                </a:cubicBezTo>
                <a:cubicBezTo>
                  <a:pt x="29215" y="229476"/>
                  <a:pt x="32351" y="233295"/>
                  <a:pt x="24222" y="260392"/>
                </a:cubicBezTo>
                <a:cubicBezTo>
                  <a:pt x="20554" y="272620"/>
                  <a:pt x="16148" y="284614"/>
                  <a:pt x="12111" y="296725"/>
                </a:cubicBezTo>
                <a:cubicBezTo>
                  <a:pt x="10092" y="302781"/>
                  <a:pt x="7307" y="308633"/>
                  <a:pt x="6055" y="314892"/>
                </a:cubicBezTo>
                <a:lnTo>
                  <a:pt x="0" y="345170"/>
                </a:lnTo>
                <a:cubicBezTo>
                  <a:pt x="3424" y="403378"/>
                  <a:pt x="4229" y="447444"/>
                  <a:pt x="12111" y="502617"/>
                </a:cubicBezTo>
                <a:cubicBezTo>
                  <a:pt x="18036" y="544087"/>
                  <a:pt x="15770" y="520071"/>
                  <a:pt x="24222" y="551062"/>
                </a:cubicBezTo>
                <a:cubicBezTo>
                  <a:pt x="28601" y="567121"/>
                  <a:pt x="31069" y="583716"/>
                  <a:pt x="36333" y="599507"/>
                </a:cubicBezTo>
                <a:cubicBezTo>
                  <a:pt x="38352" y="605563"/>
                  <a:pt x="39534" y="611965"/>
                  <a:pt x="42389" y="617674"/>
                </a:cubicBezTo>
                <a:cubicBezTo>
                  <a:pt x="45644" y="624184"/>
                  <a:pt x="50965" y="629479"/>
                  <a:pt x="54500" y="635841"/>
                </a:cubicBezTo>
                <a:cubicBezTo>
                  <a:pt x="61076" y="647678"/>
                  <a:pt x="66091" y="660337"/>
                  <a:pt x="72667" y="672174"/>
                </a:cubicBezTo>
                <a:cubicBezTo>
                  <a:pt x="76202" y="678536"/>
                  <a:pt x="81523" y="683831"/>
                  <a:pt x="84778" y="690341"/>
                </a:cubicBezTo>
                <a:cubicBezTo>
                  <a:pt x="100923" y="722631"/>
                  <a:pt x="77749" y="694938"/>
                  <a:pt x="102945" y="732731"/>
                </a:cubicBezTo>
                <a:cubicBezTo>
                  <a:pt x="106112" y="737482"/>
                  <a:pt x="111020" y="740805"/>
                  <a:pt x="115057" y="744842"/>
                </a:cubicBezTo>
                <a:cubicBezTo>
                  <a:pt x="125715" y="776818"/>
                  <a:pt x="117571" y="757698"/>
                  <a:pt x="145335" y="799343"/>
                </a:cubicBezTo>
                <a:cubicBezTo>
                  <a:pt x="156293" y="815779"/>
                  <a:pt x="164048" y="829984"/>
                  <a:pt x="181669" y="841732"/>
                </a:cubicBezTo>
                <a:cubicBezTo>
                  <a:pt x="187724" y="845769"/>
                  <a:pt x="193146" y="850976"/>
                  <a:pt x="199835" y="853843"/>
                </a:cubicBezTo>
                <a:cubicBezTo>
                  <a:pt x="207485" y="857122"/>
                  <a:pt x="216055" y="857613"/>
                  <a:pt x="224058" y="859899"/>
                </a:cubicBezTo>
                <a:cubicBezTo>
                  <a:pt x="230196" y="861653"/>
                  <a:pt x="236169" y="863936"/>
                  <a:pt x="242225" y="865954"/>
                </a:cubicBezTo>
                <a:cubicBezTo>
                  <a:pt x="254336" y="874028"/>
                  <a:pt x="268267" y="879884"/>
                  <a:pt x="278559" y="890177"/>
                </a:cubicBezTo>
                <a:cubicBezTo>
                  <a:pt x="321699" y="933320"/>
                  <a:pt x="272748" y="886742"/>
                  <a:pt x="314892" y="920455"/>
                </a:cubicBezTo>
                <a:cubicBezTo>
                  <a:pt x="358048" y="954978"/>
                  <a:pt x="289241" y="907389"/>
                  <a:pt x="345171" y="944678"/>
                </a:cubicBezTo>
                <a:cubicBezTo>
                  <a:pt x="351226" y="956789"/>
                  <a:pt x="354279" y="970946"/>
                  <a:pt x="363337" y="981011"/>
                </a:cubicBezTo>
                <a:cubicBezTo>
                  <a:pt x="372350" y="991025"/>
                  <a:pt x="408254" y="1010642"/>
                  <a:pt x="423894" y="1017345"/>
                </a:cubicBezTo>
                <a:cubicBezTo>
                  <a:pt x="429761" y="1019859"/>
                  <a:pt x="436481" y="1020301"/>
                  <a:pt x="442061" y="1023401"/>
                </a:cubicBezTo>
                <a:cubicBezTo>
                  <a:pt x="454785" y="1030470"/>
                  <a:pt x="466283" y="1039549"/>
                  <a:pt x="478394" y="1047623"/>
                </a:cubicBezTo>
                <a:cubicBezTo>
                  <a:pt x="484450" y="1051660"/>
                  <a:pt x="489500" y="1057970"/>
                  <a:pt x="496561" y="1059735"/>
                </a:cubicBezTo>
                <a:lnTo>
                  <a:pt x="520784" y="1065790"/>
                </a:lnTo>
                <a:cubicBezTo>
                  <a:pt x="535569" y="1080576"/>
                  <a:pt x="533653" y="1081214"/>
                  <a:pt x="557118" y="1090013"/>
                </a:cubicBezTo>
                <a:cubicBezTo>
                  <a:pt x="564911" y="1092935"/>
                  <a:pt x="573445" y="1093436"/>
                  <a:pt x="581340" y="1096068"/>
                </a:cubicBezTo>
                <a:cubicBezTo>
                  <a:pt x="591652" y="1099506"/>
                  <a:pt x="601228" y="1104983"/>
                  <a:pt x="611618" y="1108180"/>
                </a:cubicBezTo>
                <a:cubicBezTo>
                  <a:pt x="627527" y="1113075"/>
                  <a:pt x="644272" y="1115027"/>
                  <a:pt x="660063" y="1120291"/>
                </a:cubicBezTo>
                <a:lnTo>
                  <a:pt x="732731" y="1144513"/>
                </a:lnTo>
                <a:cubicBezTo>
                  <a:pt x="738787" y="1146532"/>
                  <a:pt x="744705" y="1149021"/>
                  <a:pt x="750898" y="1150569"/>
                </a:cubicBezTo>
                <a:cubicBezTo>
                  <a:pt x="758972" y="1152588"/>
                  <a:pt x="766996" y="1154820"/>
                  <a:pt x="775120" y="1156625"/>
                </a:cubicBezTo>
                <a:cubicBezTo>
                  <a:pt x="785167" y="1158858"/>
                  <a:pt x="795468" y="1159972"/>
                  <a:pt x="805398" y="1162680"/>
                </a:cubicBezTo>
                <a:cubicBezTo>
                  <a:pt x="817715" y="1166039"/>
                  <a:pt x="829094" y="1172987"/>
                  <a:pt x="841732" y="1174792"/>
                </a:cubicBezTo>
                <a:cubicBezTo>
                  <a:pt x="904495" y="1183757"/>
                  <a:pt x="870133" y="1178049"/>
                  <a:pt x="944678" y="1192958"/>
                </a:cubicBezTo>
                <a:cubicBezTo>
                  <a:pt x="954771" y="1194977"/>
                  <a:pt x="964715" y="1197990"/>
                  <a:pt x="974956" y="1199014"/>
                </a:cubicBezTo>
                <a:cubicBezTo>
                  <a:pt x="995141" y="1201033"/>
                  <a:pt x="1015383" y="1202554"/>
                  <a:pt x="1035512" y="1205070"/>
                </a:cubicBezTo>
                <a:cubicBezTo>
                  <a:pt x="1047696" y="1206593"/>
                  <a:pt x="1059652" y="1209690"/>
                  <a:pt x="1071846" y="1211125"/>
                </a:cubicBezTo>
                <a:cubicBezTo>
                  <a:pt x="1093989" y="1213730"/>
                  <a:pt x="1116254" y="1215162"/>
                  <a:pt x="1138458" y="1217181"/>
                </a:cubicBezTo>
                <a:lnTo>
                  <a:pt x="1374627" y="1211125"/>
                </a:lnTo>
                <a:cubicBezTo>
                  <a:pt x="1388887" y="1210505"/>
                  <a:pt x="1402841" y="1206738"/>
                  <a:pt x="1417017" y="1205070"/>
                </a:cubicBezTo>
                <a:cubicBezTo>
                  <a:pt x="1437164" y="1202700"/>
                  <a:pt x="1457444" y="1201530"/>
                  <a:pt x="1477573" y="1199014"/>
                </a:cubicBezTo>
                <a:cubicBezTo>
                  <a:pt x="1532898" y="1192098"/>
                  <a:pt x="1494687" y="1195591"/>
                  <a:pt x="1538129" y="1186903"/>
                </a:cubicBezTo>
                <a:cubicBezTo>
                  <a:pt x="1575700" y="1179389"/>
                  <a:pt x="1593262" y="1178967"/>
                  <a:pt x="1635020" y="1174792"/>
                </a:cubicBezTo>
                <a:cubicBezTo>
                  <a:pt x="1693119" y="1163171"/>
                  <a:pt x="1645625" y="1171474"/>
                  <a:pt x="1737965" y="1162680"/>
                </a:cubicBezTo>
                <a:cubicBezTo>
                  <a:pt x="1756161" y="1160947"/>
                  <a:pt x="1774299" y="1158643"/>
                  <a:pt x="1792466" y="1156625"/>
                </a:cubicBezTo>
                <a:cubicBezTo>
                  <a:pt x="1810633" y="1150569"/>
                  <a:pt x="1828078" y="1141606"/>
                  <a:pt x="1846967" y="1138458"/>
                </a:cubicBezTo>
                <a:cubicBezTo>
                  <a:pt x="1859078" y="1136439"/>
                  <a:pt x="1871437" y="1135566"/>
                  <a:pt x="1883300" y="1132402"/>
                </a:cubicBezTo>
                <a:cubicBezTo>
                  <a:pt x="1901803" y="1127468"/>
                  <a:pt x="1937801" y="1114235"/>
                  <a:pt x="1937801" y="1114235"/>
                </a:cubicBezTo>
                <a:cubicBezTo>
                  <a:pt x="1958708" y="1093328"/>
                  <a:pt x="1956011" y="1097738"/>
                  <a:pt x="1974135" y="1071846"/>
                </a:cubicBezTo>
                <a:cubicBezTo>
                  <a:pt x="1982482" y="1059921"/>
                  <a:pt x="1993754" y="1049321"/>
                  <a:pt x="1998357" y="1035512"/>
                </a:cubicBezTo>
                <a:cubicBezTo>
                  <a:pt x="2000376" y="1029456"/>
                  <a:pt x="2001246" y="1022887"/>
                  <a:pt x="2004413" y="1017345"/>
                </a:cubicBezTo>
                <a:cubicBezTo>
                  <a:pt x="2022723" y="985303"/>
                  <a:pt x="2038519" y="987693"/>
                  <a:pt x="2052858" y="944678"/>
                </a:cubicBezTo>
                <a:cubicBezTo>
                  <a:pt x="2061216" y="919607"/>
                  <a:pt x="2055373" y="931822"/>
                  <a:pt x="2071025" y="908344"/>
                </a:cubicBezTo>
                <a:cubicBezTo>
                  <a:pt x="2081846" y="875879"/>
                  <a:pt x="2073392" y="903747"/>
                  <a:pt x="2083136" y="859899"/>
                </a:cubicBezTo>
                <a:cubicBezTo>
                  <a:pt x="2090155" y="828316"/>
                  <a:pt x="2090797" y="837171"/>
                  <a:pt x="2095247" y="799343"/>
                </a:cubicBezTo>
                <a:cubicBezTo>
                  <a:pt x="2097852" y="777200"/>
                  <a:pt x="2099284" y="754935"/>
                  <a:pt x="2101303" y="732731"/>
                </a:cubicBezTo>
                <a:cubicBezTo>
                  <a:pt x="2054507" y="615738"/>
                  <a:pt x="2111606" y="760207"/>
                  <a:pt x="2083136" y="684286"/>
                </a:cubicBezTo>
                <a:cubicBezTo>
                  <a:pt x="2070858" y="651545"/>
                  <a:pt x="2069091" y="653291"/>
                  <a:pt x="2058914" y="617674"/>
                </a:cubicBezTo>
                <a:cubicBezTo>
                  <a:pt x="2054341" y="601669"/>
                  <a:pt x="2051182" y="585288"/>
                  <a:pt x="2046802" y="569229"/>
                </a:cubicBezTo>
                <a:cubicBezTo>
                  <a:pt x="2040496" y="546109"/>
                  <a:pt x="2039919" y="551664"/>
                  <a:pt x="2028635" y="526839"/>
                </a:cubicBezTo>
                <a:cubicBezTo>
                  <a:pt x="2022274" y="512844"/>
                  <a:pt x="2017344" y="498200"/>
                  <a:pt x="2010469" y="484450"/>
                </a:cubicBezTo>
                <a:cubicBezTo>
                  <a:pt x="1997425" y="458362"/>
                  <a:pt x="1978816" y="429717"/>
                  <a:pt x="1962023" y="405727"/>
                </a:cubicBezTo>
                <a:cubicBezTo>
                  <a:pt x="1956235" y="397459"/>
                  <a:pt x="1949455" y="389902"/>
                  <a:pt x="1943857" y="381504"/>
                </a:cubicBezTo>
                <a:cubicBezTo>
                  <a:pt x="1937328" y="371711"/>
                  <a:pt x="1933043" y="360417"/>
                  <a:pt x="1925690" y="351226"/>
                </a:cubicBezTo>
                <a:cubicBezTo>
                  <a:pt x="1916774" y="340081"/>
                  <a:pt x="1904895" y="331616"/>
                  <a:pt x="1895412" y="320948"/>
                </a:cubicBezTo>
                <a:cubicBezTo>
                  <a:pt x="1888707" y="313404"/>
                  <a:pt x="1884382" y="303862"/>
                  <a:pt x="1877245" y="296725"/>
                </a:cubicBezTo>
                <a:cubicBezTo>
                  <a:pt x="1868106" y="287586"/>
                  <a:pt x="1856396" y="281343"/>
                  <a:pt x="1846967" y="272503"/>
                </a:cubicBezTo>
                <a:cubicBezTo>
                  <a:pt x="1824059" y="251026"/>
                  <a:pt x="1802559" y="228095"/>
                  <a:pt x="1780355" y="205891"/>
                </a:cubicBezTo>
                <a:cubicBezTo>
                  <a:pt x="1770262" y="195798"/>
                  <a:pt x="1761041" y="184751"/>
                  <a:pt x="1750076" y="175613"/>
                </a:cubicBezTo>
                <a:cubicBezTo>
                  <a:pt x="1705989" y="138874"/>
                  <a:pt x="1726355" y="154794"/>
                  <a:pt x="1689520" y="127168"/>
                </a:cubicBezTo>
                <a:cubicBezTo>
                  <a:pt x="1685483" y="121112"/>
                  <a:pt x="1683331" y="113231"/>
                  <a:pt x="1677409" y="109001"/>
                </a:cubicBezTo>
                <a:cubicBezTo>
                  <a:pt x="1668564" y="102683"/>
                  <a:pt x="1657064" y="101305"/>
                  <a:pt x="1647131" y="96890"/>
                </a:cubicBezTo>
                <a:cubicBezTo>
                  <a:pt x="1638882" y="93224"/>
                  <a:pt x="1630746" y="89257"/>
                  <a:pt x="1622908" y="84778"/>
                </a:cubicBezTo>
                <a:cubicBezTo>
                  <a:pt x="1597422" y="70214"/>
                  <a:pt x="1611013" y="72753"/>
                  <a:pt x="1580519" y="60556"/>
                </a:cubicBezTo>
                <a:cubicBezTo>
                  <a:pt x="1544545" y="46167"/>
                  <a:pt x="1551188" y="51311"/>
                  <a:pt x="1519963" y="42389"/>
                </a:cubicBezTo>
                <a:cubicBezTo>
                  <a:pt x="1497257" y="35901"/>
                  <a:pt x="1503612" y="35012"/>
                  <a:pt x="1477573" y="30278"/>
                </a:cubicBezTo>
                <a:cubicBezTo>
                  <a:pt x="1463530" y="27725"/>
                  <a:pt x="1449227" y="26775"/>
                  <a:pt x="1435184" y="24222"/>
                </a:cubicBezTo>
                <a:cubicBezTo>
                  <a:pt x="1426995" y="22733"/>
                  <a:pt x="1419187" y="19432"/>
                  <a:pt x="1410961" y="18166"/>
                </a:cubicBezTo>
                <a:cubicBezTo>
                  <a:pt x="1347639" y="8424"/>
                  <a:pt x="1368052" y="16061"/>
                  <a:pt x="1308016" y="6055"/>
                </a:cubicBezTo>
                <a:cubicBezTo>
                  <a:pt x="1299806" y="4687"/>
                  <a:pt x="1291867" y="2018"/>
                  <a:pt x="1283793" y="0"/>
                </a:cubicBezTo>
                <a:lnTo>
                  <a:pt x="1144514" y="6055"/>
                </a:lnTo>
                <a:cubicBezTo>
                  <a:pt x="1117393" y="7750"/>
                  <a:pt x="1075651" y="14163"/>
                  <a:pt x="1047623" y="18166"/>
                </a:cubicBezTo>
                <a:cubicBezTo>
                  <a:pt x="1027542" y="24860"/>
                  <a:pt x="1035840" y="24222"/>
                  <a:pt x="1023401" y="2422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/>
          </a:p>
        </p:txBody>
      </p:sp>
    </p:spTree>
    <p:extLst>
      <p:ext uri="{BB962C8B-B14F-4D97-AF65-F5344CB8AC3E}">
        <p14:creationId xmlns:p14="http://schemas.microsoft.com/office/powerpoint/2010/main" val="111260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>
            <a:extLst>
              <a:ext uri="{FF2B5EF4-FFF2-40B4-BE49-F238E27FC236}">
                <a16:creationId xmlns:a16="http://schemas.microsoft.com/office/drawing/2014/main" id="{385595E0-E12A-DD4A-AD6E-4D375E2A632A}"/>
              </a:ext>
            </a:extLst>
          </p:cNvPr>
          <p:cNvSpPr/>
          <p:nvPr/>
        </p:nvSpPr>
        <p:spPr>
          <a:xfrm>
            <a:off x="527382" y="535843"/>
            <a:ext cx="6609525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路由设计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53C8B7-0D85-E542-B60A-6DC7AD89F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8" y="1615573"/>
            <a:ext cx="7205792" cy="382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0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>
            <a:extLst>
              <a:ext uri="{FF2B5EF4-FFF2-40B4-BE49-F238E27FC236}">
                <a16:creationId xmlns:a16="http://schemas.microsoft.com/office/drawing/2014/main" id="{126384A7-EB69-FB4C-8558-EBAAB39C3821}"/>
              </a:ext>
            </a:extLst>
          </p:cNvPr>
          <p:cNvSpPr/>
          <p:nvPr/>
        </p:nvSpPr>
        <p:spPr>
          <a:xfrm>
            <a:off x="527382" y="535843"/>
            <a:ext cx="6609525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前端模板文件的编写以及继承关系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DCD559-B17F-E14B-9328-07A59B76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2395204"/>
            <a:ext cx="2461419" cy="20675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22532C-53AC-C34F-865B-15945CA56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851" y="2134448"/>
            <a:ext cx="6192667" cy="319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3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E2DE4C-CC2F-9D46-9A07-FEC3DB6BA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13" y="2374501"/>
            <a:ext cx="5040539" cy="2603881"/>
          </a:xfrm>
          <a:prstGeom prst="rect">
            <a:avLst/>
          </a:prstGeom>
        </p:spPr>
      </p:pic>
      <p:sp>
        <p:nvSpPr>
          <p:cNvPr id="2" name="矩形 2">
            <a:extLst>
              <a:ext uri="{FF2B5EF4-FFF2-40B4-BE49-F238E27FC236}">
                <a16:creationId xmlns:a16="http://schemas.microsoft.com/office/drawing/2014/main" id="{7C713CAF-8D19-D24E-B699-3A3B8767A987}"/>
              </a:ext>
            </a:extLst>
          </p:cNvPr>
          <p:cNvSpPr/>
          <p:nvPr/>
        </p:nvSpPr>
        <p:spPr>
          <a:xfrm>
            <a:off x="527382" y="535843"/>
            <a:ext cx="6609525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前端模板文件的编写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16CA74-FBEC-1742-B0E3-5418E812E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915" y="611083"/>
            <a:ext cx="5194859" cy="28179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8BBA67-6861-1441-BE71-E3E7D8E49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915" y="1316766"/>
            <a:ext cx="5964004" cy="5445124"/>
          </a:xfrm>
          <a:prstGeom prst="rect">
            <a:avLst/>
          </a:prstGeom>
        </p:spPr>
      </p:pic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3D6CBB89-0DDC-8446-BB33-A8A3FF20F047}"/>
              </a:ext>
            </a:extLst>
          </p:cNvPr>
          <p:cNvCxnSpPr>
            <a:cxnSpLocks/>
          </p:cNvCxnSpPr>
          <p:nvPr/>
        </p:nvCxnSpPr>
        <p:spPr>
          <a:xfrm>
            <a:off x="3215680" y="4581128"/>
            <a:ext cx="2112235" cy="8640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4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EDDF9A-ED5E-4647-948A-74E201D5D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05" y="1220755"/>
            <a:ext cx="10805295" cy="506673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383C95F-86B0-C047-A4A1-E154F80BB09B}"/>
              </a:ext>
            </a:extLst>
          </p:cNvPr>
          <p:cNvSpPr/>
          <p:nvPr/>
        </p:nvSpPr>
        <p:spPr>
          <a:xfrm>
            <a:off x="527382" y="535843"/>
            <a:ext cx="6609525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单独板块界面</a:t>
            </a:r>
          </a:p>
        </p:txBody>
      </p:sp>
    </p:spTree>
    <p:extLst>
      <p:ext uri="{BB962C8B-B14F-4D97-AF65-F5344CB8AC3E}">
        <p14:creationId xmlns:p14="http://schemas.microsoft.com/office/powerpoint/2010/main" val="2458838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79A75F5-185E-A14D-890A-5486F0200377}"/>
              </a:ext>
            </a:extLst>
          </p:cNvPr>
          <p:cNvSpPr/>
          <p:nvPr/>
        </p:nvSpPr>
        <p:spPr>
          <a:xfrm>
            <a:off x="527382" y="535843"/>
            <a:ext cx="6609525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所有板块界面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12F48-5E55-4441-8052-443B6F642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412777"/>
            <a:ext cx="8950920" cy="505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22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25BEDED-E437-E04D-BEBF-9D3167BF6E67}"/>
              </a:ext>
            </a:extLst>
          </p:cNvPr>
          <p:cNvSpPr/>
          <p:nvPr/>
        </p:nvSpPr>
        <p:spPr>
          <a:xfrm>
            <a:off x="527382" y="535843"/>
            <a:ext cx="6609525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所有板块、单独板块的</a:t>
            </a:r>
            <a:r>
              <a:rPr lang="en-US" altLang="zh-CN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endParaRPr lang="zh-CN" altLang="en-US" sz="2667" b="1" dirty="0">
              <a:ln w="6350">
                <a:noFill/>
              </a:ln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DB8C80-E4F6-F94F-97D1-A4F373EFB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93" y="1241126"/>
            <a:ext cx="3851840" cy="11833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D42269-BC16-424B-8998-A6D9DAA81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957" y="545308"/>
            <a:ext cx="6059387" cy="352501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5E97AEA-96B6-E84A-A3EB-F940394E5C15}"/>
              </a:ext>
            </a:extLst>
          </p:cNvPr>
          <p:cNvSpPr/>
          <p:nvPr/>
        </p:nvSpPr>
        <p:spPr>
          <a:xfrm>
            <a:off x="527382" y="2948947"/>
            <a:ext cx="5088565" cy="3252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刚开始的时候，</a:t>
            </a:r>
            <a:r>
              <a:rPr lang="en-US" sz="1867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django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只有基于函数的视图（</a:t>
            </a:r>
            <a:r>
              <a:rPr 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Function-based views）。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为了解决开发视图中繁杂的重复代码，基于函数的通用视图（ </a:t>
            </a:r>
            <a:r>
              <a:rPr 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Class-based generic views）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出现了，但是不久它的弊端就显示出来：无法扩展、无法定制。基于函数的通用视图的不灵活导致它在现实世界中的应用受限。基于类的通用视图也是出于同样的目的被开发出来，它提供一个工具箱并支持多重继承，随着它的应用，人们发现它的可扩展性和灵活性远超基于函数的通用视图。</a:t>
            </a:r>
          </a:p>
        </p:txBody>
      </p:sp>
    </p:spTree>
    <p:extLst>
      <p:ext uri="{BB962C8B-B14F-4D97-AF65-F5344CB8AC3E}">
        <p14:creationId xmlns:p14="http://schemas.microsoft.com/office/powerpoint/2010/main" val="123346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Macintosh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Heiti TC Medium</vt:lpstr>
      <vt:lpstr>微软雅黑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carica</dc:creator>
  <cp:lastModifiedBy>carica</cp:lastModifiedBy>
  <cp:revision>1</cp:revision>
  <dcterms:created xsi:type="dcterms:W3CDTF">2020-07-02T09:18:34Z</dcterms:created>
  <dcterms:modified xsi:type="dcterms:W3CDTF">2020-07-02T09:18:46Z</dcterms:modified>
</cp:coreProperties>
</file>