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8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83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703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03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0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150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01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756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84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3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95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10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7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31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43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9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2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B3C0E0-542E-4F79-8E87-563D208FA759}" type="datetimeFigureOut">
              <a:rPr lang="en-IN" smtClean="0"/>
              <a:t>19-01-2022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3CE3A1-0960-4AEC-96A5-C35622884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8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JS Day-2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Browser JS(console)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NodeJS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06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3" y="520315"/>
            <a:ext cx="9400307" cy="800486"/>
          </a:xfrm>
        </p:spPr>
        <p:txBody>
          <a:bodyPr/>
          <a:lstStyle/>
          <a:p>
            <a:r>
              <a:rPr lang="en-IN" dirty="0"/>
              <a:t>Browser JS(console)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/>
              <a:t>NodeJS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736942"/>
            <a:ext cx="4718304" cy="576262"/>
          </a:xfrm>
        </p:spPr>
        <p:txBody>
          <a:bodyPr/>
          <a:lstStyle/>
          <a:p>
            <a:r>
              <a:rPr lang="en-IN" dirty="0" smtClean="0"/>
              <a:t>Node JS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0056" y="2485880"/>
            <a:ext cx="4718304" cy="36655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Node doesn’t have a predefined “</a:t>
            </a:r>
            <a:r>
              <a:rPr lang="en-US" sz="2000" b="1" dirty="0" smtClean="0"/>
              <a:t>window</a:t>
            </a:r>
            <a:r>
              <a:rPr lang="en-US" sz="2000" dirty="0" smtClean="0"/>
              <a:t>” object cause it </a:t>
            </a:r>
            <a:r>
              <a:rPr lang="en-US" sz="2000" b="1" dirty="0" smtClean="0"/>
              <a:t>doesn’t</a:t>
            </a:r>
            <a:r>
              <a:rPr lang="en-US" sz="2000" dirty="0" smtClean="0"/>
              <a:t> have a window to draw anything. </a:t>
            </a:r>
          </a:p>
          <a:p>
            <a:r>
              <a:rPr lang="en-US" sz="2000" dirty="0" smtClean="0"/>
              <a:t>“</a:t>
            </a:r>
            <a:r>
              <a:rPr lang="en-US" sz="2000" b="1" dirty="0"/>
              <a:t>location</a:t>
            </a:r>
            <a:r>
              <a:rPr lang="en-US" sz="2000" dirty="0"/>
              <a:t>” object is related to a particular </a:t>
            </a:r>
            <a:r>
              <a:rPr lang="en-US" sz="2000" dirty="0" err="1"/>
              <a:t>url</a:t>
            </a:r>
            <a:r>
              <a:rPr lang="en-US" sz="2000" dirty="0"/>
              <a:t>; that means it is for page specific. So, node </a:t>
            </a:r>
            <a:r>
              <a:rPr lang="en-US" sz="2000" b="1" dirty="0"/>
              <a:t>doesn’t</a:t>
            </a:r>
            <a:r>
              <a:rPr lang="en-US" sz="2000" dirty="0"/>
              <a:t> require that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Node </a:t>
            </a:r>
            <a:r>
              <a:rPr lang="en-US" sz="2000" b="1" dirty="0"/>
              <a:t>doesn’t</a:t>
            </a:r>
            <a:r>
              <a:rPr lang="en-US" sz="2000" dirty="0"/>
              <a:t> have “</a:t>
            </a:r>
            <a:r>
              <a:rPr lang="en-US" sz="2000" b="1" dirty="0"/>
              <a:t>document</a:t>
            </a:r>
            <a:r>
              <a:rPr lang="en-US" sz="2000" dirty="0"/>
              <a:t>” </a:t>
            </a:r>
            <a:r>
              <a:rPr lang="en-US" sz="2000" dirty="0" smtClean="0"/>
              <a:t>object, </a:t>
            </a:r>
            <a:r>
              <a:rPr lang="en-US" sz="2000" dirty="0"/>
              <a:t>cause it never have to render anything in a page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8307" y="1596351"/>
            <a:ext cx="4718304" cy="576262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Browser JS(Console)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8307" y="2485879"/>
            <a:ext cx="4718304" cy="3739430"/>
          </a:xfrm>
        </p:spPr>
        <p:txBody>
          <a:bodyPr>
            <a:normAutofit/>
          </a:bodyPr>
          <a:lstStyle/>
          <a:p>
            <a:r>
              <a:rPr lang="en-US" sz="2000" dirty="0"/>
              <a:t>“</a:t>
            </a:r>
            <a:r>
              <a:rPr lang="en-US" sz="2000" b="1" dirty="0"/>
              <a:t>window</a:t>
            </a:r>
            <a:r>
              <a:rPr lang="en-US" sz="2000" dirty="0"/>
              <a:t>” is a predefined global object which has functions and attributes, that have to deal with window that has been drawn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“</a:t>
            </a:r>
            <a:r>
              <a:rPr lang="en-US" sz="2000" b="1" dirty="0"/>
              <a:t>location</a:t>
            </a:r>
            <a:r>
              <a:rPr lang="en-US" sz="2000" dirty="0"/>
              <a:t>” is another predefined object in browsers, that has all the information about the </a:t>
            </a:r>
            <a:r>
              <a:rPr lang="en-US" sz="2000" dirty="0" err="1"/>
              <a:t>url</a:t>
            </a:r>
            <a:r>
              <a:rPr lang="en-US" sz="2000" dirty="0"/>
              <a:t> we have loaded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“</a:t>
            </a:r>
            <a:r>
              <a:rPr lang="en-US" sz="2000" b="1" dirty="0"/>
              <a:t>document</a:t>
            </a:r>
            <a:r>
              <a:rPr lang="en-US" sz="2000" dirty="0"/>
              <a:t>”, which is also another predefined global variable in browsers, has the html which is rendered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228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3" y="520315"/>
            <a:ext cx="9400307" cy="800486"/>
          </a:xfrm>
        </p:spPr>
        <p:txBody>
          <a:bodyPr/>
          <a:lstStyle/>
          <a:p>
            <a:r>
              <a:rPr lang="en-IN" dirty="0"/>
              <a:t>Browser JS(console)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/>
              <a:t>NodeJS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736942"/>
            <a:ext cx="4718304" cy="576262"/>
          </a:xfrm>
        </p:spPr>
        <p:txBody>
          <a:bodyPr/>
          <a:lstStyle/>
          <a:p>
            <a:r>
              <a:rPr lang="en-IN" dirty="0" smtClean="0"/>
              <a:t>Node JS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0056" y="2485880"/>
            <a:ext cx="4718304" cy="366553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Node </a:t>
            </a:r>
            <a:r>
              <a:rPr lang="en-US" sz="2000" dirty="0"/>
              <a:t>has “</a:t>
            </a:r>
            <a:r>
              <a:rPr lang="en-US" sz="2000" b="1" dirty="0"/>
              <a:t>global</a:t>
            </a:r>
            <a:r>
              <a:rPr lang="en-US" sz="2000" dirty="0"/>
              <a:t>”, which is a predefined global object. It contains several functions that are not available in browsers, cause they are needed for server side works </a:t>
            </a:r>
            <a:r>
              <a:rPr lang="en-US" sz="2000" dirty="0" smtClean="0"/>
              <a:t>only.</a:t>
            </a:r>
          </a:p>
          <a:p>
            <a:r>
              <a:rPr lang="en-US" sz="2000" dirty="0" smtClean="0"/>
              <a:t>Older versions of Node.js </a:t>
            </a:r>
            <a:r>
              <a:rPr lang="en-US" sz="2000" dirty="0"/>
              <a:t>uses the </a:t>
            </a:r>
            <a:r>
              <a:rPr lang="en-US" sz="2000" dirty="0" err="1"/>
              <a:t>CommonJS</a:t>
            </a:r>
            <a:r>
              <a:rPr lang="en-US" sz="2000" dirty="0"/>
              <a:t> module </a:t>
            </a:r>
            <a:r>
              <a:rPr lang="en-US" sz="2000" dirty="0" smtClean="0"/>
              <a:t>system, “require</a:t>
            </a:r>
            <a:r>
              <a:rPr lang="en-US" sz="2000" dirty="0"/>
              <a:t>” object is predefined in Node which is used to include modules in the app</a:t>
            </a:r>
            <a:r>
              <a:rPr lang="en-US" sz="2000" dirty="0" smtClean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8307" y="1596351"/>
            <a:ext cx="4718304" cy="576262"/>
          </a:xfrm>
        </p:spPr>
        <p:txBody>
          <a:bodyPr/>
          <a:lstStyle/>
          <a:p>
            <a:r>
              <a:rPr lang="en-IN" dirty="0" smtClean="0"/>
              <a:t>Browser JS(console)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8307" y="2485879"/>
            <a:ext cx="4718304" cy="373943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Browsers have </a:t>
            </a:r>
            <a:r>
              <a:rPr lang="en-US" sz="2000" dirty="0"/>
              <a:t>an </a:t>
            </a:r>
            <a:r>
              <a:rPr lang="en-US" sz="2000" dirty="0" smtClean="0"/>
              <a:t>global object, it </a:t>
            </a:r>
            <a:r>
              <a:rPr lang="en-US" sz="2000" dirty="0"/>
              <a:t>will be </a:t>
            </a:r>
            <a:r>
              <a:rPr lang="en-US" sz="2000" dirty="0" smtClean="0"/>
              <a:t>the </a:t>
            </a:r>
            <a:r>
              <a:rPr lang="en-US" sz="2000" dirty="0"/>
              <a:t>“</a:t>
            </a:r>
            <a:r>
              <a:rPr lang="en-US" sz="2000" b="1" dirty="0"/>
              <a:t>window</a:t>
            </a:r>
            <a:r>
              <a:rPr lang="en-US" sz="2000" dirty="0" smtClean="0"/>
              <a:t>”.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Browsers </a:t>
            </a:r>
            <a:r>
              <a:rPr lang="en-US" sz="2000" dirty="0" smtClean="0"/>
              <a:t>uses </a:t>
            </a:r>
            <a:r>
              <a:rPr lang="en-US" sz="2000" dirty="0"/>
              <a:t>ES Modules standard </a:t>
            </a:r>
            <a:r>
              <a:rPr lang="en-US" sz="2000" dirty="0" smtClean="0"/>
              <a:t>, they don’t </a:t>
            </a:r>
            <a:r>
              <a:rPr lang="en-US" sz="2000" dirty="0"/>
              <a:t>have “require” </a:t>
            </a:r>
            <a:r>
              <a:rPr lang="en-US" sz="2000" dirty="0" smtClean="0"/>
              <a:t>, they use “import”.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203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813" y="520315"/>
            <a:ext cx="9400307" cy="800486"/>
          </a:xfrm>
        </p:spPr>
        <p:txBody>
          <a:bodyPr/>
          <a:lstStyle/>
          <a:p>
            <a:r>
              <a:rPr lang="en-IN" dirty="0"/>
              <a:t>Browser JS(console)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/>
              <a:t>NodeJS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736942"/>
            <a:ext cx="4718304" cy="576262"/>
          </a:xfrm>
        </p:spPr>
        <p:txBody>
          <a:bodyPr/>
          <a:lstStyle/>
          <a:p>
            <a:r>
              <a:rPr lang="en-IN" dirty="0" smtClean="0"/>
              <a:t>Node JS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0056" y="2485880"/>
            <a:ext cx="4718304" cy="3665538"/>
          </a:xfrm>
        </p:spPr>
        <p:txBody>
          <a:bodyPr>
            <a:normAutofit/>
          </a:bodyPr>
          <a:lstStyle/>
          <a:p>
            <a:r>
              <a:rPr lang="en-US" sz="2000" dirty="0"/>
              <a:t>I</a:t>
            </a:r>
            <a:r>
              <a:rPr lang="en-US" sz="2000" dirty="0" smtClean="0"/>
              <a:t>n </a:t>
            </a:r>
            <a:r>
              <a:rPr lang="en-US" sz="2000" dirty="0"/>
              <a:t>the browser, we don't have all the nice APIs that Node.js </a:t>
            </a:r>
            <a:r>
              <a:rPr lang="en-US" sz="2000" dirty="0" smtClean="0"/>
              <a:t>provides</a:t>
            </a:r>
          </a:p>
          <a:p>
            <a:endParaRPr lang="en-US" sz="2000" dirty="0"/>
          </a:p>
          <a:p>
            <a:r>
              <a:rPr lang="en-US" sz="2000" dirty="0"/>
              <a:t>In Node everything is a module. You must keep your code inside a module.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8307" y="1596351"/>
            <a:ext cx="4718304" cy="576262"/>
          </a:xfrm>
        </p:spPr>
        <p:txBody>
          <a:bodyPr/>
          <a:lstStyle/>
          <a:p>
            <a:r>
              <a:rPr lang="en-IN" dirty="0" smtClean="0"/>
              <a:t>Browser JS(console)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8307" y="2485879"/>
            <a:ext cx="4718304" cy="3739430"/>
          </a:xfrm>
        </p:spPr>
        <p:txBody>
          <a:bodyPr>
            <a:normAutofit/>
          </a:bodyPr>
          <a:lstStyle/>
          <a:p>
            <a:r>
              <a:rPr lang="en-US" sz="2000" dirty="0"/>
              <a:t>Node.js provides </a:t>
            </a:r>
            <a:r>
              <a:rPr lang="en-US" sz="2000" dirty="0" smtClean="0"/>
              <a:t>APIs through </a:t>
            </a:r>
            <a:r>
              <a:rPr lang="en-US" sz="2000" dirty="0"/>
              <a:t>its modules, like the </a:t>
            </a:r>
            <a:r>
              <a:rPr lang="en-US" sz="2000" dirty="0" err="1"/>
              <a:t>filesystem</a:t>
            </a:r>
            <a:r>
              <a:rPr lang="en-US" sz="2000" dirty="0"/>
              <a:t> access </a:t>
            </a:r>
            <a:r>
              <a:rPr lang="en-US" sz="2000" dirty="0" smtClean="0"/>
              <a:t>functionality</a:t>
            </a:r>
            <a:endParaRPr lang="en-US" sz="2000" dirty="0"/>
          </a:p>
          <a:p>
            <a:r>
              <a:rPr lang="en-US" sz="2000" dirty="0" err="1"/>
              <a:t>Moduling</a:t>
            </a:r>
            <a:r>
              <a:rPr lang="en-US" sz="2000" dirty="0"/>
              <a:t> is not mandatory in client side JavaScript, i.e. in browsers.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412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490</TotalTime>
  <Words>317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JS Day-2</vt:lpstr>
      <vt:lpstr>Browser JS(console) vs NodeJS</vt:lpstr>
      <vt:lpstr>Browser JS(console) vs NodeJS</vt:lpstr>
      <vt:lpstr>Browser JS(console) vs NodeJS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Day-2 Q&amp;A</dc:title>
  <dc:creator>Microsoft account</dc:creator>
  <cp:lastModifiedBy>Microsoft account</cp:lastModifiedBy>
  <cp:revision>8</cp:revision>
  <dcterms:created xsi:type="dcterms:W3CDTF">2022-01-19T03:24:20Z</dcterms:created>
  <dcterms:modified xsi:type="dcterms:W3CDTF">2022-01-19T11:34:57Z</dcterms:modified>
</cp:coreProperties>
</file>