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4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3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7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5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3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9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0C80-736B-42DB-8978-6CECCBAA18F1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B760-6D6D-4C3A-B45F-E4AA3B704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空间飞行器轨道设计及实验</a:t>
            </a:r>
            <a:r>
              <a:rPr lang="en-US" altLang="zh-CN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实验报告撰写经验分享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报告内容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738" y="1690688"/>
            <a:ext cx="11207262" cy="516731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一、实验目的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二、实验原理</a:t>
            </a:r>
            <a:endParaRPr lang="en-US" altLang="zh-CN" sz="1800" dirty="0" smtClean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三、实验系统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四、实验方法</a:t>
            </a:r>
            <a:endParaRPr lang="en-US" altLang="zh-CN" sz="1800" dirty="0" smtClean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五、实验过程</a:t>
            </a:r>
            <a:endParaRPr lang="en-US" altLang="zh-CN" sz="1800" dirty="0" smtClean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六、总结</a:t>
            </a:r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5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实验原理（飞行力学理论研究方法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738" y="1690688"/>
            <a:ext cx="11207262" cy="51673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坐标系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坐标系的定义、坐标系间转换关系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受力分析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动力学建模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建立惯性系下的动力学方程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力学原理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利用坐标变换转换至计算系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模型求解</a:t>
            </a:r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7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动力学模型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738" y="1690688"/>
            <a:ext cx="11207262" cy="516731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动力学一般模型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程序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用一般模型</a:t>
            </a:r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1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实验方法（程序设计报告）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738" y="1690688"/>
            <a:ext cx="11207262" cy="516731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功能分析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模块分析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流程设计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计算模型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设计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变量设计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编程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程序操作方法</a:t>
            </a:r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3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实验过程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738" y="1690688"/>
            <a:ext cx="11207262" cy="516731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初始条件和假设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计算过程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实验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最终</a:t>
            </a: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数据图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结果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分析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是否满足题设要求、数据图表明什么结论等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实验结论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模型通用性、价值等</a:t>
            </a:r>
            <a:endParaRPr lang="en-US" altLang="zh-CN" sz="1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6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139</Words>
  <Application>Microsoft Office PowerPoint</Application>
  <PresentationFormat>宽屏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仿宋</vt:lpstr>
      <vt:lpstr>黑体</vt:lpstr>
      <vt:lpstr>Arial</vt:lpstr>
      <vt:lpstr>Wingdings</vt:lpstr>
      <vt:lpstr>Office 主题​​</vt:lpstr>
      <vt:lpstr>《空间飞行器轨道设计及实验》实验报告撰写经验分享</vt:lpstr>
      <vt:lpstr>    报告内容</vt:lpstr>
      <vt:lpstr>    实验原理（飞行力学理论研究方法）</vt:lpstr>
      <vt:lpstr>    动力学模型</vt:lpstr>
      <vt:lpstr>    实验方法（程序设计报告）</vt:lpstr>
      <vt:lpstr>    实验过程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《空间飞行器轨道设计及实验》实验报告撰写经验分享</dc:title>
  <dc:creator>Calypso Pauline</dc:creator>
  <cp:lastModifiedBy>Calypso Pauline</cp:lastModifiedBy>
  <cp:revision>10</cp:revision>
  <dcterms:created xsi:type="dcterms:W3CDTF">2024-02-09T07:06:09Z</dcterms:created>
  <dcterms:modified xsi:type="dcterms:W3CDTF">2024-02-10T05:32:59Z</dcterms:modified>
</cp:coreProperties>
</file>