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1f278599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1f278599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1f278599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1f278599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f278599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f278599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f278599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f278599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f5d68a6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f5d68a6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1f5d68a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1f5d68a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1f278599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1f278599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1f278599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1f278599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261398c4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261398c4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261398c4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261398c4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RoboDoc: EEG and IMU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30625" y="3157300"/>
            <a:ext cx="46776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Daniel Mata, Steve R Parker,  and Mohammad Khamis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Next 2 Months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175650"/>
            <a:ext cx="70389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programing Arduino to read IMU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Creating a Matlab script to import and analyse the collected IMU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Complete Parkinsonian Tremor Detector design and assembly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  ways to test our tremor detector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Finish RoboDoc GUI on Matlab for the Parkinsonian Tremor Detector and EEG Mood/Stress Evaluator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Fine tune SAM and TLX surveys with mentor feedback.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Review EEG options with EEG mentor.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Purchase and set up EEG.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Difficulties/Challenges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Unable to purchase/order Emotiv in time to finish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Ordering a less expensive EEG with less </a:t>
            </a:r>
            <a:r>
              <a:rPr lang="en"/>
              <a:t>channels, which </a:t>
            </a:r>
            <a:r>
              <a:rPr lang="en"/>
              <a:t> makes it more  difficult to collect enough data to complete  project description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IMU Arduino Library is not working.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56FFE6"/>
                </a:solidFill>
                <a:latin typeface="Raleway"/>
                <a:ea typeface="Raleway"/>
                <a:cs typeface="Raleway"/>
                <a:sym typeface="Raleway"/>
              </a:rPr>
              <a:t>IMU Project Description and Objectives</a:t>
            </a:r>
            <a:endParaRPr>
              <a:solidFill>
                <a:srgbClr val="56FFE6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3F3F3"/>
                </a:solidFill>
              </a:rPr>
              <a:t>Build a portable tremor recorder for Parkinson’s patients to diagnose disease progression.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3F3F3"/>
                </a:solidFill>
              </a:rPr>
              <a:t>Use IMUs for diagnosis of Parkinson disease by measuring tremor in patients. 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3F3F3"/>
                </a:solidFill>
              </a:rPr>
              <a:t>The readings will be recorded by a microcontroller with wireless capability.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3F3F3"/>
                </a:solidFill>
              </a:rPr>
              <a:t>The reading from the IMU will then be categorized into a Tremor Score that corresponds to the UPDRS of 0-4 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3F3F3"/>
                </a:solidFill>
              </a:rPr>
              <a:t>Filter out non-parkinsonian tremors outside range of 3.5-7.5 Hz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3F3F3"/>
                </a:solidFill>
              </a:rPr>
              <a:t>Write algorithm to quantify the severity of parkinsonian tremor 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56FFE6"/>
                </a:solidFill>
                <a:latin typeface="Raleway"/>
                <a:ea typeface="Raleway"/>
                <a:cs typeface="Raleway"/>
                <a:sym typeface="Raleway"/>
              </a:rPr>
              <a:t>Parkinsonian Tremor Detector Design</a:t>
            </a:r>
            <a:endParaRPr>
              <a:solidFill>
                <a:srgbClr val="56FFE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FFE6"/>
              </a:solidFill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500" y="912100"/>
            <a:ext cx="6993175" cy="38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900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Code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Downloaded the LSM9DS1 Arduino Library online.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Combined it with the bluetooth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Still working on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164FB"/>
                </a:solidFill>
                <a:latin typeface="Raleway"/>
                <a:ea typeface="Raleway"/>
                <a:cs typeface="Raleway"/>
                <a:sym typeface="Raleway"/>
              </a:rPr>
              <a:t>EEG </a:t>
            </a:r>
            <a:r>
              <a:rPr b="1" lang="en" sz="2600">
                <a:solidFill>
                  <a:srgbClr val="0164FB"/>
                </a:solidFill>
                <a:latin typeface="Raleway"/>
                <a:ea typeface="Raleway"/>
                <a:cs typeface="Raleway"/>
                <a:sym typeface="Raleway"/>
              </a:rPr>
              <a:t>Project Description and Objectives</a:t>
            </a:r>
            <a:endParaRPr>
              <a:solidFill>
                <a:srgbClr val="0164FB"/>
              </a:solidFill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307850"/>
            <a:ext cx="70389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Monitor and record a subject’s attention and stress level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Establish ability to read useful data.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Filter unwanted noise.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Matlab - Neural Network AI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 simple and effective psych intake in the GUI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164FB"/>
                </a:solidFill>
                <a:latin typeface="Raleway"/>
                <a:ea typeface="Raleway"/>
                <a:cs typeface="Raleway"/>
                <a:sym typeface="Raleway"/>
              </a:rPr>
              <a:t>EEG Mood/Stress Evaluator Design</a:t>
            </a:r>
            <a:endParaRPr>
              <a:solidFill>
                <a:srgbClr val="0164FB"/>
              </a:solidFill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575" y="1102550"/>
            <a:ext cx="5476551" cy="365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App Designer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9550"/>
            <a:ext cx="5339049" cy="23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250" y="2321450"/>
            <a:ext cx="5116751" cy="2756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36" y="0"/>
            <a:ext cx="66735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