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FE1DBE-142B-43D3-A988-D9BBDB4B0FBB}">
  <a:tblStyle styleId="{96FE1DBE-142B-43D3-A988-D9BBDB4B0F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38b637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38b63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38b637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38b637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666e6722_4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666e6722_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38b637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38b637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38b637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38b637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666e6722_4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666e6722_4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666e6722_4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666e6722_4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df8936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df8936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Inform the audience about the history or driving force behind the need. The status of current products, services, processes, 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industry offerings.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df89366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df8936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df8936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df8936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38b637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38b637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38b637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38b637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Describe the technical design. Include a block diagram. Mention the preferred and alternative designs.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38b637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38b637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8b637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8b637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666e6722_4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666e6722_4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RoboDoc: IMU Motor Function Evaluation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Steven R Parker, Daniel Mata, and Mohammed Khamis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343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oject Proposal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specifications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Preliminary design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and part lists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Weekly Group Updates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and design phase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 of the system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Preferred design and alternative design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984650" y="2078875"/>
            <a:ext cx="375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implementation/development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review (presentation)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review (presentation)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 results (presentation)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results.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improvements.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Implementation of suggested improvement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report and project video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presentation and demonstration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 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25" y="1853850"/>
            <a:ext cx="7974899" cy="29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Budget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25" y="1893825"/>
            <a:ext cx="7037400" cy="32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7650" y="486175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(Remaining) </a:t>
            </a:r>
            <a:r>
              <a:rPr lang="en"/>
              <a:t>Project Schedule</a:t>
            </a: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364375" y="65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{96FE1DBE-142B-43D3-A988-D9BBDB4B0FBB}</a:tableStyleId>
              </a:tblPr>
              <a:tblGrid>
                <a:gridCol w="733550"/>
                <a:gridCol w="3478775"/>
                <a:gridCol w="1050950"/>
                <a:gridCol w="1054375"/>
                <a:gridCol w="909725"/>
                <a:gridCol w="1685025"/>
              </a:tblGrid>
              <a:tr h="36835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87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Task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Task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 Date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Finish Date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Percent Complete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(%)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Assigned To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Presenting the initial project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Feb 15th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Feb 15th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Project Group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Assembling parts and building project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Feb 22nd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Feb 22nd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Project Group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 project hardware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Mar 1st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 1st 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Project Group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Analyzing data collected using MATLAB software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Mar 8th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Mar 8th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Project Group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Connecting the hardware and software parts with other groups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Mar 15th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Mar 15th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Project Group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 the complete project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Mar 22nd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Mar 22nd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Project Group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Presenting the finished project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May 3rd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May 3rd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RoboDocGroup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306575" y="201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354625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Parkinson’s Disease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</a:t>
            </a:r>
            <a:r>
              <a:rPr lang="en">
                <a:solidFill>
                  <a:srgbClr val="666666"/>
                </a:solidFill>
              </a:rPr>
              <a:t> brain disorder that disrupts walking, balance, and coordination in addition to causing shaking and stiffness.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Occurs when neurons that control motor skills are impaired and/or die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Can also cause mental and behavioral changes such as sleeping problems, depression, memory difficulties and fatigue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Usually developed around the age of 60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</a:t>
            </a:r>
            <a:r>
              <a:rPr lang="en">
                <a:solidFill>
                  <a:srgbClr val="666666"/>
                </a:solidFill>
              </a:rPr>
              <a:t>ymptoms gradually get worse over time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650" y="3579600"/>
            <a:ext cx="2568125" cy="14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Slowing Down Parkinson’s Progression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Patients take long-term medical treatment as PD can only be slowed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Early diagnosis could help improve patient prognosis as it can reduce the loss of dopaminergic neurons by 50%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Important for </a:t>
            </a:r>
            <a:r>
              <a:rPr lang="en">
                <a:solidFill>
                  <a:srgbClr val="666666"/>
                </a:solidFill>
              </a:rPr>
              <a:t>continuous all-day monitoring since doctor visits only get a snapshot of patients’ condition</a:t>
            </a: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Increasing monitoring time and data can help the adjustment of treatment medication that slow down Parkinson’s  progression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of Parkinson’s Disease Progression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No definitive diagnosis at early stages of the disease exist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Unified Parkinson’s Disease Rating Scale (UPDRS) is performed by the qualitative judgment of neurologists to subjectively assess parkinsonian tremors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Range from 0 to 4 to denote normal, slight, mild, moderate, and severe tremors respectively.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Tasks to assess symptom severities of parkinsonian tremor include: rest tremor, postural tremor, and action tremor, which last 10 seconds.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and Objectives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853850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Build a portable tremor recorder for Parkinson’s patients to diagnose disease progression.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Use IMUs for diagnosis of Parkinson disease by measuring tremor in patients.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readings will be recorded by a microcontroller with wireless capability.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reading from the IMU will then be categorized into a Tremor Score that corresponds to the UPDRS of 0-4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Filter out non-parkinsonian tremors outside range of 3.5-7.5 Hz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Write algorithm to quantify the severity of parkinsonian tremor such as power spectral density (PSD),  which show the dominant frequency that contribute the most to the tremor.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Overview: Portable Tremor Recorder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1701450"/>
            <a:ext cx="6209251" cy="34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Specifications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675" y="1853850"/>
            <a:ext cx="4476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board is powered by a 9V battery.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SparkFun 9DoF Sensor Stick - 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3-axis accelerometer, 3-axis gyroscope, and 3-axis magnetometer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Bluetooth - HM-10 4.0 Module</a:t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Softwares: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Matlab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Arduino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Applications: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		DSD TECH Bluetooth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		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75" y="1463475"/>
            <a:ext cx="4355724" cy="31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Methodology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IMU device will be tested on a hand with two different conditions: controlled (no vibration) and a hand experiencing constant vibrations.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check if the device collected the data properly, the filtered data will be analyzed and plotted and a  difference should appear between the two conditions tested with a size relative to the vibration frequency.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00" y="1658525"/>
            <a:ext cx="76200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>
            <a:off x="657950" y="112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Testing Block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