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CF5A-31B5-43AD-AC92-3D6C5CFF3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16616-A6EE-4137-BC9E-1721CBA9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3934-A35E-423C-83F4-87E9FEFD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D052-AD99-4A1A-BA90-97B076AE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239B-ABFE-4857-A898-FBC941BD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BC7-469F-4FFA-AD0E-A065DFC6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119EC-76C6-40F9-87EC-DEC0F16F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413A-7881-4A9C-BC09-A94D1B08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FAB9-3357-4EDF-B19D-1EE0B82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BFD8-AF3C-4103-A541-899FCAD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03986-F9BE-48FB-A5A5-5ED247FB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69E-16FE-4BF2-A0CF-D60A9F0A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74B1-810F-43E5-9B27-ADDE3C7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2B49-9A53-4112-8AFD-FB4F997A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0E74-5026-4D7F-804A-A8F2A7A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8E25-A872-44A6-BDB8-DBCC9470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881-2EA4-469A-959D-F2D8CC9E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CDBE-E81C-4E85-8D87-DB3BEB6E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7472-1538-4FBC-B8FD-CC80E4B0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36C9-CAB5-402D-95EE-5E98A7DF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4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EC1-1BA7-4502-A041-DCD02F6D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1D58-949B-4BFD-BC70-7088AA7F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DDBB-203B-438F-89D8-88121A4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5D04-8B50-4A58-845C-34C0D05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6636-74D9-49EB-9745-CEC61084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FAC1-FB81-460A-8EE8-5682B681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8757-0A2B-4B70-9966-9FB1FF46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EC1E-F6D3-49DE-9450-FFB3A728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4D23-06C1-4758-9D63-AEEBF97F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69476-4FDC-4B12-AEF6-2F43E384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8CC6-BA73-4F8B-B8AD-F9909B8B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BC6D-8457-49FC-8F7D-B9EB84E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90AF-00BF-4B06-9760-936F93B3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36A2-6797-48FE-96A1-517FAC25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99603-936F-40AE-8259-017D162F9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A120E-BFD2-43CE-9282-B908FCFD3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D7F6C-F8AA-48BC-BB72-6DFBC95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FE648-1208-4258-BF46-DC0C1BC9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F7A42-CE80-4EF4-8C6E-C0460F9E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685-D4FE-41C6-8DD3-52BEED8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674CF-9A01-42B5-9E36-454E401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33C71-568A-40A0-AE21-F1A9A1CB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5657B-B1E4-43EF-8C9A-AB0CC30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5B47-A69F-4F9D-A6E0-F3C34257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7D943-D579-481D-9C00-D286E57F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D4530-BECD-400F-A769-38974F70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12B6-2FD6-45F9-B91E-BD68169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AFEE-FAA2-4B9B-8285-753F6F5A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A1A6-C710-4372-91E9-6752E84D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65EC-71C8-41F8-8AD3-AC1D0096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BF3F-650E-4218-9B30-3522DD97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B13DF-27F5-40AC-8706-A5889FE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0AA0-D9C3-4AFF-AC8B-D55A0C05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56868-C363-46D1-B881-9CCB33171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FA804-22FC-4AF7-A0CB-23C203CF1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BBFC7-0213-4C23-A7F1-A37FA245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D66B-26E9-457B-B04A-141D722B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957B-2AEA-4D26-8CC0-9564C1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A34A4-B7AD-4523-BF4D-C2B221D2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2808-7BCB-4A38-AE9A-D05A12C5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4ABB-76F3-4429-BF76-4ECE98AD8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27FF-AE93-480F-8A34-D8B9153A9DA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6287-998A-4320-B4E8-08D6215D8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EA96-EA25-481D-8C11-5A63D5B7F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BEEE-53C4-4C67-B8F3-2771A2D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7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9D0D-575E-4CA5-B81E-B716A67F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539" y="209725"/>
            <a:ext cx="8945461" cy="1026822"/>
          </a:xfrm>
        </p:spPr>
        <p:txBody>
          <a:bodyPr/>
          <a:lstStyle/>
          <a:p>
            <a:r>
              <a:rPr lang="en-US" dirty="0" err="1"/>
              <a:t>Sitem</a:t>
            </a:r>
            <a:r>
              <a:rPr lang="en-US" dirty="0"/>
              <a:t> Log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F40C1-8970-4758-BCD2-C8C7FC0D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4181"/>
            <a:ext cx="9331354" cy="4065500"/>
          </a:xfrm>
        </p:spPr>
        <p:txBody>
          <a:bodyPr/>
          <a:lstStyle/>
          <a:p>
            <a:pPr algn="l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kampus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pinjam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98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Sitem Log Peminjaman Buku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 Log Peminjaman Buku</dc:title>
  <dc:creator>philips sinaga</dc:creator>
  <cp:lastModifiedBy>philips sinaga</cp:lastModifiedBy>
  <cp:revision>1</cp:revision>
  <dcterms:created xsi:type="dcterms:W3CDTF">2022-04-29T13:33:16Z</dcterms:created>
  <dcterms:modified xsi:type="dcterms:W3CDTF">2022-04-29T13:33:31Z</dcterms:modified>
</cp:coreProperties>
</file>