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85EF-B24F-4211-9469-24B274C29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9FA2F-0615-4319-88F8-563AC7E41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9A0D-C55A-4BD6-8957-7281BA54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0990-C9AB-4C65-8108-FAFB3B90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FEDB-80B0-459F-9F09-890F4A1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96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C564-5084-43F9-81BB-D136FC6B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3C71-AE21-4765-85ED-2309518F2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5C57-A534-4437-81AE-C0D05589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451E-CDAA-4B59-89FC-328BC9AE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435E-4ABF-4975-8F0A-2885471E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08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FF271-62E8-42F0-89F6-FCDC2C9A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92BEC-5F95-4954-8702-A9FCE0D8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C15C-E742-43F0-9FF9-826F1326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018F-C067-4C50-92E9-DFCEA279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345E-E604-427F-936C-69F9E473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136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D721-956F-41A4-A71D-CD8CC297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20BE-4022-4009-B7ED-1BC7B0F0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ED23-0F71-4F02-8F65-8A9D40B3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E630-F236-43E0-A471-F48F7286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C113-236B-4483-B021-E946BB25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09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847C-B14A-4921-BEE1-47E0DC30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79810-34DF-4A50-85CB-52B2DFA4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9C69-6A67-45C9-91A5-FA0ADD1F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0D2E-C600-4DD7-926A-E22C3940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261B-2035-4CB2-9F1A-E92B2AC1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98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7FA6-575D-4318-9E81-B260F191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5ED1-1479-42C5-8D9D-D115ADD12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80815-C270-46C1-939A-2AACB2CD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02989-D680-456B-A187-87C6AF7F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CD3E-4C36-4E58-B556-1A05E1E3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1D8FA-D81D-4A09-8370-C0D2DFB1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2138-7B75-409D-851A-A25C4962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E3C5-30EE-4CC7-91EF-BE395F5F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D6FBF-9AD1-47CC-833B-F1526359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F86DA-0870-47C9-B52E-FCDD93A1A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E6FCE-3306-46CB-8E9E-F9F053BFC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A0FE6-BF00-44CF-838B-66DB44D4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271DA-CDC4-4558-B373-1AB05C46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EB0A5-8C0C-437C-B03E-7D0D01C4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278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C753-2A47-4814-829F-FC28F28F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2E38-D4BC-4CD5-95C4-7B74A99A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1044-5D0E-4C86-B983-F6E1B242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24539-2278-44C1-8892-E67E80C7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006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29089-33CB-44FA-9B68-263EA04C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DBB5D-385B-4263-B752-1AC11EBF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0219E-F496-42F3-9BD7-4FE84CC7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4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962C-F205-458F-BA31-83E16B1F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3829-2121-4816-B61C-D051B33E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2819D-A9FE-4CF2-8572-29805D17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CDC20-2D19-4D29-ADE5-FD666521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87E95-D430-4486-A731-A3821894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D20A7-8FD0-456D-92CE-CC2F9309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50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7874-964A-439C-ACCC-997E942D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DD1BB-3DE9-40C0-BF9B-8301DEA62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AF59E-EC1D-4843-AC72-173DC2CC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F7079-55D2-4505-BCDC-9EDA2332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68CC8-E671-4BCA-A046-E2AD202F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43E00-F6A3-4C36-BE13-B10BA6F8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5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B8608-599B-42D7-8211-2851ADEE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92E1-0AE9-4E48-A8E3-9D039C12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D37A-4466-49BA-B537-B9205B578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556C-A8D5-409A-B1AB-B8277F9BD5C7}" type="datetimeFigureOut">
              <a:rPr lang="en-PH" smtClean="0"/>
              <a:t>30/12/2020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37EF-BEF3-4158-A87B-121169750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705D-1B0E-495D-ADB4-8C67ADC58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C462-2768-408B-BE5E-239D98F947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924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12F624-9BFC-4D19-93CE-3F54B4414F19}"/>
              </a:ext>
            </a:extLst>
          </p:cNvPr>
          <p:cNvSpPr/>
          <p:nvPr/>
        </p:nvSpPr>
        <p:spPr>
          <a:xfrm>
            <a:off x="4750594" y="19883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7549251-325C-4EDC-8596-90BFD3EBC428}"/>
              </a:ext>
            </a:extLst>
          </p:cNvPr>
          <p:cNvSpPr/>
          <p:nvPr/>
        </p:nvSpPr>
        <p:spPr>
          <a:xfrm rot="5400000">
            <a:off x="3799789" y="3579711"/>
            <a:ext cx="453020" cy="742153"/>
          </a:xfrm>
          <a:prstGeom prst="rtTriangl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296708-A0BA-4A5C-90A6-FFE17FD7995E}"/>
              </a:ext>
            </a:extLst>
          </p:cNvPr>
          <p:cNvSpPr/>
          <p:nvPr/>
        </p:nvSpPr>
        <p:spPr>
          <a:xfrm rot="16200000">
            <a:off x="5067407" y="3579709"/>
            <a:ext cx="453021" cy="742154"/>
          </a:xfrm>
          <a:prstGeom prst="rtTriangle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341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Rey Paderogao</dc:creator>
  <cp:lastModifiedBy>Phil Rey Paderogao</cp:lastModifiedBy>
  <cp:revision>4</cp:revision>
  <dcterms:created xsi:type="dcterms:W3CDTF">2020-12-30T05:23:09Z</dcterms:created>
  <dcterms:modified xsi:type="dcterms:W3CDTF">2020-12-30T06:03:49Z</dcterms:modified>
</cp:coreProperties>
</file>