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56" r:id="rId7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0DA"/>
    <a:srgbClr val="00A1DA"/>
    <a:srgbClr val="FFFFCD"/>
    <a:srgbClr val="154223"/>
    <a:srgbClr val="FBFAA4"/>
    <a:srgbClr val="D00000"/>
    <a:srgbClr val="FFCDCD"/>
    <a:srgbClr val="FF7C80"/>
    <a:srgbClr val="84D89E"/>
    <a:srgbClr val="FFF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6159" autoAdjust="0"/>
  </p:normalViewPr>
  <p:slideViewPr>
    <p:cSldViewPr snapToGrid="0">
      <p:cViewPr>
        <p:scale>
          <a:sx n="75" d="100"/>
          <a:sy n="75" d="100"/>
        </p:scale>
        <p:origin x="1380" y="-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5190-36A6-458D-A1BF-99E50C5CA8EF}" type="datetimeFigureOut">
              <a:rPr lang="en-PH" smtClean="0"/>
              <a:t>04/02/2021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6B96F-F571-4D2A-A9F0-E21A53BFF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3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6B96F-F571-4D2A-A9F0-E21A53BFFFD8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784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B56941-BD71-47AE-8F8F-A0E651992EDA}"/>
              </a:ext>
            </a:extLst>
          </p:cNvPr>
          <p:cNvSpPr/>
          <p:nvPr userDrawn="1"/>
        </p:nvSpPr>
        <p:spPr>
          <a:xfrm>
            <a:off x="-1" y="0"/>
            <a:ext cx="3101009" cy="10058400"/>
          </a:xfrm>
          <a:prstGeom prst="rect">
            <a:avLst/>
          </a:prstGeom>
          <a:solidFill>
            <a:srgbClr val="FB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65343F-2AA7-4032-84E0-4C1FED4C9ACA}"/>
              </a:ext>
            </a:extLst>
          </p:cNvPr>
          <p:cNvSpPr/>
          <p:nvPr userDrawn="1"/>
        </p:nvSpPr>
        <p:spPr>
          <a:xfrm>
            <a:off x="2977184" y="0"/>
            <a:ext cx="132522" cy="10058400"/>
          </a:xfrm>
          <a:prstGeom prst="rect">
            <a:avLst/>
          </a:prstGeom>
          <a:solidFill>
            <a:srgbClr val="154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041F8-5A3D-46D5-B239-68584D7B6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7" y="6089897"/>
            <a:ext cx="4137039" cy="1131084"/>
          </a:xfrm>
        </p:spPr>
        <p:txBody>
          <a:bodyPr anchor="ctr"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7663A-3607-41BC-BBDD-7BE8F39C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007" y="7313745"/>
            <a:ext cx="4137041" cy="187001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246638" indent="0" algn="ctr">
              <a:buNone/>
              <a:defRPr sz="1079"/>
            </a:lvl2pPr>
            <a:lvl3pPr marL="493275" indent="0" algn="ctr">
              <a:buNone/>
              <a:defRPr sz="971"/>
            </a:lvl3pPr>
            <a:lvl4pPr marL="739913" indent="0" algn="ctr">
              <a:buNone/>
              <a:defRPr sz="863"/>
            </a:lvl4pPr>
            <a:lvl5pPr marL="986551" indent="0" algn="ctr">
              <a:buNone/>
              <a:defRPr sz="863"/>
            </a:lvl5pPr>
            <a:lvl6pPr marL="1233188" indent="0" algn="ctr">
              <a:buNone/>
              <a:defRPr sz="863"/>
            </a:lvl6pPr>
            <a:lvl7pPr marL="1479826" indent="0" algn="ctr">
              <a:buNone/>
              <a:defRPr sz="863"/>
            </a:lvl7pPr>
            <a:lvl8pPr marL="1726464" indent="0" algn="ctr">
              <a:buNone/>
              <a:defRPr sz="863"/>
            </a:lvl8pPr>
            <a:lvl9pPr marL="1973101" indent="0" algn="ctr">
              <a:buNone/>
              <a:defRPr sz="863"/>
            </a:lvl9pPr>
          </a:lstStyle>
          <a:p>
            <a:r>
              <a:rPr lang="en-US" dirty="0"/>
              <a:t>Click to edit Master subtitle style</a:t>
            </a:r>
            <a:endParaRPr lang="en-PH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745D4A-92BE-475B-88BE-0556ADDCF3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4572"/>
            <a:ext cx="7772399" cy="4652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Cover Picture Here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9F358-3676-48F9-AFBD-371FC94F14E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01007" y="0"/>
            <a:ext cx="4671392" cy="131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 or Logo Here</a:t>
            </a:r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A16225-0E2B-4DC4-BBC5-C2572DC910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F69EB40-90CC-477F-8650-8ACC0061BC4A}" type="datetime1">
              <a:rPr lang="en-PH" smtClean="0"/>
              <a:t>04/02/2021</a:t>
            </a:fld>
            <a:endParaRPr lang="en-P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960794-1D42-4869-A00F-B5334F9088A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6A30BF-7593-4659-9D7C-7AEE2D7A526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4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8F0E-402E-442F-9635-6EAAF637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4" y="336739"/>
            <a:ext cx="6703695" cy="855960"/>
          </a:xfrm>
          <a:solidFill>
            <a:srgbClr val="154223"/>
          </a:solidFill>
          <a:effectLst/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5F835C-F74C-4DEC-97CF-ED7F122C85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353" y="1457877"/>
            <a:ext cx="6703694" cy="75933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C2F00A-EBFA-4228-8760-A63BBB2AE3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2A15AD-FF56-4859-81DB-7A549F99AE0A}" type="datetime1">
              <a:rPr lang="en-PH" smtClean="0"/>
              <a:t>04/02/2021</a:t>
            </a:fld>
            <a:endParaRPr lang="en-PH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FE75FD8-D9FE-4C75-9F9D-670333B44F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648644F-46DB-4CE0-B86F-9F117DD10E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6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E8752F-E6EE-4944-892B-E0A6758F55D8}"/>
              </a:ext>
            </a:extLst>
          </p:cNvPr>
          <p:cNvSpPr/>
          <p:nvPr userDrawn="1"/>
        </p:nvSpPr>
        <p:spPr>
          <a:xfrm>
            <a:off x="3101009" y="0"/>
            <a:ext cx="132522" cy="10058400"/>
          </a:xfrm>
          <a:prstGeom prst="rect">
            <a:avLst/>
          </a:prstGeom>
          <a:solidFill>
            <a:srgbClr val="154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C339B-9BFC-4C14-9B43-6D28A16DBFAF}"/>
              </a:ext>
            </a:extLst>
          </p:cNvPr>
          <p:cNvSpPr/>
          <p:nvPr userDrawn="1"/>
        </p:nvSpPr>
        <p:spPr>
          <a:xfrm>
            <a:off x="-1" y="0"/>
            <a:ext cx="3101009" cy="10058400"/>
          </a:xfrm>
          <a:prstGeom prst="rect">
            <a:avLst/>
          </a:prstGeom>
          <a:solidFill>
            <a:srgbClr val="FB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AFFEA-6D7B-45E0-A188-8BB5D44C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1" y="2513715"/>
            <a:ext cx="2434135" cy="1872757"/>
          </a:xfrm>
        </p:spPr>
        <p:txBody>
          <a:bodyPr anchor="t">
            <a:normAutofit/>
          </a:bodyPr>
          <a:lstStyle>
            <a:lvl1pPr>
              <a:defRPr sz="2800">
                <a:solidFill>
                  <a:srgbClr val="15422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A6A04-6FF0-411F-96AF-89C2E335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88D-032F-4432-8E9D-B6DF49194D13}" type="datetime1">
              <a:rPr lang="en-PH" smtClean="0"/>
              <a:t>04/02/2021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28857-AB03-4133-8D2A-F0455541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B81CD-47CF-40BE-B318-822AD19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5982D9C-A0D4-4FA2-9DAA-ACC8CC3F0A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04058" y="609598"/>
            <a:ext cx="3933990" cy="170387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 or Icon Here</a:t>
            </a:r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3E87E-272A-4AD6-9E22-344DB59334A3}"/>
              </a:ext>
            </a:extLst>
          </p:cNvPr>
          <p:cNvSpPr/>
          <p:nvPr userDrawn="1"/>
        </p:nvSpPr>
        <p:spPr>
          <a:xfrm rot="5400000">
            <a:off x="1695334" y="1040331"/>
            <a:ext cx="112166" cy="2434132"/>
          </a:xfrm>
          <a:prstGeom prst="rect">
            <a:avLst/>
          </a:prstGeom>
          <a:solidFill>
            <a:srgbClr val="154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24E6B9-295F-460D-B0F7-F8B4AA098D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4059" y="2513714"/>
            <a:ext cx="3933990" cy="66086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Description Here</a:t>
            </a:r>
            <a:endParaRPr lang="en-PH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8319536-8EBC-41B2-8289-4CA674122C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352" y="609599"/>
            <a:ext cx="2434131" cy="1528309"/>
          </a:xfrm>
        </p:spPr>
        <p:txBody>
          <a:bodyPr anchor="ctr">
            <a:noAutofit/>
          </a:bodyPr>
          <a:lstStyle>
            <a:lvl1pPr algn="ctr">
              <a:buNone/>
              <a:defRPr sz="13800"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01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946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64A-111D-42B6-8CA8-67A6968A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4" y="535518"/>
            <a:ext cx="6703695" cy="763195"/>
          </a:xfrm>
          <a:solidFill>
            <a:srgbClr val="154223"/>
          </a:solidFill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633A2-43AE-4770-A663-BCABD65D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F3CC-6FCB-43E2-9682-8F9A0F3ADECD}" type="datetime1">
              <a:rPr lang="en-PH" smtClean="0"/>
              <a:t>04/02/2021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FD609-5D81-4ABB-A938-F14484F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B6E1F-6D34-4C0F-ADCD-5F591BE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t>‹#›</a:t>
            </a:fld>
            <a:endParaRPr lang="en-PH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BD516E-0C3C-480E-8D8B-5D1F74EFE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352" y="1410092"/>
            <a:ext cx="6703695" cy="3042637"/>
          </a:xfrm>
          <a:ln w="12700">
            <a:solidFill>
              <a:schemeClr val="tx1"/>
            </a:solidFill>
          </a:ln>
        </p:spPr>
        <p:txBody>
          <a:bodyPr/>
          <a:lstStyle/>
          <a:p>
            <a:endParaRPr lang="en-PH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F268295-5BA1-4551-B10E-27BB96E418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9236" y="4591050"/>
            <a:ext cx="3198812" cy="314326"/>
          </a:xfrm>
          <a:noFill/>
        </p:spPr>
        <p:txBody>
          <a:bodyPr anchor="t"/>
          <a:lstStyle>
            <a:lvl1pPr>
              <a:buNone/>
              <a:defRPr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Title 2</a:t>
            </a:r>
            <a:endParaRPr lang="en-PH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DA290E6-672F-43E5-87BF-C478292F2B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8600" y="6242999"/>
            <a:ext cx="3198812" cy="654572"/>
          </a:xfrm>
        </p:spPr>
        <p:txBody>
          <a:bodyPr>
            <a:normAutofit/>
          </a:bodyPr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9E00C-5427-4904-AAF6-89587E1AF7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38600" y="4905376"/>
            <a:ext cx="3198812" cy="1337622"/>
          </a:xfrm>
          <a:ln w="12700">
            <a:solidFill>
              <a:srgbClr val="00A1DA"/>
            </a:solidFill>
            <a:prstDash val="lgDash"/>
          </a:ln>
        </p:spPr>
        <p:txBody>
          <a:bodyPr/>
          <a:lstStyle/>
          <a:p>
            <a:endParaRPr lang="en-PH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E98D262-ACE5-46BB-AF84-E4C875E2B5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4353" y="4591050"/>
            <a:ext cx="3198812" cy="314326"/>
          </a:xfrm>
          <a:noFill/>
        </p:spPr>
        <p:txBody>
          <a:bodyPr anchor="t"/>
          <a:lstStyle>
            <a:lvl1pPr>
              <a:buNone/>
              <a:defRPr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Title 1</a:t>
            </a:r>
            <a:endParaRPr lang="en-PH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CA21F18-554E-4724-AADB-556B9D65E0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3717" y="6242998"/>
            <a:ext cx="3198812" cy="2939101"/>
          </a:xfrm>
        </p:spPr>
        <p:txBody>
          <a:bodyPr>
            <a:normAutofit/>
          </a:bodyPr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2317937E-B70E-4EDC-8EBA-89A661FE9CD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3717" y="4905376"/>
            <a:ext cx="3198812" cy="1337622"/>
          </a:xfrm>
          <a:ln w="12700">
            <a:solidFill>
              <a:srgbClr val="00A1DA"/>
            </a:solidFill>
            <a:prstDash val="lgDash"/>
          </a:ln>
        </p:spPr>
        <p:txBody>
          <a:bodyPr/>
          <a:lstStyle/>
          <a:p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3DEFA6-5475-4740-90E8-8D5EF20627D2}"/>
              </a:ext>
            </a:extLst>
          </p:cNvPr>
          <p:cNvSpPr/>
          <p:nvPr userDrawn="1"/>
        </p:nvSpPr>
        <p:spPr>
          <a:xfrm>
            <a:off x="3862387" y="4591050"/>
            <a:ext cx="45719" cy="4591049"/>
          </a:xfrm>
          <a:prstGeom prst="rect">
            <a:avLst/>
          </a:prstGeom>
          <a:solidFill>
            <a:srgbClr val="154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6174560E-9664-4E20-BB25-FF54A67653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37964" y="7031360"/>
            <a:ext cx="3198812" cy="314326"/>
          </a:xfrm>
          <a:solidFill>
            <a:srgbClr val="00A1DA"/>
          </a:solidFill>
        </p:spPr>
        <p:txBody>
          <a:bodyPr anchor="t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</a:t>
            </a:r>
            <a:endParaRPr lang="en-PH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DFCE81B-1C6D-4A2C-A9F3-7AEF21AFB9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37328" y="7345686"/>
            <a:ext cx="3198812" cy="293627"/>
          </a:xfr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A1DA"/>
            </a:solidFill>
            <a:prstDash val="dash"/>
          </a:ln>
        </p:spPr>
        <p:txBody>
          <a:bodyPr/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C49362CB-D493-401F-98BF-81C4AEE1865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63438" y="7031149"/>
            <a:ext cx="309564" cy="309564"/>
          </a:xfrm>
        </p:spPr>
        <p:txBody>
          <a:bodyPr>
            <a:noAutofit/>
          </a:bodyPr>
          <a:lstStyle>
            <a:lvl1pPr>
              <a:buNone/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</a:t>
            </a:r>
          </a:p>
          <a:p>
            <a:r>
              <a:rPr lang="en-US" dirty="0"/>
              <a:t>px</a:t>
            </a:r>
            <a:endParaRPr lang="en-PH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6F78FAA-2A6C-4965-AC62-E8603F7C1D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37964" y="7790558"/>
            <a:ext cx="3198812" cy="314326"/>
          </a:xfrm>
          <a:solidFill>
            <a:srgbClr val="FFC000"/>
          </a:solidFill>
        </p:spPr>
        <p:txBody>
          <a:bodyPr anchor="t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Caution</a:t>
            </a:r>
            <a:endParaRPr lang="en-PH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5977CE5-82A4-4FBB-A80E-B5D10C0F1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37328" y="8104884"/>
            <a:ext cx="3198812" cy="314327"/>
          </a:xfr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C000"/>
            </a:solidFill>
            <a:prstDash val="dash"/>
          </a:ln>
        </p:spPr>
        <p:txBody>
          <a:bodyPr/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9BD76F23-0520-46E6-8467-26FD3DF0FF4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997289" y="7790347"/>
            <a:ext cx="309564" cy="309564"/>
          </a:xfrm>
        </p:spPr>
        <p:txBody>
          <a:bodyPr>
            <a:noAutofit/>
          </a:bodyPr>
          <a:lstStyle>
            <a:lvl1pPr>
              <a:buNone/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</a:t>
            </a:r>
          </a:p>
          <a:p>
            <a:r>
              <a:rPr lang="en-US" dirty="0"/>
              <a:t>px</a:t>
            </a:r>
            <a:endParaRPr lang="en-PH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5AD6999-339D-4701-A5E6-3EA18FEA2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7964" y="8565179"/>
            <a:ext cx="3198812" cy="314326"/>
          </a:xfrm>
          <a:solidFill>
            <a:srgbClr val="D00000"/>
          </a:solidFill>
        </p:spPr>
        <p:txBody>
          <a:bodyPr anchor="t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Warning</a:t>
            </a:r>
          </a:p>
          <a:p>
            <a:pPr lvl="0"/>
            <a:endParaRPr lang="en-PH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38DD63F9-87DF-44A9-A93F-B1A3564B497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7328" y="8879506"/>
            <a:ext cx="3198812" cy="309564"/>
          </a:xfrm>
          <a:solidFill>
            <a:srgbClr val="FFCDCD"/>
          </a:solidFill>
          <a:ln w="12700">
            <a:solidFill>
              <a:srgbClr val="D00000"/>
            </a:solidFill>
            <a:prstDash val="dash"/>
          </a:ln>
        </p:spPr>
        <p:txBody>
          <a:bodyPr/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8" name="Picture Placeholder 14">
            <a:extLst>
              <a:ext uri="{FF2B5EF4-FFF2-40B4-BE49-F238E27FC236}">
                <a16:creationId xmlns:a16="http://schemas.microsoft.com/office/drawing/2014/main" id="{790533D5-9B54-4CC3-9CAB-81EFF942292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998402" y="8560206"/>
            <a:ext cx="309564" cy="309564"/>
          </a:xfrm>
        </p:spPr>
        <p:txBody>
          <a:bodyPr>
            <a:noAutofit/>
          </a:bodyPr>
          <a:lstStyle>
            <a:lvl1pPr>
              <a:buNone/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</a:t>
            </a:r>
          </a:p>
          <a:p>
            <a:r>
              <a:rPr lang="en-US" dirty="0"/>
              <a:t>px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39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86B9A-25DB-4D1C-86D9-529D314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4A65-FA9A-4C70-9F2B-4D6B19702D2E}" type="datetime1">
              <a:rPr lang="en-PH" smtClean="0"/>
              <a:t>04/02/2021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D990-F882-46F5-84BA-6D0F6373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BB0E4-C732-4E60-981C-F8A1B610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4EA0BCE-96AF-40CF-B800-041023CD00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4351" y="200236"/>
            <a:ext cx="3198812" cy="314326"/>
          </a:xfrm>
          <a:noFill/>
        </p:spPr>
        <p:txBody>
          <a:bodyPr anchor="t"/>
          <a:lstStyle>
            <a:lvl1pPr>
              <a:buNone/>
              <a:defRPr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Title 1</a:t>
            </a:r>
            <a:endParaRPr lang="en-PH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8DB1EF5-96F4-4122-8161-7F2C536C78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3715" y="1852184"/>
            <a:ext cx="3198812" cy="1754617"/>
          </a:xfrm>
        </p:spPr>
        <p:txBody>
          <a:bodyPr>
            <a:normAutofit/>
          </a:bodyPr>
          <a:lstStyle>
            <a:lvl1pPr algn="just"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64835035-4605-4F4A-8C85-2EF3505C37D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715" y="514562"/>
            <a:ext cx="3198812" cy="1337622"/>
          </a:xfrm>
          <a:ln w="12700">
            <a:solidFill>
              <a:srgbClr val="00A1DA"/>
            </a:solidFill>
            <a:prstDash val="lgDash"/>
          </a:ln>
        </p:spPr>
        <p:txBody>
          <a:bodyPr/>
          <a:lstStyle/>
          <a:p>
            <a:endParaRPr lang="en-PH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C7339953-A3B6-4442-A715-FC346E2E2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3715" y="3764158"/>
            <a:ext cx="3198812" cy="314326"/>
          </a:xfrm>
          <a:noFill/>
        </p:spPr>
        <p:txBody>
          <a:bodyPr anchor="t"/>
          <a:lstStyle>
            <a:lvl1pPr>
              <a:buNone/>
              <a:defRPr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Title 2</a:t>
            </a:r>
            <a:endParaRPr lang="en-PH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CDED710-D9C9-4F94-85ED-C63BCCA6691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3079" y="5416106"/>
            <a:ext cx="3198812" cy="3765993"/>
          </a:xfrm>
        </p:spPr>
        <p:txBody>
          <a:bodyPr>
            <a:normAutofit/>
          </a:bodyPr>
          <a:lstStyle>
            <a:lvl1pPr algn="just"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8A234162-8356-4B18-B93E-A51645D6167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33079" y="4078484"/>
            <a:ext cx="3198812" cy="1337622"/>
          </a:xfrm>
          <a:ln w="12700">
            <a:solidFill>
              <a:srgbClr val="00A1DA"/>
            </a:solidFill>
            <a:prstDash val="lgDash"/>
          </a:ln>
        </p:spPr>
        <p:txBody>
          <a:bodyPr/>
          <a:lstStyle/>
          <a:p>
            <a:endParaRPr lang="en-PH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D675C52-AB41-4734-AB27-80D47DE1784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9872" y="200236"/>
            <a:ext cx="3198812" cy="314326"/>
          </a:xfrm>
          <a:noFill/>
        </p:spPr>
        <p:txBody>
          <a:bodyPr anchor="t"/>
          <a:lstStyle>
            <a:lvl1pPr>
              <a:buNone/>
              <a:defRPr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Title 3</a:t>
            </a:r>
            <a:endParaRPr lang="en-PH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4BDAC3C1-8170-413C-92F2-898876F5AD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39236" y="1852184"/>
            <a:ext cx="3198812" cy="1754617"/>
          </a:xfrm>
        </p:spPr>
        <p:txBody>
          <a:bodyPr>
            <a:normAutofit/>
          </a:bodyPr>
          <a:lstStyle>
            <a:lvl1pPr algn="just"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8" name="Picture Placeholder 18">
            <a:extLst>
              <a:ext uri="{FF2B5EF4-FFF2-40B4-BE49-F238E27FC236}">
                <a16:creationId xmlns:a16="http://schemas.microsoft.com/office/drawing/2014/main" id="{D9F678D0-50DA-4F38-956C-164A79328A4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39236" y="514562"/>
            <a:ext cx="3198812" cy="1337622"/>
          </a:xfrm>
          <a:ln w="12700">
            <a:solidFill>
              <a:srgbClr val="00A1DA"/>
            </a:solidFill>
            <a:prstDash val="lgDash"/>
          </a:ln>
        </p:spPr>
        <p:txBody>
          <a:bodyPr/>
          <a:lstStyle/>
          <a:p>
            <a:endParaRPr lang="en-PH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1AEE2B0-28CD-4F18-95EF-A2CA4C7CB1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9236" y="3764158"/>
            <a:ext cx="3198812" cy="314326"/>
          </a:xfrm>
          <a:noFill/>
        </p:spPr>
        <p:txBody>
          <a:bodyPr anchor="t"/>
          <a:lstStyle>
            <a:lvl1pPr>
              <a:buNone/>
              <a:defRPr>
                <a:solidFill>
                  <a:srgbClr val="154223"/>
                </a:solidFill>
              </a:defRPr>
            </a:lvl1pPr>
          </a:lstStyle>
          <a:p>
            <a:pPr lvl="0"/>
            <a:r>
              <a:rPr lang="en-US" dirty="0"/>
              <a:t>Title 4</a:t>
            </a:r>
            <a:endParaRPr lang="en-PH" dirty="0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89F6637A-6DFC-4A4D-8CC4-CFFC33A372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38600" y="5416106"/>
            <a:ext cx="3198812" cy="3765993"/>
          </a:xfrm>
        </p:spPr>
        <p:txBody>
          <a:bodyPr>
            <a:normAutofit/>
          </a:bodyPr>
          <a:lstStyle>
            <a:lvl1pPr algn="just"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31" name="Picture Placeholder 18">
            <a:extLst>
              <a:ext uri="{FF2B5EF4-FFF2-40B4-BE49-F238E27FC236}">
                <a16:creationId xmlns:a16="http://schemas.microsoft.com/office/drawing/2014/main" id="{D82725D5-16F6-40A6-88B4-9E3023681A1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38600" y="4078484"/>
            <a:ext cx="3198812" cy="1337622"/>
          </a:xfrm>
          <a:ln w="12700">
            <a:solidFill>
              <a:srgbClr val="00A1DA"/>
            </a:solidFill>
            <a:prstDash val="lgDash"/>
          </a:ln>
        </p:spPr>
        <p:txBody>
          <a:bodyPr/>
          <a:lstStyle/>
          <a:p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B9CE5-B016-4CD3-9D83-F52E24DD7FAB}"/>
              </a:ext>
            </a:extLst>
          </p:cNvPr>
          <p:cNvSpPr/>
          <p:nvPr userDrawn="1"/>
        </p:nvSpPr>
        <p:spPr>
          <a:xfrm>
            <a:off x="3862387" y="200236"/>
            <a:ext cx="45719" cy="8981863"/>
          </a:xfrm>
          <a:prstGeom prst="rect">
            <a:avLst/>
          </a:prstGeom>
          <a:solidFill>
            <a:srgbClr val="154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61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iagram With Lege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364A-111D-42B6-8CA8-67A6968A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4" y="535518"/>
            <a:ext cx="6703695" cy="763195"/>
          </a:xfrm>
          <a:solidFill>
            <a:srgbClr val="154223"/>
          </a:solidFill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633A2-43AE-4770-A663-BCABD65D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BB57-D52D-4D79-B71F-B07B29D08C1D}" type="datetime1">
              <a:rPr lang="en-PH" smtClean="0"/>
              <a:t>04/02/2021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FD609-5D81-4ABB-A938-F14484F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B6E1F-6D34-4C0F-ADCD-5F591BE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t>‹#›</a:t>
            </a:fld>
            <a:endParaRPr lang="en-PH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BD516E-0C3C-480E-8D8B-5D1F74EFEF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4352" y="1410092"/>
            <a:ext cx="6703695" cy="3829565"/>
          </a:xfrm>
          <a:ln w="12700">
            <a:solidFill>
              <a:schemeClr val="tx1"/>
            </a:solidFill>
          </a:ln>
        </p:spPr>
        <p:txBody>
          <a:bodyPr/>
          <a:lstStyle/>
          <a:p>
            <a:endParaRPr lang="en-PH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559C2-D88B-4D1A-A7D3-1220B575D8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352" y="5351036"/>
            <a:ext cx="6703694" cy="3829564"/>
          </a:xfrm>
          <a:solidFill>
            <a:srgbClr val="FBFAA4"/>
          </a:solidFill>
          <a:ln w="28575">
            <a:solidFill>
              <a:srgbClr val="154223"/>
            </a:solidFill>
            <a:prstDash val="dash"/>
          </a:ln>
        </p:spPr>
        <p:txBody>
          <a:bodyPr/>
          <a:lstStyle>
            <a:lvl1pPr>
              <a:buFont typeface="+mj-lt"/>
              <a:buNone/>
              <a:defRPr>
                <a:solidFill>
                  <a:srgbClr val="154223"/>
                </a:solidFill>
              </a:defRPr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Legend:</a:t>
            </a:r>
            <a:endParaRPr lang="en-P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C85059-6D16-4E6D-AC78-CA585A962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2956" y="5738564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1.Label Name</a:t>
            </a:r>
            <a:endParaRPr lang="en-PH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42F81FC-BED5-4849-B7B4-B7CDE19F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59072" y="5738564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11.Label Name</a:t>
            </a:r>
            <a:endParaRPr lang="en-PH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B78DA1FA-0718-4FB2-B8C6-B336025B33D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954" y="6064428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2.Label Name</a:t>
            </a:r>
            <a:endParaRPr lang="en-PH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76714384-C2C7-448D-891B-57DFEAA37B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9070" y="6064428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12.Label Name</a:t>
            </a:r>
            <a:endParaRPr lang="en-PH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6393C55C-7C5F-4FB6-AE6B-29BF757D30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952" y="6390292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3.Label Name</a:t>
            </a:r>
            <a:endParaRPr lang="en-PH" dirty="0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9293D3D4-CDA3-4F75-87FF-E4689447F4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59068" y="6390292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13.Label Name</a:t>
            </a:r>
            <a:endParaRPr lang="en-PH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DF5206D4-51B7-4B58-BDA7-C3E51D9139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2950" y="6716156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4.Label Name</a:t>
            </a:r>
            <a:endParaRPr lang="en-PH" dirty="0"/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D1A85A6E-3B0F-405F-93EB-2A668E4CE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59066" y="6716156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14.Label Name</a:t>
            </a:r>
            <a:endParaRPr lang="en-PH" dirty="0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A62A34EE-D0D0-4D83-A977-F33BEE1AD8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2948" y="7042020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5.Label Name</a:t>
            </a:r>
            <a:endParaRPr lang="en-PH" dirty="0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A26D569C-1B8D-44C1-8A7C-DD83CD28A5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59064" y="7042020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15.Label Name</a:t>
            </a:r>
            <a:endParaRPr lang="en-PH" dirty="0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72A81A31-14E3-49F0-9169-4DFE849605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2946" y="7367884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6.Label Name</a:t>
            </a:r>
            <a:endParaRPr lang="en-PH" dirty="0"/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729CB776-ECE5-4303-BDFC-6878B9E430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59062" y="7367884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16.Label Name</a:t>
            </a:r>
            <a:endParaRPr lang="en-PH" dirty="0"/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53528709-1E03-465B-9AA9-CC458F0742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2944" y="7693748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7.Label Name</a:t>
            </a:r>
            <a:endParaRPr lang="en-PH" dirty="0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7ADF56D8-E13D-4A67-AC5C-900F5C29D6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59060" y="7693748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17.Label Name</a:t>
            </a:r>
            <a:endParaRPr lang="en-PH" dirty="0"/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FA0F6475-3312-48DE-BB9F-69BAEA557E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2942" y="8019612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8.Label Name</a:t>
            </a:r>
            <a:endParaRPr lang="en-PH" dirty="0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6ED47896-DF68-408B-B054-06635F4CA9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59058" y="8019612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18.Label Name</a:t>
            </a:r>
            <a:endParaRPr lang="en-PH" dirty="0"/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818EAC89-CF84-4853-89DD-B400BA4976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2940" y="8345476"/>
            <a:ext cx="3060390" cy="323850"/>
          </a:xfrm>
        </p:spPr>
        <p:txBody>
          <a:bodyPr anchor="ctr"/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9.Label Name</a:t>
            </a:r>
            <a:endParaRPr lang="en-PH" dirty="0"/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F4A0CD28-C265-4284-ADF6-CD3BCDED508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59056" y="8345476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19.Label Name</a:t>
            </a:r>
            <a:endParaRPr lang="en-PH" dirty="0"/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F47594A2-262B-4C65-9B60-2203CB73F81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2938" y="8671340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10.Label Name</a:t>
            </a:r>
            <a:endParaRPr lang="en-PH" dirty="0"/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FC32FBDF-2AD8-4E22-B33F-8697068981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59054" y="8671340"/>
            <a:ext cx="3060390" cy="323850"/>
          </a:xfrm>
        </p:spPr>
        <p:txBody>
          <a:bodyPr anchor="ctr">
            <a:normAutofit/>
          </a:bodyPr>
          <a:lstStyle>
            <a:lvl1pPr algn="l">
              <a:buFont typeface="+mj-lt"/>
              <a:buNone/>
              <a:defRPr sz="1200" b="0"/>
            </a:lvl1pPr>
            <a:lvl2pPr>
              <a:buFont typeface="+mj-lt"/>
              <a:buAutoNum type="arabicPeriod"/>
              <a:defRPr b="0"/>
            </a:lvl2pPr>
            <a:lvl3pPr>
              <a:buFont typeface="+mj-lt"/>
              <a:buAutoNum type="arabicPeriod"/>
              <a:defRPr b="0"/>
            </a:lvl3pPr>
            <a:lvl4pPr>
              <a:buFont typeface="+mj-lt"/>
              <a:buAutoNum type="arabicPeriod"/>
              <a:defRPr b="0"/>
            </a:lvl4pPr>
            <a:lvl5pPr>
              <a:buFont typeface="+mj-lt"/>
              <a:buAutoNum type="arabicPeriod"/>
              <a:defRPr b="0"/>
            </a:lvl5pPr>
          </a:lstStyle>
          <a:p>
            <a:pPr lvl="0"/>
            <a:r>
              <a:rPr lang="en-US" dirty="0"/>
              <a:t>20.Label Name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362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3C016-16C6-4F83-AB11-5F421425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01E1-BF15-49CF-BC53-DC1027F9A945}" type="datetime1">
              <a:rPr lang="en-PH" smtClean="0"/>
              <a:t>04/02/2021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0F79-0DC3-4798-98A4-E18864EE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75A9-C26E-4A5A-B8C1-FB5ABB5D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687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 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6A720F8C-36CA-4671-A20B-C7370222EE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989" y="3591136"/>
            <a:ext cx="3198812" cy="314326"/>
          </a:xfrm>
          <a:solidFill>
            <a:srgbClr val="D00000"/>
          </a:solidFill>
        </p:spPr>
        <p:txBody>
          <a:bodyPr anchor="t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Warning</a:t>
            </a:r>
          </a:p>
          <a:p>
            <a:pPr lvl="0"/>
            <a:endParaRPr lang="en-P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3C016-16C6-4F83-AB11-5F421425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A52-C6C0-441A-8AE7-7210E4693A6F}" type="datetime1">
              <a:rPr lang="en-PH" smtClean="0"/>
              <a:t>04/02/2021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0F79-0DC3-4798-98A4-E18864EE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75A9-C26E-4A5A-B8C1-FB5ABB5D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138B9C0-91B6-488A-9093-A1D1B0265E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4989" y="200236"/>
            <a:ext cx="3198812" cy="314326"/>
          </a:xfrm>
          <a:solidFill>
            <a:srgbClr val="00A1DA"/>
          </a:solidFill>
        </p:spPr>
        <p:txBody>
          <a:bodyPr anchor="t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</a:t>
            </a:r>
            <a:endParaRPr lang="en-PH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D6240A7-1732-4110-BF22-EDF11AD4F6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4353" y="514562"/>
            <a:ext cx="3198812" cy="2939101"/>
          </a:xfr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A1DA"/>
            </a:solidFill>
            <a:prstDash val="dash"/>
          </a:ln>
        </p:spPr>
        <p:txBody>
          <a:bodyPr/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ABFA0B-6E46-4B94-9F19-FCCC61A6210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60463" y="200025"/>
            <a:ext cx="309564" cy="309564"/>
          </a:xfrm>
        </p:spPr>
        <p:txBody>
          <a:bodyPr>
            <a:noAutofit/>
          </a:bodyPr>
          <a:lstStyle>
            <a:lvl1pPr>
              <a:buNone/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</a:t>
            </a:r>
          </a:p>
          <a:p>
            <a:r>
              <a:rPr lang="en-US" dirty="0"/>
              <a:t>px</a:t>
            </a:r>
            <a:endParaRPr lang="en-PH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DEC173C-668B-4341-829B-AA1DBCCF84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39237" y="200236"/>
            <a:ext cx="3198812" cy="314326"/>
          </a:xfrm>
          <a:solidFill>
            <a:srgbClr val="FFC000"/>
          </a:solidFill>
        </p:spPr>
        <p:txBody>
          <a:bodyPr anchor="t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Caution</a:t>
            </a:r>
            <a:endParaRPr lang="en-PH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5860F89-5A4B-4C04-91ED-B42BDC1411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38601" y="514562"/>
            <a:ext cx="3198812" cy="314327"/>
          </a:xfr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C000"/>
            </a:solidFill>
            <a:prstDash val="dash"/>
          </a:ln>
        </p:spPr>
        <p:txBody>
          <a:bodyPr/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0FACEF2-D5CC-4A1D-B98D-A1FB08E496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353" y="3905463"/>
            <a:ext cx="3198812" cy="309564"/>
          </a:xfrm>
          <a:solidFill>
            <a:srgbClr val="FFCDCD"/>
          </a:solidFill>
          <a:ln w="12700">
            <a:solidFill>
              <a:srgbClr val="D00000"/>
            </a:solidFill>
            <a:prstDash val="dash"/>
          </a:ln>
        </p:spPr>
        <p:txBody>
          <a:bodyPr/>
          <a:lstStyle>
            <a:lvl1pPr>
              <a:buNone/>
              <a:defRPr sz="1200" b="0"/>
            </a:lvl1pPr>
          </a:lstStyle>
          <a:p>
            <a:pPr lvl="0"/>
            <a:r>
              <a:rPr lang="en-US" dirty="0"/>
              <a:t>Content Details</a:t>
            </a:r>
            <a:endParaRPr lang="en-PH" dirty="0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3CF772D7-1F17-496D-9F33-1AA6533F884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998562" y="200025"/>
            <a:ext cx="309564" cy="309564"/>
          </a:xfrm>
        </p:spPr>
        <p:txBody>
          <a:bodyPr>
            <a:noAutofit/>
          </a:bodyPr>
          <a:lstStyle>
            <a:lvl1pPr>
              <a:buNone/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</a:t>
            </a:r>
          </a:p>
          <a:p>
            <a:r>
              <a:rPr lang="en-US" dirty="0"/>
              <a:t>px</a:t>
            </a:r>
            <a:endParaRPr lang="en-PH" dirty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7253FBDE-BA31-44EA-A79F-D119857BCCF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495427" y="3586163"/>
            <a:ext cx="309564" cy="309564"/>
          </a:xfrm>
        </p:spPr>
        <p:txBody>
          <a:bodyPr>
            <a:noAutofit/>
          </a:bodyPr>
          <a:lstStyle>
            <a:lvl1pPr>
              <a:buNone/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</a:t>
            </a:r>
          </a:p>
          <a:p>
            <a:r>
              <a:rPr lang="en-US" dirty="0"/>
              <a:t>px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17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52B49-B556-4870-8A35-34FA2854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4" y="535518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E3F7-1D79-4DAB-ACFA-8AA60913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1748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9-8CA8-4208-8663-0F018C688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8"/>
            <a:ext cx="174879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3165-7EB4-4D77-AF7A-F2D20D928855}" type="datetime1">
              <a:rPr lang="en-PH" smtClean="0"/>
              <a:t>04/02/2021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BF5C-98B6-4ED7-AE41-85F41B2AC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9" y="9322648"/>
            <a:ext cx="2623185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6817-0343-480A-9E92-78582662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8"/>
            <a:ext cx="174879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5607EA-B51C-4EAA-890E-751610D81273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507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7" r:id="rId6"/>
    <p:sldLayoutId id="2147483716" r:id="rId7"/>
    <p:sldLayoutId id="2147483718" r:id="rId8"/>
  </p:sldLayoutIdLst>
  <p:hf hdr="0" ftr="0" dt="0"/>
  <p:txStyles>
    <p:titleStyle>
      <a:lvl1pPr algn="l" defTabSz="493275" rtl="0" eaLnBrk="1" latinLnBrk="0" hangingPunct="1">
        <a:lnSpc>
          <a:spcPct val="90000"/>
        </a:lnSpc>
        <a:spcBef>
          <a:spcPct val="0"/>
        </a:spcBef>
        <a:buNone/>
        <a:defRPr sz="2374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23319" indent="-123319" algn="l" defTabSz="493275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369957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6595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3232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09870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56508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6pPr>
      <a:lvl7pPr marL="1603145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7pPr>
      <a:lvl8pPr marL="1849783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8pPr>
      <a:lvl9pPr marL="2096421" indent="-123319" algn="l" defTabSz="49327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46638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2pPr>
      <a:lvl3pPr marL="493275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3pPr>
      <a:lvl4pPr marL="739913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4pPr>
      <a:lvl5pPr marL="986551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5pPr>
      <a:lvl6pPr marL="1233188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6pPr>
      <a:lvl7pPr marL="1479826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7pPr>
      <a:lvl8pPr marL="1726464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8pPr>
      <a:lvl9pPr marL="1973101" algn="l" defTabSz="493275" rtl="0" eaLnBrk="1" latinLnBrk="0" hangingPunct="1">
        <a:defRPr sz="9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13D1177-C207-46F7-A444-A282A03A8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400" dirty="0">
                <a:solidFill>
                  <a:srgbClr val="154223"/>
                </a:solidFill>
              </a:rPr>
              <a:t>HiSRMS Manual</a:t>
            </a:r>
            <a:endParaRPr lang="en-PH" sz="4400" dirty="0">
              <a:solidFill>
                <a:srgbClr val="154223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A112BD3-8F07-4C38-B9F8-D43E738D9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User Guide for Dummies</a:t>
            </a:r>
            <a:endParaRPr lang="en-PH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DDCC50E5-0BFD-4A6D-8160-BDCDA46126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r="20388"/>
          <a:stretch/>
        </p:blipFill>
        <p:spPr/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9FE0243-2D88-48B2-B847-031E0C0E069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61" y="132006"/>
            <a:ext cx="1034894" cy="1034894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2234C6-9F28-410D-8D3C-403A5B5C7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78" y="170457"/>
            <a:ext cx="968733" cy="9687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447439-20D9-498F-85E9-369562FFB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59" y="176421"/>
            <a:ext cx="1900437" cy="858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99D8F-6155-4950-BC21-F55015AA97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84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192C47-C875-4461-A72B-7F3FF7C3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712121-2C01-4A7B-B792-81D2EDDAC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40E0B-9C69-44BD-A0D2-6FF83C8274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98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BBEE41-DF1F-4954-A271-269429A4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HiSRMS Launcher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78A4F-119D-4FC5-B488-0129532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3</a:t>
            </a:fld>
            <a:endParaRPr lang="en-PH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EA1ADBE-8858-4BF8-BA7F-2B604A2B48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41" r="-65441"/>
          <a:stretch/>
        </p:blipFill>
        <p:spPr/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E2AA0C8-99D2-482E-B66B-90F2526B97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Opens and manages the modules used by the entire system. It also manages the variables used for processing the records inside the system.</a:t>
            </a:r>
            <a:endParaRPr lang="en-P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7CF0DA-6E1F-46ED-9410-21EA6C74D8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105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A73211-D6FF-46DB-B042-44FBF996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User Interface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7DC49-293A-441B-A94B-81CEFF8F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t>4</a:t>
            </a:fld>
            <a:endParaRPr lang="en-PH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ADB0F5D-013A-413C-A2C2-96626FA03F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50523" r="-50523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AAE782-24CB-4557-AA46-C843E25B7B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3. About Tab</a:t>
            </a:r>
            <a:endParaRPr lang="en-P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2A903E-3BB0-441B-81E1-E29E75D220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38600" y="6242999"/>
            <a:ext cx="3198812" cy="45264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detailed information about the software.</a:t>
            </a:r>
            <a:endParaRPr lang="en-PH" dirty="0"/>
          </a:p>
        </p:txBody>
      </p:sp>
      <p:pic>
        <p:nvPicPr>
          <p:cNvPr id="54" name="Picture Placeholder 53">
            <a:extLst>
              <a:ext uri="{FF2B5EF4-FFF2-40B4-BE49-F238E27FC236}">
                <a16:creationId xmlns:a16="http://schemas.microsoft.com/office/drawing/2014/main" id="{D84BF846-48E1-4C4F-827D-256BB2E7A0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t="802" r="35348" b="36150"/>
          <a:stretch/>
        </p:blipFill>
        <p:spPr>
          <a:xfrm>
            <a:off x="4038600" y="4905376"/>
            <a:ext cx="3198812" cy="133762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673871-09DE-4EA5-BCF3-176DE584F8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1. Home Tab</a:t>
            </a:r>
            <a:endParaRPr lang="en-P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F60241-6CC7-4EBA-B0EC-2AB039F3BA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Contains all the applications installed on the system ( 7 in total ).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0123B709-C04D-4246-BFE5-E84395D2F6E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/>
          <a:srcRect b="31128"/>
          <a:stretch/>
        </p:blipFill>
        <p:spPr>
          <a:xfrm>
            <a:off x="533717" y="4905376"/>
            <a:ext cx="3198812" cy="13376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5BAAF-107D-4D06-954C-F33CABD6C3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36" y="6695645"/>
            <a:ext cx="3198812" cy="314326"/>
          </a:xfrm>
        </p:spPr>
        <p:txBody>
          <a:bodyPr/>
          <a:lstStyle/>
          <a:p>
            <a:r>
              <a:rPr lang="en-US" dirty="0"/>
              <a:t>Note</a:t>
            </a:r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7C6E-5D69-4DE7-8EB9-633F226FC9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38600" y="7009971"/>
            <a:ext cx="3198812" cy="2172128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5A6BA07-0432-486F-A67F-50DC6B65143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4710" y="6695434"/>
            <a:ext cx="309564" cy="309564"/>
          </a:xfrm>
        </p:spPr>
      </p:pic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DCDCF1CD-821A-4D56-8106-62941C11AEEE}"/>
              </a:ext>
            </a:extLst>
          </p:cNvPr>
          <p:cNvSpPr txBox="1">
            <a:spLocks/>
          </p:cNvSpPr>
          <p:nvPr/>
        </p:nvSpPr>
        <p:spPr>
          <a:xfrm>
            <a:off x="533717" y="8357020"/>
            <a:ext cx="3198812" cy="83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3319" indent="-123319" algn="l" defTabSz="493275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69957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6595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232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9870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6508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3145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9783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96421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Contains modifiable variables that will be used by the other applications when processing data.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6E8B4B6E-6C0A-4265-9680-E8752DB512C6}"/>
              </a:ext>
            </a:extLst>
          </p:cNvPr>
          <p:cNvSpPr txBox="1">
            <a:spLocks/>
          </p:cNvSpPr>
          <p:nvPr/>
        </p:nvSpPr>
        <p:spPr>
          <a:xfrm>
            <a:off x="534353" y="6695645"/>
            <a:ext cx="3198812" cy="3143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123319" indent="-123319" algn="l" defTabSz="493275" rtl="0" eaLnBrk="1" latinLnBrk="0" hangingPunct="1">
              <a:lnSpc>
                <a:spcPct val="90000"/>
              </a:lnSpc>
              <a:spcBef>
                <a:spcPts val="540"/>
              </a:spcBef>
              <a:buFont typeface="Arial" panose="020B0604020202020204" pitchFamily="34" charset="0"/>
              <a:buNone/>
              <a:defRPr sz="1600" b="1" kern="1200">
                <a:solidFill>
                  <a:srgbClr val="154223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69957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6595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232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9870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6508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3145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9783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96421" indent="-123319" algn="l" defTabSz="493275" rtl="0" eaLnBrk="1" latinLnBrk="0" hangingPunct="1">
              <a:lnSpc>
                <a:spcPct val="90000"/>
              </a:lnSpc>
              <a:spcBef>
                <a:spcPts val="270"/>
              </a:spcBef>
              <a:buFont typeface="Arial" panose="020B0604020202020204" pitchFamily="34" charset="0"/>
              <a:buChar char="•"/>
              <a:defRPr sz="9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Settings Tab</a:t>
            </a:r>
            <a:endParaRPr lang="en-PH" dirty="0"/>
          </a:p>
        </p:txBody>
      </p:sp>
      <p:pic>
        <p:nvPicPr>
          <p:cNvPr id="50" name="Picture Placeholder 19">
            <a:extLst>
              <a:ext uri="{FF2B5EF4-FFF2-40B4-BE49-F238E27FC236}">
                <a16:creationId xmlns:a16="http://schemas.microsoft.com/office/drawing/2014/main" id="{941BED4D-050C-4C63-B372-12FF9E1117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970"/>
          <a:stretch/>
        </p:blipFill>
        <p:spPr>
          <a:xfrm>
            <a:off x="533717" y="7009971"/>
            <a:ext cx="3198812" cy="1337622"/>
          </a:xfrm>
          <a:prstGeom prst="rect">
            <a:avLst/>
          </a:prstGeom>
          <a:ln w="12700">
            <a:solidFill>
              <a:srgbClr val="00A1DA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27541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5C3FE4-4780-4216-90D9-BF553DB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System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211B7-7AA2-4821-A91B-53FEC3D5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t>5</a:t>
            </a:fld>
            <a:endParaRPr lang="en-PH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3B940C9-C4A7-4789-AB7A-88C7C214E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41" r="-65441"/>
          <a:stretch/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77B5F5-F6AC-48A6-A307-9F96068289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755B1F-431B-4FBA-A791-56E34796DE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647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E76E27-E5C5-47D6-B02D-FA9286DF01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Warning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4D393-25AF-4356-B24D-B6DED9FC2A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BB095D-B5F4-4ED5-9AB3-7090E0AFF4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Yeey</a:t>
            </a:r>
            <a:endParaRPr lang="en-PH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88DF256-1FF9-4ADB-AC03-1BA8F00EAB20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77B7F-B8AC-406B-9BFF-54D749FFA5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Caution</a:t>
            </a:r>
            <a:endParaRPr lang="en-P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78EB79-6E7E-4827-B7B0-1ADFD8E05B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err="1"/>
              <a:t>Yeey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C919D7-4013-4F10-90E8-6F35F818D5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err="1"/>
              <a:t>Yeey</a:t>
            </a:r>
            <a:endParaRPr lang="en-PH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29ED2F7-9FF7-4053-82B0-84CF8AE0356F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AAE7F71-215A-445E-AA4B-A14974832781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F7F9FA-A5EC-40FC-940E-CD1FC4F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07EA-B51C-4EAA-890E-751610D81273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0915106"/>
      </p:ext>
    </p:extLst>
  </p:cSld>
  <p:clrMapOvr>
    <a:masterClrMapping/>
  </p:clrMapOvr>
</p:sld>
</file>

<file path=ppt/theme/theme1.xml><?xml version="1.0" encoding="utf-8"?>
<a:theme xmlns:a="http://schemas.openxmlformats.org/drawingml/2006/main" name="Mah User Manu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h User Manual" id="{8C2E1A17-BD15-43CF-AD33-0DB5FA2A30B0}" vid="{31E4E83A-64FB-49FC-95EF-DBD16272D9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Mah User Manual</Template>
  <TotalTime>992</TotalTime>
  <Words>107</Words>
  <Application>Microsoft Office PowerPoint</Application>
  <PresentationFormat>Custom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Mah User Manual</vt:lpstr>
      <vt:lpstr>HiSRMS Manual</vt:lpstr>
      <vt:lpstr>Table of Contents</vt:lpstr>
      <vt:lpstr>HiSRMS Launcher</vt:lpstr>
      <vt:lpstr>The General User Interface</vt:lpstr>
      <vt:lpstr>Registration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Rey Paderogao</dc:creator>
  <cp:lastModifiedBy>Phil Rey Paderogao</cp:lastModifiedBy>
  <cp:revision>72</cp:revision>
  <dcterms:created xsi:type="dcterms:W3CDTF">2021-02-01T11:18:41Z</dcterms:created>
  <dcterms:modified xsi:type="dcterms:W3CDTF">2021-02-04T05:01:31Z</dcterms:modified>
</cp:coreProperties>
</file>