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328" r:id="rId2"/>
    <p:sldId id="329" r:id="rId3"/>
    <p:sldId id="343" r:id="rId4"/>
    <p:sldId id="356" r:id="rId5"/>
    <p:sldId id="376" r:id="rId6"/>
    <p:sldId id="364" r:id="rId7"/>
    <p:sldId id="34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51421B-506D-4F24-A498-46D9D19D7683}">
          <p14:sldIdLst>
            <p14:sldId id="328"/>
            <p14:sldId id="329"/>
            <p14:sldId id="343"/>
            <p14:sldId id="356"/>
            <p14:sldId id="376"/>
            <p14:sldId id="364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立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E3BB"/>
    <a:srgbClr val="B4B4B4"/>
    <a:srgbClr val="2FB9D0"/>
    <a:srgbClr val="B9B9B9"/>
    <a:srgbClr val="0B86D2"/>
    <a:srgbClr val="39A4D9"/>
    <a:srgbClr val="F0F0F0"/>
    <a:srgbClr val="3DD8B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3826" autoAdjust="0"/>
  </p:normalViewPr>
  <p:slideViewPr>
    <p:cSldViewPr snapToGrid="0" showGuides="1">
      <p:cViewPr varScale="1">
        <p:scale>
          <a:sx n="121" d="100"/>
          <a:sy n="121" d="100"/>
        </p:scale>
        <p:origin x="114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 userDrawn="1"/>
        </p:nvSpPr>
        <p:spPr bwMode="auto">
          <a:xfrm>
            <a:off x="882650" y="1047750"/>
            <a:ext cx="461963" cy="735013"/>
          </a:xfrm>
          <a:custGeom>
            <a:avLst/>
            <a:gdLst>
              <a:gd name="T0" fmla="*/ 0 w 291"/>
              <a:gd name="T1" fmla="*/ 463 h 463"/>
              <a:gd name="T2" fmla="*/ 0 w 291"/>
              <a:gd name="T3" fmla="*/ 0 h 463"/>
              <a:gd name="T4" fmla="*/ 291 w 291"/>
              <a:gd name="T5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" h="463">
                <a:moveTo>
                  <a:pt x="0" y="463"/>
                </a:moveTo>
                <a:lnTo>
                  <a:pt x="0" y="0"/>
                </a:lnTo>
                <a:lnTo>
                  <a:pt x="291" y="0"/>
                </a:lnTo>
              </a:path>
            </a:pathLst>
          </a:custGeom>
          <a:noFill/>
          <a:ln w="107950" cap="flat">
            <a:solidFill>
              <a:schemeClr val="bg2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 userDrawn="1"/>
        </p:nvSpPr>
        <p:spPr bwMode="auto">
          <a:xfrm>
            <a:off x="5611813" y="5280025"/>
            <a:ext cx="461963" cy="720725"/>
          </a:xfrm>
          <a:custGeom>
            <a:avLst/>
            <a:gdLst>
              <a:gd name="T0" fmla="*/ 291 w 291"/>
              <a:gd name="T1" fmla="*/ 0 h 454"/>
              <a:gd name="T2" fmla="*/ 291 w 291"/>
              <a:gd name="T3" fmla="*/ 454 h 454"/>
              <a:gd name="T4" fmla="*/ 0 w 291"/>
              <a:gd name="T5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" h="454">
                <a:moveTo>
                  <a:pt x="291" y="0"/>
                </a:moveTo>
                <a:lnTo>
                  <a:pt x="291" y="454"/>
                </a:lnTo>
                <a:lnTo>
                  <a:pt x="0" y="454"/>
                </a:lnTo>
              </a:path>
            </a:pathLst>
          </a:custGeom>
          <a:noFill/>
          <a:ln w="107950" cap="flat">
            <a:solidFill>
              <a:schemeClr val="bg2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1687513"/>
            <a:ext cx="12187238" cy="3714750"/>
          </a:xfrm>
          <a:prstGeom prst="rect">
            <a:avLst/>
          </a:prstGeom>
          <a:blipFill>
            <a:blip r:embed="rId2"/>
            <a:srcRect/>
            <a:stretch>
              <a:fillRect l="-9051" t="-84673" b="-5320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1779588" y="993775"/>
            <a:ext cx="3314700" cy="50482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8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973943" y="4712885"/>
            <a:ext cx="298994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973943" y="1586316"/>
            <a:ext cx="2989943" cy="3072769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2681" y="5544733"/>
            <a:ext cx="531780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02681" y="5841004"/>
            <a:ext cx="531780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743200" y="3429000"/>
            <a:ext cx="521815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2744316" y="4324350"/>
            <a:ext cx="5218158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Freeform 6"/>
          <p:cNvSpPr/>
          <p:nvPr userDrawn="1"/>
        </p:nvSpPr>
        <p:spPr bwMode="auto">
          <a:xfrm>
            <a:off x="7731492" y="1287120"/>
            <a:ext cx="461963" cy="735013"/>
          </a:xfrm>
          <a:custGeom>
            <a:avLst/>
            <a:gdLst>
              <a:gd name="T0" fmla="*/ 0 w 291"/>
              <a:gd name="T1" fmla="*/ 463 h 463"/>
              <a:gd name="T2" fmla="*/ 0 w 291"/>
              <a:gd name="T3" fmla="*/ 0 h 463"/>
              <a:gd name="T4" fmla="*/ 291 w 291"/>
              <a:gd name="T5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" h="463">
                <a:moveTo>
                  <a:pt x="0" y="463"/>
                </a:moveTo>
                <a:lnTo>
                  <a:pt x="0" y="0"/>
                </a:lnTo>
                <a:lnTo>
                  <a:pt x="291" y="0"/>
                </a:lnTo>
              </a:path>
            </a:pathLst>
          </a:custGeom>
          <a:noFill/>
          <a:ln w="107950" cap="flat">
            <a:solidFill>
              <a:schemeClr val="bg2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 userDrawn="1"/>
        </p:nvSpPr>
        <p:spPr bwMode="auto">
          <a:xfrm>
            <a:off x="10595471" y="5304289"/>
            <a:ext cx="461963" cy="720725"/>
          </a:xfrm>
          <a:custGeom>
            <a:avLst/>
            <a:gdLst>
              <a:gd name="T0" fmla="*/ 291 w 291"/>
              <a:gd name="T1" fmla="*/ 0 h 454"/>
              <a:gd name="T2" fmla="*/ 291 w 291"/>
              <a:gd name="T3" fmla="*/ 454 h 454"/>
              <a:gd name="T4" fmla="*/ 0 w 291"/>
              <a:gd name="T5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" h="454">
                <a:moveTo>
                  <a:pt x="291" y="0"/>
                </a:moveTo>
                <a:lnTo>
                  <a:pt x="291" y="454"/>
                </a:lnTo>
                <a:lnTo>
                  <a:pt x="0" y="454"/>
                </a:lnTo>
              </a:path>
            </a:pathLst>
          </a:custGeom>
          <a:noFill/>
          <a:ln w="107950" cap="flat">
            <a:solidFill>
              <a:schemeClr val="bg2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8193455" y="1654627"/>
            <a:ext cx="2632998" cy="4010025"/>
          </a:xfrm>
          <a:prstGeom prst="rect">
            <a:avLst/>
          </a:prstGeom>
          <a:blipFill>
            <a:blip r:embed="rId2"/>
            <a:srcRect/>
            <a:stretch>
              <a:fillRect l="-60669" r="-6838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8A1-B02B-4E4C-8E85-5010B0B36D41}" type="datetime1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37D3-B4B4-4FBE-9888-E5517BF8F769}" type="datetime1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33400" y="628650"/>
            <a:ext cx="11182350" cy="704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idx="4294967295" hasCustomPrompt="1"/>
          </p:nvPr>
        </p:nvSpPr>
        <p:spPr>
          <a:xfrm>
            <a:off x="795866" y="-206840"/>
            <a:ext cx="10850563" cy="1028699"/>
          </a:xfrm>
        </p:spPr>
        <p:txBody>
          <a:bodyPr>
            <a:normAutofit/>
          </a:bodyPr>
          <a:lstStyle/>
          <a:p>
            <a:pPr defTabSz="914400"/>
            <a:r>
              <a:rPr lang="zh-CN" altLang="en-US" sz="3200" spc="100" dirty="0">
                <a:gradFill>
                  <a:gsLst>
                    <a:gs pos="3000">
                      <a:schemeClr val="accent1">
                        <a:alpha val="80000"/>
                      </a:schemeClr>
                    </a:gs>
                    <a:gs pos="100000">
                      <a:schemeClr val="accent3">
                        <a:alpha val="90000"/>
                      </a:schemeClr>
                    </a:gs>
                  </a:gsLst>
                  <a:lin ang="0" scaled="1"/>
                </a:gradFill>
                <a:latin typeface="Impact" panose="020B0806030902050204" pitchFamily="34" charset="0"/>
                <a:ea typeface="+mn-ea"/>
                <a:cs typeface="Arial" panose="020B0604020202020204" pitchFamily="34" charset="0"/>
              </a:rPr>
              <a:t>芯控简介</a:t>
            </a:r>
          </a:p>
        </p:txBody>
      </p:sp>
      <p:cxnSp>
        <p:nvCxnSpPr>
          <p:cNvPr id="8" name="直线连接符 9"/>
          <p:cNvCxnSpPr/>
          <p:nvPr userDrawn="1"/>
        </p:nvCxnSpPr>
        <p:spPr>
          <a:xfrm flipH="1">
            <a:off x="795866" y="914400"/>
            <a:ext cx="11002434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54A4D8"/>
                </a:gs>
                <a:gs pos="100000">
                  <a:srgbClr val="13E3BB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改版图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005" y="120015"/>
            <a:ext cx="559435" cy="614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1687513"/>
            <a:ext cx="12187238" cy="3714750"/>
          </a:xfrm>
          <a:prstGeom prst="rect">
            <a:avLst/>
          </a:prstGeom>
          <a:blipFill>
            <a:blip r:embed="rId2"/>
            <a:srcRect/>
            <a:stretch>
              <a:fillRect l="-9051" t="-84673" b="-5320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1985623" y="1687513"/>
            <a:ext cx="8220755" cy="37147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8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2151063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457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161028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66F-3A74-4040-A8B3-FB9A6827AA22}" type="datetime1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5CE66F-3A74-4040-A8B3-FB9A6827AA22}" type="datetime1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0106" b="43150"/>
          <a:stretch>
            <a:fillRect/>
          </a:stretch>
        </p:blipFill>
        <p:spPr>
          <a:xfrm>
            <a:off x="0" y="1574800"/>
            <a:ext cx="12192000" cy="37591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9900" y="816388"/>
            <a:ext cx="11315700" cy="418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18930" y="775511"/>
            <a:ext cx="6150374" cy="5283165"/>
          </a:xfrm>
          <a:prstGeom prst="rect">
            <a:avLst/>
          </a:prstGeom>
          <a:gradFill flip="none" rotWithShape="1">
            <a:gsLst>
              <a:gs pos="18000">
                <a:srgbClr val="54A4D8">
                  <a:alpha val="87000"/>
                </a:srgbClr>
              </a:gs>
              <a:gs pos="71000">
                <a:srgbClr val="13E3BB">
                  <a:alpha val="75000"/>
                </a:srgb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0800000">
            <a:off x="5957599" y="5323408"/>
            <a:ext cx="628635" cy="789497"/>
            <a:chOff x="626532" y="304800"/>
            <a:chExt cx="746079" cy="643467"/>
          </a:xfrm>
        </p:grpSpPr>
        <p:cxnSp>
          <p:nvCxnSpPr>
            <p:cNvPr id="14" name="直线连接符 13"/>
            <p:cNvCxnSpPr/>
            <p:nvPr/>
          </p:nvCxnSpPr>
          <p:spPr>
            <a:xfrm>
              <a:off x="677334" y="304800"/>
              <a:ext cx="0" cy="643467"/>
            </a:xfrm>
            <a:prstGeom prst="line">
              <a:avLst/>
            </a:prstGeom>
            <a:ln w="1079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rot="10800000">
              <a:off x="626532" y="321734"/>
              <a:ext cx="746079" cy="0"/>
            </a:xfrm>
            <a:prstGeom prst="line">
              <a:avLst/>
            </a:prstGeom>
            <a:ln w="1079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347085" y="3254375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2023</a:t>
            </a:r>
            <a:r>
              <a:rPr lang="zh-CN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年度总结报告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70885" y="4587240"/>
            <a:ext cx="2553335" cy="125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汇报人：</a:t>
            </a:r>
            <a:endParaRPr kumimoji="1"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门：系统维护部</a:t>
            </a:r>
            <a:endParaRPr kumimoji="1"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务：测试工程师</a:t>
            </a:r>
          </a:p>
        </p:txBody>
      </p:sp>
      <p:sp>
        <p:nvSpPr>
          <p:cNvPr id="11" name="矩形 10"/>
          <p:cNvSpPr/>
          <p:nvPr/>
        </p:nvSpPr>
        <p:spPr>
          <a:xfrm>
            <a:off x="1704975" y="4417695"/>
            <a:ext cx="184785" cy="338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" name="直线连接符 9"/>
          <p:cNvCxnSpPr/>
          <p:nvPr/>
        </p:nvCxnSpPr>
        <p:spPr>
          <a:xfrm flipH="1">
            <a:off x="1917700" y="4041140"/>
            <a:ext cx="567817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46664" y="795890"/>
            <a:ext cx="572266" cy="778910"/>
            <a:chOff x="647370" y="304800"/>
            <a:chExt cx="352134" cy="643467"/>
          </a:xfrm>
        </p:grpSpPr>
        <p:cxnSp>
          <p:nvCxnSpPr>
            <p:cNvPr id="8" name="直线连接符 7"/>
            <p:cNvCxnSpPr/>
            <p:nvPr/>
          </p:nvCxnSpPr>
          <p:spPr>
            <a:xfrm>
              <a:off x="677334" y="304800"/>
              <a:ext cx="0" cy="643467"/>
            </a:xfrm>
            <a:prstGeom prst="line">
              <a:avLst/>
            </a:prstGeom>
            <a:ln w="1079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647370" y="321734"/>
              <a:ext cx="352134" cy="0"/>
            </a:xfrm>
            <a:prstGeom prst="line">
              <a:avLst/>
            </a:prstGeom>
            <a:ln w="1079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704665" y="1730018"/>
            <a:ext cx="5724644" cy="82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杭州芯控智能科技有限公司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 idx="4294967295"/>
          </p:nvPr>
        </p:nvSpPr>
        <p:spPr>
          <a:xfrm>
            <a:off x="795866" y="-206840"/>
            <a:ext cx="10850563" cy="1028699"/>
          </a:xfrm>
        </p:spPr>
        <p:txBody>
          <a:bodyPr>
            <a:normAutofit/>
          </a:bodyPr>
          <a:lstStyle/>
          <a:p>
            <a:pPr defTabSz="914400"/>
            <a:r>
              <a:rPr lang="zh-CN" altLang="en-US" sz="3200" spc="100" dirty="0">
                <a:gradFill>
                  <a:gsLst>
                    <a:gs pos="3000">
                      <a:schemeClr val="accent1">
                        <a:alpha val="80000"/>
                      </a:schemeClr>
                    </a:gs>
                    <a:gs pos="100000">
                      <a:schemeClr val="accent3">
                        <a:alpha val="90000"/>
                      </a:schemeClr>
                    </a:gs>
                  </a:gsLst>
                  <a:lin ang="0" scaled="1"/>
                </a:gradFill>
                <a:latin typeface="+mn-lt"/>
                <a:ea typeface="+mn-ea"/>
                <a:cs typeface="Arial" panose="020B0604020202020204" pitchFamily="34" charset="0"/>
              </a:rPr>
              <a:t>目录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20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22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j-ea"/>
                    <a:ea typeface="+mj-ea"/>
                    <a:sym typeface="+mn-lt"/>
                  </a:rPr>
                  <a:t>目标及完成情况</a:t>
                </a:r>
                <a:endParaRPr lang="en-US" altLang="zh-CN" sz="2000" b="0" dirty="0">
                  <a:latin typeface="+mj-ea"/>
                  <a:ea typeface="+mj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j-ea"/>
                    <a:ea typeface="+mj-ea"/>
                    <a:sym typeface="+mn-lt"/>
                  </a:rPr>
                  <a:t>成绩与不足</a:t>
                </a:r>
                <a:endParaRPr lang="en-US" altLang="zh-CN" sz="2000" b="0" dirty="0">
                  <a:latin typeface="+mj-ea"/>
                  <a:ea typeface="+mj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j-ea"/>
                    <a:ea typeface="+mj-ea"/>
                    <a:sym typeface="+mn-lt"/>
                  </a:rPr>
                  <a:t>策略、借鉴与承诺</a:t>
                </a:r>
                <a:endParaRPr lang="en-US" altLang="zh-CN" sz="2000" b="0" dirty="0">
                  <a:latin typeface="+mj-ea"/>
                  <a:ea typeface="+mj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latin typeface="+mj-ea"/>
                    <a:ea typeface="+mj-ea"/>
                    <a:sym typeface="+mn-lt"/>
                  </a:rPr>
                  <a:t>学习与成长</a:t>
                </a: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CO</a:t>
                </a:r>
                <a:r>
                  <a:rPr lang="tr-TR" sz="1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  </a:t>
                </a:r>
                <a:r>
                  <a:rPr lang="tr-TR" sz="28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NTENTS</a:t>
                </a:r>
              </a:p>
            </p:txBody>
          </p:sp>
        </p:grpSp>
        <p:sp>
          <p:nvSpPr>
            <p:cNvPr id="21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iconfont-1191-801512"/>
          <p:cNvSpPr/>
          <p:nvPr/>
        </p:nvSpPr>
        <p:spPr>
          <a:xfrm>
            <a:off x="570300" y="1540523"/>
            <a:ext cx="590879" cy="609685"/>
          </a:xfrm>
          <a:custGeom>
            <a:avLst/>
            <a:gdLst>
              <a:gd name="T0" fmla="*/ 40 w 7790"/>
              <a:gd name="T1" fmla="*/ 0 h 8036"/>
              <a:gd name="T2" fmla="*/ 3458 w 7790"/>
              <a:gd name="T3" fmla="*/ 0 h 8036"/>
              <a:gd name="T4" fmla="*/ 3458 w 7790"/>
              <a:gd name="T5" fmla="*/ 3418 h 8036"/>
              <a:gd name="T6" fmla="*/ 40 w 7790"/>
              <a:gd name="T7" fmla="*/ 3418 h 8036"/>
              <a:gd name="T8" fmla="*/ 40 w 7790"/>
              <a:gd name="T9" fmla="*/ 0 h 8036"/>
              <a:gd name="T10" fmla="*/ 7790 w 7790"/>
              <a:gd name="T11" fmla="*/ 1695 h 8036"/>
              <a:gd name="T12" fmla="*/ 6170 w 7790"/>
              <a:gd name="T13" fmla="*/ 103 h 8036"/>
              <a:gd name="T14" fmla="*/ 4577 w 7790"/>
              <a:gd name="T15" fmla="*/ 1723 h 8036"/>
              <a:gd name="T16" fmla="*/ 6198 w 7790"/>
              <a:gd name="T17" fmla="*/ 3316 h 8036"/>
              <a:gd name="T18" fmla="*/ 7790 w 7790"/>
              <a:gd name="T19" fmla="*/ 1695 h 8036"/>
              <a:gd name="T20" fmla="*/ 0 w 7790"/>
              <a:gd name="T21" fmla="*/ 4618 h 8036"/>
              <a:gd name="T22" fmla="*/ 3417 w 7790"/>
              <a:gd name="T23" fmla="*/ 4618 h 8036"/>
              <a:gd name="T24" fmla="*/ 3417 w 7790"/>
              <a:gd name="T25" fmla="*/ 8036 h 8036"/>
              <a:gd name="T26" fmla="*/ 0 w 7790"/>
              <a:gd name="T27" fmla="*/ 8036 h 8036"/>
              <a:gd name="T28" fmla="*/ 0 w 7790"/>
              <a:gd name="T29" fmla="*/ 4618 h 8036"/>
              <a:gd name="T30" fmla="*/ 4353 w 7790"/>
              <a:gd name="T31" fmla="*/ 4618 h 8036"/>
              <a:gd name="T32" fmla="*/ 7770 w 7790"/>
              <a:gd name="T33" fmla="*/ 4618 h 8036"/>
              <a:gd name="T34" fmla="*/ 7770 w 7790"/>
              <a:gd name="T35" fmla="*/ 8036 h 8036"/>
              <a:gd name="T36" fmla="*/ 4353 w 7790"/>
              <a:gd name="T37" fmla="*/ 8036 h 8036"/>
              <a:gd name="T38" fmla="*/ 4353 w 7790"/>
              <a:gd name="T39" fmla="*/ 4618 h 8036"/>
              <a:gd name="T40" fmla="*/ 4353 w 7790"/>
              <a:gd name="T41" fmla="*/ 4618 h 8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90" h="8036">
                <a:moveTo>
                  <a:pt x="40" y="0"/>
                </a:moveTo>
                <a:lnTo>
                  <a:pt x="3458" y="0"/>
                </a:lnTo>
                <a:lnTo>
                  <a:pt x="3458" y="3418"/>
                </a:lnTo>
                <a:lnTo>
                  <a:pt x="40" y="3418"/>
                </a:lnTo>
                <a:lnTo>
                  <a:pt x="40" y="0"/>
                </a:lnTo>
                <a:close/>
                <a:moveTo>
                  <a:pt x="7790" y="1695"/>
                </a:moveTo>
                <a:lnTo>
                  <a:pt x="6170" y="103"/>
                </a:lnTo>
                <a:lnTo>
                  <a:pt x="4577" y="1723"/>
                </a:lnTo>
                <a:lnTo>
                  <a:pt x="6198" y="3316"/>
                </a:lnTo>
                <a:lnTo>
                  <a:pt x="7790" y="1695"/>
                </a:lnTo>
                <a:close/>
                <a:moveTo>
                  <a:pt x="0" y="4618"/>
                </a:moveTo>
                <a:lnTo>
                  <a:pt x="3417" y="4618"/>
                </a:lnTo>
                <a:lnTo>
                  <a:pt x="3417" y="8036"/>
                </a:lnTo>
                <a:lnTo>
                  <a:pt x="0" y="8036"/>
                </a:lnTo>
                <a:lnTo>
                  <a:pt x="0" y="4618"/>
                </a:lnTo>
                <a:close/>
                <a:moveTo>
                  <a:pt x="4353" y="4618"/>
                </a:moveTo>
                <a:lnTo>
                  <a:pt x="7770" y="4618"/>
                </a:lnTo>
                <a:lnTo>
                  <a:pt x="7770" y="8036"/>
                </a:lnTo>
                <a:lnTo>
                  <a:pt x="4353" y="8036"/>
                </a:lnTo>
                <a:lnTo>
                  <a:pt x="4353" y="4618"/>
                </a:lnTo>
                <a:close/>
                <a:moveTo>
                  <a:pt x="4353" y="461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confont-11899-5650854"/>
          <p:cNvSpPr/>
          <p:nvPr/>
        </p:nvSpPr>
        <p:spPr>
          <a:xfrm>
            <a:off x="8044088" y="2224028"/>
            <a:ext cx="609562" cy="609685"/>
          </a:xfrm>
          <a:custGeom>
            <a:avLst/>
            <a:gdLst>
              <a:gd name="T0" fmla="*/ 0 w 10375"/>
              <a:gd name="T1" fmla="*/ 250 h 10377"/>
              <a:gd name="T2" fmla="*/ 2075 w 10375"/>
              <a:gd name="T3" fmla="*/ 0 h 10377"/>
              <a:gd name="T4" fmla="*/ 2325 w 10375"/>
              <a:gd name="T5" fmla="*/ 563 h 10377"/>
              <a:gd name="T6" fmla="*/ 813 w 10375"/>
              <a:gd name="T7" fmla="*/ 813 h 10377"/>
              <a:gd name="T8" fmla="*/ 563 w 10375"/>
              <a:gd name="T9" fmla="*/ 2325 h 10377"/>
              <a:gd name="T10" fmla="*/ 0 w 10375"/>
              <a:gd name="T11" fmla="*/ 2075 h 10377"/>
              <a:gd name="T12" fmla="*/ 8050 w 10375"/>
              <a:gd name="T13" fmla="*/ 570 h 10377"/>
              <a:gd name="T14" fmla="*/ 9563 w 10375"/>
              <a:gd name="T15" fmla="*/ 820 h 10377"/>
              <a:gd name="T16" fmla="*/ 9813 w 10375"/>
              <a:gd name="T17" fmla="*/ 2333 h 10377"/>
              <a:gd name="T18" fmla="*/ 10375 w 10375"/>
              <a:gd name="T19" fmla="*/ 2083 h 10377"/>
              <a:gd name="T20" fmla="*/ 10125 w 10375"/>
              <a:gd name="T21" fmla="*/ 8 h 10377"/>
              <a:gd name="T22" fmla="*/ 8050 w 10375"/>
              <a:gd name="T23" fmla="*/ 258 h 10377"/>
              <a:gd name="T24" fmla="*/ 9813 w 10375"/>
              <a:gd name="T25" fmla="*/ 8052 h 10377"/>
              <a:gd name="T26" fmla="*/ 9563 w 10375"/>
              <a:gd name="T27" fmla="*/ 9564 h 10377"/>
              <a:gd name="T28" fmla="*/ 8050 w 10375"/>
              <a:gd name="T29" fmla="*/ 9814 h 10377"/>
              <a:gd name="T30" fmla="*/ 8300 w 10375"/>
              <a:gd name="T31" fmla="*/ 10377 h 10377"/>
              <a:gd name="T32" fmla="*/ 10375 w 10375"/>
              <a:gd name="T33" fmla="*/ 10127 h 10377"/>
              <a:gd name="T34" fmla="*/ 10125 w 10375"/>
              <a:gd name="T35" fmla="*/ 8052 h 10377"/>
              <a:gd name="T36" fmla="*/ 2325 w 10375"/>
              <a:gd name="T37" fmla="*/ 9814 h 10377"/>
              <a:gd name="T38" fmla="*/ 813 w 10375"/>
              <a:gd name="T39" fmla="*/ 9564 h 10377"/>
              <a:gd name="T40" fmla="*/ 563 w 10375"/>
              <a:gd name="T41" fmla="*/ 8052 h 10377"/>
              <a:gd name="T42" fmla="*/ 0 w 10375"/>
              <a:gd name="T43" fmla="*/ 8302 h 10377"/>
              <a:gd name="T44" fmla="*/ 250 w 10375"/>
              <a:gd name="T45" fmla="*/ 10377 h 10377"/>
              <a:gd name="T46" fmla="*/ 2325 w 10375"/>
              <a:gd name="T47" fmla="*/ 10127 h 10377"/>
              <a:gd name="T48" fmla="*/ 5525 w 10375"/>
              <a:gd name="T49" fmla="*/ 1520 h 10377"/>
              <a:gd name="T50" fmla="*/ 4825 w 10375"/>
              <a:gd name="T51" fmla="*/ 1520 h 10377"/>
              <a:gd name="T52" fmla="*/ 5175 w 10375"/>
              <a:gd name="T53" fmla="*/ 3570 h 10377"/>
              <a:gd name="T54" fmla="*/ 5516 w 10375"/>
              <a:gd name="T55" fmla="*/ 8819 h 10377"/>
              <a:gd name="T56" fmla="*/ 5166 w 10375"/>
              <a:gd name="T57" fmla="*/ 6773 h 10377"/>
              <a:gd name="T58" fmla="*/ 4816 w 10375"/>
              <a:gd name="T59" fmla="*/ 8820 h 10377"/>
              <a:gd name="T60" fmla="*/ 5516 w 10375"/>
              <a:gd name="T61" fmla="*/ 8819 h 10377"/>
              <a:gd name="T62" fmla="*/ 8826 w 10375"/>
              <a:gd name="T63" fmla="*/ 5529 h 10377"/>
              <a:gd name="T64" fmla="*/ 8826 w 10375"/>
              <a:gd name="T65" fmla="*/ 4829 h 10377"/>
              <a:gd name="T66" fmla="*/ 6776 w 10375"/>
              <a:gd name="T67" fmla="*/ 5179 h 10377"/>
              <a:gd name="T68" fmla="*/ 1525 w 10375"/>
              <a:gd name="T69" fmla="*/ 5533 h 10377"/>
              <a:gd name="T70" fmla="*/ 3575 w 10375"/>
              <a:gd name="T71" fmla="*/ 5183 h 10377"/>
              <a:gd name="T72" fmla="*/ 1525 w 10375"/>
              <a:gd name="T73" fmla="*/ 4833 h 10377"/>
              <a:gd name="T74" fmla="*/ 1525 w 10375"/>
              <a:gd name="T75" fmla="*/ 5533 h 10377"/>
              <a:gd name="T76" fmla="*/ 4050 w 10375"/>
              <a:gd name="T77" fmla="*/ 5177 h 10377"/>
              <a:gd name="T78" fmla="*/ 6300 w 10375"/>
              <a:gd name="T79" fmla="*/ 5177 h 10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375" h="10377">
                <a:moveTo>
                  <a:pt x="0" y="2075"/>
                </a:moveTo>
                <a:lnTo>
                  <a:pt x="0" y="250"/>
                </a:lnTo>
                <a:cubicBezTo>
                  <a:pt x="0" y="113"/>
                  <a:pt x="113" y="0"/>
                  <a:pt x="250" y="0"/>
                </a:cubicBezTo>
                <a:lnTo>
                  <a:pt x="2075" y="0"/>
                </a:lnTo>
                <a:cubicBezTo>
                  <a:pt x="2213" y="0"/>
                  <a:pt x="2325" y="113"/>
                  <a:pt x="2325" y="250"/>
                </a:cubicBezTo>
                <a:lnTo>
                  <a:pt x="2325" y="563"/>
                </a:lnTo>
                <a:cubicBezTo>
                  <a:pt x="2325" y="700"/>
                  <a:pt x="2213" y="813"/>
                  <a:pt x="2075" y="813"/>
                </a:cubicBezTo>
                <a:lnTo>
                  <a:pt x="813" y="813"/>
                </a:lnTo>
                <a:lnTo>
                  <a:pt x="813" y="2075"/>
                </a:lnTo>
                <a:cubicBezTo>
                  <a:pt x="813" y="2213"/>
                  <a:pt x="700" y="2325"/>
                  <a:pt x="563" y="2325"/>
                </a:cubicBezTo>
                <a:lnTo>
                  <a:pt x="250" y="2325"/>
                </a:lnTo>
                <a:cubicBezTo>
                  <a:pt x="112" y="2325"/>
                  <a:pt x="0" y="2214"/>
                  <a:pt x="0" y="2075"/>
                </a:cubicBezTo>
                <a:close/>
                <a:moveTo>
                  <a:pt x="8050" y="258"/>
                </a:moveTo>
                <a:lnTo>
                  <a:pt x="8050" y="570"/>
                </a:lnTo>
                <a:cubicBezTo>
                  <a:pt x="8050" y="708"/>
                  <a:pt x="8163" y="820"/>
                  <a:pt x="8300" y="820"/>
                </a:cubicBezTo>
                <a:lnTo>
                  <a:pt x="9563" y="820"/>
                </a:lnTo>
                <a:lnTo>
                  <a:pt x="9563" y="2083"/>
                </a:lnTo>
                <a:cubicBezTo>
                  <a:pt x="9563" y="2220"/>
                  <a:pt x="9675" y="2333"/>
                  <a:pt x="9813" y="2333"/>
                </a:cubicBezTo>
                <a:lnTo>
                  <a:pt x="10125" y="2333"/>
                </a:lnTo>
                <a:cubicBezTo>
                  <a:pt x="10263" y="2333"/>
                  <a:pt x="10375" y="2220"/>
                  <a:pt x="10375" y="2083"/>
                </a:cubicBezTo>
                <a:lnTo>
                  <a:pt x="10375" y="258"/>
                </a:lnTo>
                <a:cubicBezTo>
                  <a:pt x="10375" y="120"/>
                  <a:pt x="10263" y="8"/>
                  <a:pt x="10125" y="8"/>
                </a:cubicBezTo>
                <a:lnTo>
                  <a:pt x="8300" y="8"/>
                </a:lnTo>
                <a:cubicBezTo>
                  <a:pt x="8163" y="8"/>
                  <a:pt x="8050" y="120"/>
                  <a:pt x="8050" y="258"/>
                </a:cubicBezTo>
                <a:close/>
                <a:moveTo>
                  <a:pt x="10125" y="8052"/>
                </a:moveTo>
                <a:lnTo>
                  <a:pt x="9813" y="8052"/>
                </a:lnTo>
                <a:cubicBezTo>
                  <a:pt x="9675" y="8052"/>
                  <a:pt x="9563" y="8164"/>
                  <a:pt x="9563" y="8302"/>
                </a:cubicBezTo>
                <a:lnTo>
                  <a:pt x="9563" y="9564"/>
                </a:lnTo>
                <a:lnTo>
                  <a:pt x="8300" y="9564"/>
                </a:lnTo>
                <a:cubicBezTo>
                  <a:pt x="8163" y="9564"/>
                  <a:pt x="8050" y="9677"/>
                  <a:pt x="8050" y="9814"/>
                </a:cubicBezTo>
                <a:lnTo>
                  <a:pt x="8050" y="10127"/>
                </a:lnTo>
                <a:cubicBezTo>
                  <a:pt x="8050" y="10264"/>
                  <a:pt x="8163" y="10377"/>
                  <a:pt x="8300" y="10377"/>
                </a:cubicBezTo>
                <a:lnTo>
                  <a:pt x="10125" y="10377"/>
                </a:lnTo>
                <a:cubicBezTo>
                  <a:pt x="10263" y="10377"/>
                  <a:pt x="10375" y="10264"/>
                  <a:pt x="10375" y="10127"/>
                </a:cubicBezTo>
                <a:lnTo>
                  <a:pt x="10375" y="8302"/>
                </a:lnTo>
                <a:cubicBezTo>
                  <a:pt x="10375" y="8164"/>
                  <a:pt x="10263" y="8052"/>
                  <a:pt x="10125" y="8052"/>
                </a:cubicBezTo>
                <a:close/>
                <a:moveTo>
                  <a:pt x="2325" y="10127"/>
                </a:moveTo>
                <a:lnTo>
                  <a:pt x="2325" y="9814"/>
                </a:lnTo>
                <a:cubicBezTo>
                  <a:pt x="2325" y="9677"/>
                  <a:pt x="2213" y="9564"/>
                  <a:pt x="2075" y="9564"/>
                </a:cubicBezTo>
                <a:lnTo>
                  <a:pt x="813" y="9564"/>
                </a:lnTo>
                <a:lnTo>
                  <a:pt x="813" y="8302"/>
                </a:lnTo>
                <a:cubicBezTo>
                  <a:pt x="813" y="8164"/>
                  <a:pt x="700" y="8052"/>
                  <a:pt x="563" y="8052"/>
                </a:cubicBezTo>
                <a:lnTo>
                  <a:pt x="250" y="8052"/>
                </a:lnTo>
                <a:cubicBezTo>
                  <a:pt x="113" y="8052"/>
                  <a:pt x="0" y="8164"/>
                  <a:pt x="0" y="8302"/>
                </a:cubicBezTo>
                <a:lnTo>
                  <a:pt x="0" y="10127"/>
                </a:lnTo>
                <a:cubicBezTo>
                  <a:pt x="0" y="10264"/>
                  <a:pt x="113" y="10377"/>
                  <a:pt x="250" y="10377"/>
                </a:cubicBezTo>
                <a:lnTo>
                  <a:pt x="2075" y="10377"/>
                </a:lnTo>
                <a:cubicBezTo>
                  <a:pt x="2213" y="10377"/>
                  <a:pt x="2325" y="10265"/>
                  <a:pt x="2325" y="10127"/>
                </a:cubicBezTo>
                <a:close/>
                <a:moveTo>
                  <a:pt x="5525" y="3220"/>
                </a:moveTo>
                <a:lnTo>
                  <a:pt x="5525" y="1520"/>
                </a:lnTo>
                <a:cubicBezTo>
                  <a:pt x="5525" y="1327"/>
                  <a:pt x="5369" y="1170"/>
                  <a:pt x="5175" y="1170"/>
                </a:cubicBezTo>
                <a:cubicBezTo>
                  <a:pt x="4981" y="1170"/>
                  <a:pt x="4825" y="1327"/>
                  <a:pt x="4825" y="1520"/>
                </a:cubicBezTo>
                <a:lnTo>
                  <a:pt x="4825" y="3220"/>
                </a:lnTo>
                <a:cubicBezTo>
                  <a:pt x="4825" y="3414"/>
                  <a:pt x="4981" y="3570"/>
                  <a:pt x="5175" y="3570"/>
                </a:cubicBezTo>
                <a:cubicBezTo>
                  <a:pt x="5368" y="3570"/>
                  <a:pt x="5525" y="3414"/>
                  <a:pt x="5525" y="3220"/>
                </a:cubicBezTo>
                <a:close/>
                <a:moveTo>
                  <a:pt x="5516" y="8819"/>
                </a:moveTo>
                <a:lnTo>
                  <a:pt x="5516" y="7123"/>
                </a:lnTo>
                <a:cubicBezTo>
                  <a:pt x="5516" y="6929"/>
                  <a:pt x="5360" y="6773"/>
                  <a:pt x="5166" y="6773"/>
                </a:cubicBezTo>
                <a:cubicBezTo>
                  <a:pt x="4973" y="6773"/>
                  <a:pt x="4816" y="6929"/>
                  <a:pt x="4816" y="7123"/>
                </a:cubicBezTo>
                <a:lnTo>
                  <a:pt x="4816" y="8820"/>
                </a:lnTo>
                <a:cubicBezTo>
                  <a:pt x="4816" y="9014"/>
                  <a:pt x="4973" y="9170"/>
                  <a:pt x="5166" y="9170"/>
                </a:cubicBezTo>
                <a:cubicBezTo>
                  <a:pt x="5360" y="9169"/>
                  <a:pt x="5516" y="9013"/>
                  <a:pt x="5516" y="8819"/>
                </a:cubicBezTo>
                <a:close/>
                <a:moveTo>
                  <a:pt x="7126" y="5529"/>
                </a:moveTo>
                <a:lnTo>
                  <a:pt x="8826" y="5529"/>
                </a:lnTo>
                <a:cubicBezTo>
                  <a:pt x="9020" y="5529"/>
                  <a:pt x="9176" y="5373"/>
                  <a:pt x="9176" y="5179"/>
                </a:cubicBezTo>
                <a:cubicBezTo>
                  <a:pt x="9176" y="4985"/>
                  <a:pt x="9020" y="4829"/>
                  <a:pt x="8826" y="4829"/>
                </a:cubicBezTo>
                <a:lnTo>
                  <a:pt x="7126" y="4829"/>
                </a:lnTo>
                <a:cubicBezTo>
                  <a:pt x="6933" y="4829"/>
                  <a:pt x="6776" y="4985"/>
                  <a:pt x="6776" y="5179"/>
                </a:cubicBezTo>
                <a:cubicBezTo>
                  <a:pt x="6776" y="5373"/>
                  <a:pt x="6933" y="5529"/>
                  <a:pt x="7126" y="5529"/>
                </a:cubicBezTo>
                <a:close/>
                <a:moveTo>
                  <a:pt x="1525" y="5533"/>
                </a:moveTo>
                <a:lnTo>
                  <a:pt x="3225" y="5533"/>
                </a:lnTo>
                <a:cubicBezTo>
                  <a:pt x="3419" y="5533"/>
                  <a:pt x="3575" y="5377"/>
                  <a:pt x="3575" y="5183"/>
                </a:cubicBezTo>
                <a:cubicBezTo>
                  <a:pt x="3575" y="4989"/>
                  <a:pt x="3419" y="4833"/>
                  <a:pt x="3225" y="4833"/>
                </a:cubicBezTo>
                <a:lnTo>
                  <a:pt x="1525" y="4833"/>
                </a:lnTo>
                <a:cubicBezTo>
                  <a:pt x="1331" y="4833"/>
                  <a:pt x="1175" y="4989"/>
                  <a:pt x="1175" y="5183"/>
                </a:cubicBezTo>
                <a:cubicBezTo>
                  <a:pt x="1175" y="5377"/>
                  <a:pt x="1333" y="5533"/>
                  <a:pt x="1525" y="5533"/>
                </a:cubicBezTo>
                <a:close/>
                <a:moveTo>
                  <a:pt x="5175" y="4052"/>
                </a:moveTo>
                <a:cubicBezTo>
                  <a:pt x="4554" y="4052"/>
                  <a:pt x="4050" y="4555"/>
                  <a:pt x="4050" y="5177"/>
                </a:cubicBezTo>
                <a:cubicBezTo>
                  <a:pt x="4050" y="5798"/>
                  <a:pt x="4554" y="6302"/>
                  <a:pt x="5175" y="6302"/>
                </a:cubicBezTo>
                <a:cubicBezTo>
                  <a:pt x="5796" y="6302"/>
                  <a:pt x="6300" y="5798"/>
                  <a:pt x="6300" y="5177"/>
                </a:cubicBezTo>
                <a:cubicBezTo>
                  <a:pt x="6300" y="4555"/>
                  <a:pt x="5796" y="4052"/>
                  <a:pt x="5175" y="40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confont-11964-5737110"/>
          <p:cNvSpPr/>
          <p:nvPr/>
        </p:nvSpPr>
        <p:spPr>
          <a:xfrm>
            <a:off x="8156546" y="4465981"/>
            <a:ext cx="609685" cy="609685"/>
          </a:xfrm>
          <a:custGeom>
            <a:avLst/>
            <a:gdLst>
              <a:gd name="T0" fmla="*/ 3570 w 12700"/>
              <a:gd name="T1" fmla="*/ 12640 h 12700"/>
              <a:gd name="T2" fmla="*/ 0 w 12700"/>
              <a:gd name="T3" fmla="*/ 200 h 12700"/>
              <a:gd name="T4" fmla="*/ 12700 w 12700"/>
              <a:gd name="T5" fmla="*/ 200 h 12700"/>
              <a:gd name="T6" fmla="*/ 3790 w 12700"/>
              <a:gd name="T7" fmla="*/ 12300 h 12700"/>
              <a:gd name="T8" fmla="*/ 400 w 12700"/>
              <a:gd name="T9" fmla="*/ 400 h 12700"/>
              <a:gd name="T10" fmla="*/ 3710 w 12700"/>
              <a:gd name="T11" fmla="*/ 12600 h 12700"/>
              <a:gd name="T12" fmla="*/ 110 w 12700"/>
              <a:gd name="T13" fmla="*/ 8950 h 12700"/>
              <a:gd name="T14" fmla="*/ 3810 w 12700"/>
              <a:gd name="T15" fmla="*/ 8990 h 12700"/>
              <a:gd name="T16" fmla="*/ 3710 w 12700"/>
              <a:gd name="T17" fmla="*/ 12600 h 12700"/>
              <a:gd name="T18" fmla="*/ 3610 w 12700"/>
              <a:gd name="T19" fmla="*/ 9090 h 12700"/>
              <a:gd name="T20" fmla="*/ 2550 w 12700"/>
              <a:gd name="T21" fmla="*/ 3570 h 12700"/>
              <a:gd name="T22" fmla="*/ 2280 w 12700"/>
              <a:gd name="T23" fmla="*/ 5410 h 12700"/>
              <a:gd name="T24" fmla="*/ 1580 w 12700"/>
              <a:gd name="T25" fmla="*/ 5070 h 12700"/>
              <a:gd name="T26" fmla="*/ 2700 w 12700"/>
              <a:gd name="T27" fmla="*/ 5660 h 12700"/>
              <a:gd name="T28" fmla="*/ 2980 w 12700"/>
              <a:gd name="T29" fmla="*/ 3570 h 12700"/>
              <a:gd name="T30" fmla="*/ 4180 w 12700"/>
              <a:gd name="T31" fmla="*/ 3820 h 12700"/>
              <a:gd name="T32" fmla="*/ 4170 w 12700"/>
              <a:gd name="T33" fmla="*/ 5500 h 12700"/>
              <a:gd name="T34" fmla="*/ 6000 w 12700"/>
              <a:gd name="T35" fmla="*/ 4670 h 12700"/>
              <a:gd name="T36" fmla="*/ 4930 w 12700"/>
              <a:gd name="T37" fmla="*/ 5410 h 12700"/>
              <a:gd name="T38" fmla="*/ 4500 w 12700"/>
              <a:gd name="T39" fmla="*/ 4100 h 12700"/>
              <a:gd name="T40" fmla="*/ 5540 w 12700"/>
              <a:gd name="T41" fmla="*/ 4650 h 12700"/>
              <a:gd name="T42" fmla="*/ 7540 w 12700"/>
              <a:gd name="T43" fmla="*/ 3570 h 12700"/>
              <a:gd name="T44" fmla="*/ 7410 w 12700"/>
              <a:gd name="T45" fmla="*/ 5750 h 12700"/>
              <a:gd name="T46" fmla="*/ 8430 w 12700"/>
              <a:gd name="T47" fmla="*/ 5420 h 12700"/>
              <a:gd name="T48" fmla="*/ 8080 w 12700"/>
              <a:gd name="T49" fmla="*/ 4600 h 12700"/>
              <a:gd name="T50" fmla="*/ 8310 w 12700"/>
              <a:gd name="T51" fmla="*/ 3870 h 12700"/>
              <a:gd name="T52" fmla="*/ 7540 w 12700"/>
              <a:gd name="T53" fmla="*/ 3570 h 12700"/>
              <a:gd name="T54" fmla="*/ 7350 w 12700"/>
              <a:gd name="T55" fmla="*/ 3940 h 12700"/>
              <a:gd name="T56" fmla="*/ 7960 w 12700"/>
              <a:gd name="T57" fmla="*/ 4190 h 12700"/>
              <a:gd name="T58" fmla="*/ 7400 w 12700"/>
              <a:gd name="T59" fmla="*/ 4450 h 12700"/>
              <a:gd name="T60" fmla="*/ 7100 w 12700"/>
              <a:gd name="T61" fmla="*/ 5380 h 12700"/>
              <a:gd name="T62" fmla="*/ 7850 w 12700"/>
              <a:gd name="T63" fmla="*/ 4830 h 12700"/>
              <a:gd name="T64" fmla="*/ 7980 w 12700"/>
              <a:gd name="T65" fmla="*/ 5290 h 12700"/>
              <a:gd name="T66" fmla="*/ 7100 w 12700"/>
              <a:gd name="T67" fmla="*/ 5390 h 12700"/>
              <a:gd name="T68" fmla="*/ 9780 w 12700"/>
              <a:gd name="T69" fmla="*/ 3610 h 12700"/>
              <a:gd name="T70" fmla="*/ 9620 w 12700"/>
              <a:gd name="T71" fmla="*/ 4580 h 12700"/>
              <a:gd name="T72" fmla="*/ 10630 w 12700"/>
              <a:gd name="T73" fmla="*/ 4990 h 12700"/>
              <a:gd name="T74" fmla="*/ 10250 w 12700"/>
              <a:gd name="T75" fmla="*/ 5420 h 12700"/>
              <a:gd name="T76" fmla="*/ 9340 w 12700"/>
              <a:gd name="T77" fmla="*/ 5040 h 12700"/>
              <a:gd name="T78" fmla="*/ 10730 w 12700"/>
              <a:gd name="T79" fmla="*/ 5710 h 12700"/>
              <a:gd name="T80" fmla="*/ 11030 w 12700"/>
              <a:gd name="T81" fmla="*/ 4770 h 12700"/>
              <a:gd name="T82" fmla="*/ 9900 w 12700"/>
              <a:gd name="T83" fmla="*/ 4240 h 12700"/>
              <a:gd name="T84" fmla="*/ 10200 w 12700"/>
              <a:gd name="T85" fmla="*/ 3890 h 12700"/>
              <a:gd name="T86" fmla="*/ 11040 w 12700"/>
              <a:gd name="T87" fmla="*/ 418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00" h="12700">
                <a:moveTo>
                  <a:pt x="12500" y="12700"/>
                </a:moveTo>
                <a:lnTo>
                  <a:pt x="3710" y="12700"/>
                </a:lnTo>
                <a:cubicBezTo>
                  <a:pt x="3660" y="12700"/>
                  <a:pt x="3610" y="12680"/>
                  <a:pt x="3570" y="12640"/>
                </a:cubicBezTo>
                <a:lnTo>
                  <a:pt x="60" y="9130"/>
                </a:lnTo>
                <a:cubicBezTo>
                  <a:pt x="20" y="9090"/>
                  <a:pt x="0" y="9040"/>
                  <a:pt x="0" y="8990"/>
                </a:cubicBezTo>
                <a:lnTo>
                  <a:pt x="0" y="200"/>
                </a:lnTo>
                <a:cubicBezTo>
                  <a:pt x="0" y="90"/>
                  <a:pt x="90" y="0"/>
                  <a:pt x="200" y="0"/>
                </a:cubicBezTo>
                <a:lnTo>
                  <a:pt x="12500" y="0"/>
                </a:lnTo>
                <a:cubicBezTo>
                  <a:pt x="12610" y="0"/>
                  <a:pt x="12700" y="90"/>
                  <a:pt x="12700" y="200"/>
                </a:cubicBezTo>
                <a:lnTo>
                  <a:pt x="12700" y="12500"/>
                </a:lnTo>
                <a:cubicBezTo>
                  <a:pt x="12700" y="12610"/>
                  <a:pt x="12610" y="12700"/>
                  <a:pt x="12500" y="12700"/>
                </a:cubicBezTo>
                <a:close/>
                <a:moveTo>
                  <a:pt x="3790" y="12300"/>
                </a:moveTo>
                <a:lnTo>
                  <a:pt x="12300" y="12300"/>
                </a:lnTo>
                <a:lnTo>
                  <a:pt x="12300" y="400"/>
                </a:lnTo>
                <a:lnTo>
                  <a:pt x="400" y="400"/>
                </a:lnTo>
                <a:lnTo>
                  <a:pt x="400" y="8910"/>
                </a:lnTo>
                <a:lnTo>
                  <a:pt x="3790" y="12300"/>
                </a:lnTo>
                <a:close/>
                <a:moveTo>
                  <a:pt x="3710" y="12600"/>
                </a:moveTo>
                <a:cubicBezTo>
                  <a:pt x="3680" y="12600"/>
                  <a:pt x="3660" y="12590"/>
                  <a:pt x="3640" y="12570"/>
                </a:cubicBezTo>
                <a:lnTo>
                  <a:pt x="130" y="9060"/>
                </a:lnTo>
                <a:cubicBezTo>
                  <a:pt x="100" y="9030"/>
                  <a:pt x="90" y="8990"/>
                  <a:pt x="110" y="8950"/>
                </a:cubicBezTo>
                <a:cubicBezTo>
                  <a:pt x="130" y="8910"/>
                  <a:pt x="160" y="8890"/>
                  <a:pt x="200" y="8890"/>
                </a:cubicBezTo>
                <a:lnTo>
                  <a:pt x="3710" y="8890"/>
                </a:lnTo>
                <a:cubicBezTo>
                  <a:pt x="3770" y="8890"/>
                  <a:pt x="3810" y="8930"/>
                  <a:pt x="3810" y="8990"/>
                </a:cubicBezTo>
                <a:lnTo>
                  <a:pt x="3810" y="12500"/>
                </a:lnTo>
                <a:cubicBezTo>
                  <a:pt x="3810" y="12540"/>
                  <a:pt x="3790" y="12580"/>
                  <a:pt x="3750" y="12590"/>
                </a:cubicBezTo>
                <a:cubicBezTo>
                  <a:pt x="3740" y="12600"/>
                  <a:pt x="3720" y="12600"/>
                  <a:pt x="3710" y="12600"/>
                </a:cubicBezTo>
                <a:close/>
                <a:moveTo>
                  <a:pt x="440" y="9090"/>
                </a:moveTo>
                <a:lnTo>
                  <a:pt x="3610" y="12260"/>
                </a:lnTo>
                <a:lnTo>
                  <a:pt x="3610" y="9090"/>
                </a:lnTo>
                <a:lnTo>
                  <a:pt x="440" y="9090"/>
                </a:lnTo>
                <a:close/>
                <a:moveTo>
                  <a:pt x="2980" y="3570"/>
                </a:moveTo>
                <a:lnTo>
                  <a:pt x="2550" y="3570"/>
                </a:lnTo>
                <a:lnTo>
                  <a:pt x="2550" y="4980"/>
                </a:lnTo>
                <a:cubicBezTo>
                  <a:pt x="2550" y="5160"/>
                  <a:pt x="2530" y="5270"/>
                  <a:pt x="2490" y="5330"/>
                </a:cubicBezTo>
                <a:cubicBezTo>
                  <a:pt x="2450" y="5390"/>
                  <a:pt x="2380" y="5410"/>
                  <a:pt x="2280" y="5410"/>
                </a:cubicBezTo>
                <a:cubicBezTo>
                  <a:pt x="2180" y="5410"/>
                  <a:pt x="2110" y="5370"/>
                  <a:pt x="2060" y="5290"/>
                </a:cubicBezTo>
                <a:cubicBezTo>
                  <a:pt x="2030" y="5240"/>
                  <a:pt x="2010" y="5150"/>
                  <a:pt x="2000" y="5020"/>
                </a:cubicBezTo>
                <a:lnTo>
                  <a:pt x="1580" y="5070"/>
                </a:lnTo>
                <a:cubicBezTo>
                  <a:pt x="1580" y="5300"/>
                  <a:pt x="1640" y="5480"/>
                  <a:pt x="1760" y="5600"/>
                </a:cubicBezTo>
                <a:cubicBezTo>
                  <a:pt x="1880" y="5720"/>
                  <a:pt x="2040" y="5780"/>
                  <a:pt x="2260" y="5780"/>
                </a:cubicBezTo>
                <a:cubicBezTo>
                  <a:pt x="2440" y="5780"/>
                  <a:pt x="2590" y="5740"/>
                  <a:pt x="2700" y="5660"/>
                </a:cubicBezTo>
                <a:cubicBezTo>
                  <a:pt x="2810" y="5580"/>
                  <a:pt x="2890" y="5480"/>
                  <a:pt x="2930" y="5350"/>
                </a:cubicBezTo>
                <a:cubicBezTo>
                  <a:pt x="2960" y="5250"/>
                  <a:pt x="2980" y="5110"/>
                  <a:pt x="2980" y="4930"/>
                </a:cubicBezTo>
                <a:lnTo>
                  <a:pt x="2980" y="3570"/>
                </a:lnTo>
                <a:close/>
                <a:moveTo>
                  <a:pt x="4930" y="3530"/>
                </a:moveTo>
                <a:cubicBezTo>
                  <a:pt x="4750" y="3530"/>
                  <a:pt x="4600" y="3560"/>
                  <a:pt x="4460" y="3620"/>
                </a:cubicBezTo>
                <a:cubicBezTo>
                  <a:pt x="4360" y="3660"/>
                  <a:pt x="4260" y="3730"/>
                  <a:pt x="4180" y="3820"/>
                </a:cubicBezTo>
                <a:cubicBezTo>
                  <a:pt x="4100" y="3910"/>
                  <a:pt x="4030" y="4010"/>
                  <a:pt x="3980" y="4120"/>
                </a:cubicBezTo>
                <a:cubicBezTo>
                  <a:pt x="3910" y="4270"/>
                  <a:pt x="3880" y="4460"/>
                  <a:pt x="3880" y="4680"/>
                </a:cubicBezTo>
                <a:cubicBezTo>
                  <a:pt x="3880" y="5030"/>
                  <a:pt x="3980" y="5300"/>
                  <a:pt x="4170" y="5500"/>
                </a:cubicBezTo>
                <a:cubicBezTo>
                  <a:pt x="4360" y="5700"/>
                  <a:pt x="4620" y="5800"/>
                  <a:pt x="4940" y="5800"/>
                </a:cubicBezTo>
                <a:cubicBezTo>
                  <a:pt x="5260" y="5800"/>
                  <a:pt x="5520" y="5700"/>
                  <a:pt x="5710" y="5500"/>
                </a:cubicBezTo>
                <a:cubicBezTo>
                  <a:pt x="5900" y="5300"/>
                  <a:pt x="6000" y="5030"/>
                  <a:pt x="6000" y="4670"/>
                </a:cubicBezTo>
                <a:cubicBezTo>
                  <a:pt x="6000" y="4310"/>
                  <a:pt x="5900" y="4040"/>
                  <a:pt x="5710" y="3840"/>
                </a:cubicBezTo>
                <a:cubicBezTo>
                  <a:pt x="5510" y="3630"/>
                  <a:pt x="5250" y="3530"/>
                  <a:pt x="4930" y="3530"/>
                </a:cubicBezTo>
                <a:close/>
                <a:moveTo>
                  <a:pt x="4930" y="5410"/>
                </a:moveTo>
                <a:cubicBezTo>
                  <a:pt x="4750" y="5410"/>
                  <a:pt x="4610" y="5350"/>
                  <a:pt x="4500" y="5220"/>
                </a:cubicBezTo>
                <a:cubicBezTo>
                  <a:pt x="4390" y="5090"/>
                  <a:pt x="4330" y="4900"/>
                  <a:pt x="4330" y="4660"/>
                </a:cubicBezTo>
                <a:cubicBezTo>
                  <a:pt x="4330" y="4410"/>
                  <a:pt x="4390" y="4220"/>
                  <a:pt x="4500" y="4100"/>
                </a:cubicBezTo>
                <a:cubicBezTo>
                  <a:pt x="4610" y="3980"/>
                  <a:pt x="4760" y="3910"/>
                  <a:pt x="4940" y="3910"/>
                </a:cubicBezTo>
                <a:cubicBezTo>
                  <a:pt x="5120" y="3910"/>
                  <a:pt x="5270" y="3970"/>
                  <a:pt x="5380" y="4090"/>
                </a:cubicBezTo>
                <a:cubicBezTo>
                  <a:pt x="5490" y="4210"/>
                  <a:pt x="5540" y="4400"/>
                  <a:pt x="5540" y="4650"/>
                </a:cubicBezTo>
                <a:cubicBezTo>
                  <a:pt x="5540" y="4900"/>
                  <a:pt x="5480" y="5090"/>
                  <a:pt x="5370" y="5220"/>
                </a:cubicBezTo>
                <a:cubicBezTo>
                  <a:pt x="5250" y="5350"/>
                  <a:pt x="5110" y="5410"/>
                  <a:pt x="4930" y="5410"/>
                </a:cubicBezTo>
                <a:close/>
                <a:moveTo>
                  <a:pt x="7540" y="3570"/>
                </a:moveTo>
                <a:lnTo>
                  <a:pt x="6670" y="3570"/>
                </a:lnTo>
                <a:lnTo>
                  <a:pt x="6670" y="5750"/>
                </a:lnTo>
                <a:lnTo>
                  <a:pt x="7410" y="5750"/>
                </a:lnTo>
                <a:cubicBezTo>
                  <a:pt x="7690" y="5750"/>
                  <a:pt x="7870" y="5740"/>
                  <a:pt x="7940" y="5740"/>
                </a:cubicBezTo>
                <a:cubicBezTo>
                  <a:pt x="8060" y="5730"/>
                  <a:pt x="8160" y="5690"/>
                  <a:pt x="8240" y="5640"/>
                </a:cubicBezTo>
                <a:cubicBezTo>
                  <a:pt x="8320" y="5580"/>
                  <a:pt x="8380" y="5510"/>
                  <a:pt x="8430" y="5420"/>
                </a:cubicBezTo>
                <a:cubicBezTo>
                  <a:pt x="8480" y="5330"/>
                  <a:pt x="8500" y="5230"/>
                  <a:pt x="8500" y="5130"/>
                </a:cubicBezTo>
                <a:cubicBezTo>
                  <a:pt x="8500" y="5000"/>
                  <a:pt x="8460" y="4890"/>
                  <a:pt x="8390" y="4800"/>
                </a:cubicBezTo>
                <a:cubicBezTo>
                  <a:pt x="8320" y="4710"/>
                  <a:pt x="8220" y="4640"/>
                  <a:pt x="8080" y="4600"/>
                </a:cubicBezTo>
                <a:cubicBezTo>
                  <a:pt x="8170" y="4560"/>
                  <a:pt x="8250" y="4490"/>
                  <a:pt x="8300" y="4410"/>
                </a:cubicBezTo>
                <a:cubicBezTo>
                  <a:pt x="8360" y="4320"/>
                  <a:pt x="8380" y="4230"/>
                  <a:pt x="8380" y="4130"/>
                </a:cubicBezTo>
                <a:cubicBezTo>
                  <a:pt x="8380" y="4040"/>
                  <a:pt x="8360" y="3950"/>
                  <a:pt x="8310" y="3870"/>
                </a:cubicBezTo>
                <a:cubicBezTo>
                  <a:pt x="8270" y="3790"/>
                  <a:pt x="8210" y="3730"/>
                  <a:pt x="8140" y="3690"/>
                </a:cubicBezTo>
                <a:cubicBezTo>
                  <a:pt x="8070" y="3640"/>
                  <a:pt x="8000" y="3610"/>
                  <a:pt x="7910" y="3600"/>
                </a:cubicBezTo>
                <a:cubicBezTo>
                  <a:pt x="7840" y="3580"/>
                  <a:pt x="7710" y="3570"/>
                  <a:pt x="7540" y="3570"/>
                </a:cubicBezTo>
                <a:close/>
                <a:moveTo>
                  <a:pt x="7100" y="4440"/>
                </a:moveTo>
                <a:lnTo>
                  <a:pt x="7100" y="3940"/>
                </a:lnTo>
                <a:lnTo>
                  <a:pt x="7350" y="3940"/>
                </a:lnTo>
                <a:cubicBezTo>
                  <a:pt x="7560" y="3940"/>
                  <a:pt x="7680" y="3940"/>
                  <a:pt x="7730" y="3950"/>
                </a:cubicBezTo>
                <a:cubicBezTo>
                  <a:pt x="7800" y="3960"/>
                  <a:pt x="7860" y="3980"/>
                  <a:pt x="7900" y="4030"/>
                </a:cubicBezTo>
                <a:cubicBezTo>
                  <a:pt x="7940" y="4070"/>
                  <a:pt x="7960" y="4130"/>
                  <a:pt x="7960" y="4190"/>
                </a:cubicBezTo>
                <a:cubicBezTo>
                  <a:pt x="7960" y="4260"/>
                  <a:pt x="7940" y="4320"/>
                  <a:pt x="7900" y="4360"/>
                </a:cubicBezTo>
                <a:cubicBezTo>
                  <a:pt x="7860" y="4400"/>
                  <a:pt x="7800" y="4430"/>
                  <a:pt x="7720" y="4440"/>
                </a:cubicBezTo>
                <a:cubicBezTo>
                  <a:pt x="7680" y="4440"/>
                  <a:pt x="7570" y="4450"/>
                  <a:pt x="7400" y="4450"/>
                </a:cubicBezTo>
                <a:lnTo>
                  <a:pt x="7100" y="4450"/>
                </a:lnTo>
                <a:lnTo>
                  <a:pt x="7100" y="4440"/>
                </a:lnTo>
                <a:close/>
                <a:moveTo>
                  <a:pt x="7100" y="5380"/>
                </a:moveTo>
                <a:lnTo>
                  <a:pt x="7100" y="4800"/>
                </a:lnTo>
                <a:lnTo>
                  <a:pt x="7460" y="4800"/>
                </a:lnTo>
                <a:cubicBezTo>
                  <a:pt x="7660" y="4800"/>
                  <a:pt x="7790" y="4810"/>
                  <a:pt x="7850" y="4830"/>
                </a:cubicBezTo>
                <a:cubicBezTo>
                  <a:pt x="7910" y="4850"/>
                  <a:pt x="7960" y="4880"/>
                  <a:pt x="7990" y="4930"/>
                </a:cubicBezTo>
                <a:cubicBezTo>
                  <a:pt x="8020" y="4980"/>
                  <a:pt x="8040" y="5030"/>
                  <a:pt x="8040" y="5100"/>
                </a:cubicBezTo>
                <a:cubicBezTo>
                  <a:pt x="8040" y="5180"/>
                  <a:pt x="8020" y="5240"/>
                  <a:pt x="7980" y="5290"/>
                </a:cubicBezTo>
                <a:cubicBezTo>
                  <a:pt x="7940" y="5340"/>
                  <a:pt x="7890" y="5370"/>
                  <a:pt x="7820" y="5380"/>
                </a:cubicBezTo>
                <a:cubicBezTo>
                  <a:pt x="7780" y="5390"/>
                  <a:pt x="7680" y="5390"/>
                  <a:pt x="7520" y="5390"/>
                </a:cubicBezTo>
                <a:lnTo>
                  <a:pt x="7100" y="5390"/>
                </a:lnTo>
                <a:lnTo>
                  <a:pt x="7100" y="5380"/>
                </a:lnTo>
                <a:close/>
                <a:moveTo>
                  <a:pt x="10210" y="3530"/>
                </a:moveTo>
                <a:cubicBezTo>
                  <a:pt x="10040" y="3530"/>
                  <a:pt x="9900" y="3560"/>
                  <a:pt x="9780" y="3610"/>
                </a:cubicBezTo>
                <a:cubicBezTo>
                  <a:pt x="9660" y="3660"/>
                  <a:pt x="9570" y="3730"/>
                  <a:pt x="9510" y="3830"/>
                </a:cubicBezTo>
                <a:cubicBezTo>
                  <a:pt x="9450" y="3930"/>
                  <a:pt x="9420" y="4030"/>
                  <a:pt x="9420" y="4140"/>
                </a:cubicBezTo>
                <a:cubicBezTo>
                  <a:pt x="9420" y="4310"/>
                  <a:pt x="9490" y="4460"/>
                  <a:pt x="9620" y="4580"/>
                </a:cubicBezTo>
                <a:cubicBezTo>
                  <a:pt x="9720" y="4670"/>
                  <a:pt x="9880" y="4740"/>
                  <a:pt x="10120" y="4800"/>
                </a:cubicBezTo>
                <a:cubicBezTo>
                  <a:pt x="10300" y="4850"/>
                  <a:pt x="10420" y="4880"/>
                  <a:pt x="10470" y="4900"/>
                </a:cubicBezTo>
                <a:cubicBezTo>
                  <a:pt x="10550" y="4930"/>
                  <a:pt x="10600" y="4960"/>
                  <a:pt x="10630" y="4990"/>
                </a:cubicBezTo>
                <a:cubicBezTo>
                  <a:pt x="10660" y="5030"/>
                  <a:pt x="10680" y="5070"/>
                  <a:pt x="10680" y="5120"/>
                </a:cubicBezTo>
                <a:cubicBezTo>
                  <a:pt x="10680" y="5200"/>
                  <a:pt x="10640" y="5270"/>
                  <a:pt x="10570" y="5330"/>
                </a:cubicBezTo>
                <a:cubicBezTo>
                  <a:pt x="10500" y="5390"/>
                  <a:pt x="10390" y="5420"/>
                  <a:pt x="10250" y="5420"/>
                </a:cubicBezTo>
                <a:cubicBezTo>
                  <a:pt x="10120" y="5420"/>
                  <a:pt x="10010" y="5390"/>
                  <a:pt x="9930" y="5320"/>
                </a:cubicBezTo>
                <a:cubicBezTo>
                  <a:pt x="9850" y="5250"/>
                  <a:pt x="9800" y="5150"/>
                  <a:pt x="9770" y="5000"/>
                </a:cubicBezTo>
                <a:lnTo>
                  <a:pt x="9340" y="5040"/>
                </a:lnTo>
                <a:cubicBezTo>
                  <a:pt x="9370" y="5280"/>
                  <a:pt x="9460" y="5470"/>
                  <a:pt x="9610" y="5600"/>
                </a:cubicBezTo>
                <a:cubicBezTo>
                  <a:pt x="9760" y="5730"/>
                  <a:pt x="9970" y="5790"/>
                  <a:pt x="10250" y="5790"/>
                </a:cubicBezTo>
                <a:cubicBezTo>
                  <a:pt x="10440" y="5790"/>
                  <a:pt x="10600" y="5760"/>
                  <a:pt x="10730" y="5710"/>
                </a:cubicBezTo>
                <a:cubicBezTo>
                  <a:pt x="10860" y="5660"/>
                  <a:pt x="10960" y="5580"/>
                  <a:pt x="11020" y="5470"/>
                </a:cubicBezTo>
                <a:cubicBezTo>
                  <a:pt x="11090" y="5360"/>
                  <a:pt x="11120" y="5240"/>
                  <a:pt x="11120" y="5120"/>
                </a:cubicBezTo>
                <a:cubicBezTo>
                  <a:pt x="11120" y="4980"/>
                  <a:pt x="11090" y="4870"/>
                  <a:pt x="11030" y="4770"/>
                </a:cubicBezTo>
                <a:cubicBezTo>
                  <a:pt x="10970" y="4680"/>
                  <a:pt x="10890" y="4600"/>
                  <a:pt x="10790" y="4550"/>
                </a:cubicBezTo>
                <a:cubicBezTo>
                  <a:pt x="10690" y="4500"/>
                  <a:pt x="10530" y="4440"/>
                  <a:pt x="10310" y="4390"/>
                </a:cubicBezTo>
                <a:cubicBezTo>
                  <a:pt x="10100" y="4340"/>
                  <a:pt x="9960" y="4290"/>
                  <a:pt x="9900" y="4240"/>
                </a:cubicBezTo>
                <a:cubicBezTo>
                  <a:pt x="9860" y="4200"/>
                  <a:pt x="9830" y="4160"/>
                  <a:pt x="9830" y="4110"/>
                </a:cubicBezTo>
                <a:cubicBezTo>
                  <a:pt x="9830" y="4050"/>
                  <a:pt x="9850" y="4010"/>
                  <a:pt x="9900" y="3970"/>
                </a:cubicBezTo>
                <a:cubicBezTo>
                  <a:pt x="9970" y="3920"/>
                  <a:pt x="10070" y="3890"/>
                  <a:pt x="10200" y="3890"/>
                </a:cubicBezTo>
                <a:cubicBezTo>
                  <a:pt x="10320" y="3890"/>
                  <a:pt x="10420" y="3910"/>
                  <a:pt x="10480" y="3960"/>
                </a:cubicBezTo>
                <a:cubicBezTo>
                  <a:pt x="10540" y="4010"/>
                  <a:pt x="10580" y="4090"/>
                  <a:pt x="10600" y="4200"/>
                </a:cubicBezTo>
                <a:lnTo>
                  <a:pt x="11040" y="4180"/>
                </a:lnTo>
                <a:cubicBezTo>
                  <a:pt x="11030" y="3980"/>
                  <a:pt x="10960" y="3820"/>
                  <a:pt x="10820" y="3700"/>
                </a:cubicBezTo>
                <a:cubicBezTo>
                  <a:pt x="10690" y="3590"/>
                  <a:pt x="10490" y="3530"/>
                  <a:pt x="10210" y="35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confont-11964-5737028"/>
          <p:cNvSpPr/>
          <p:nvPr/>
        </p:nvSpPr>
        <p:spPr>
          <a:xfrm>
            <a:off x="10707714" y="1414725"/>
            <a:ext cx="609685" cy="608687"/>
          </a:xfrm>
          <a:custGeom>
            <a:avLst/>
            <a:gdLst>
              <a:gd name="T0" fmla="*/ 7970 w 12730"/>
              <a:gd name="T1" fmla="*/ 6020 h 12710"/>
              <a:gd name="T2" fmla="*/ 4770 w 12730"/>
              <a:gd name="T3" fmla="*/ 6020 h 12710"/>
              <a:gd name="T4" fmla="*/ 4480 w 12730"/>
              <a:gd name="T5" fmla="*/ 5810 h 12710"/>
              <a:gd name="T6" fmla="*/ 3470 w 12730"/>
              <a:gd name="T7" fmla="*/ 2490 h 12710"/>
              <a:gd name="T8" fmla="*/ 3590 w 12730"/>
              <a:gd name="T9" fmla="*/ 2160 h 12710"/>
              <a:gd name="T10" fmla="*/ 6190 w 12730"/>
              <a:gd name="T11" fmla="*/ 120 h 12710"/>
              <a:gd name="T12" fmla="*/ 6550 w 12730"/>
              <a:gd name="T13" fmla="*/ 120 h 12710"/>
              <a:gd name="T14" fmla="*/ 9150 w 12730"/>
              <a:gd name="T15" fmla="*/ 2160 h 12710"/>
              <a:gd name="T16" fmla="*/ 9270 w 12730"/>
              <a:gd name="T17" fmla="*/ 2490 h 12710"/>
              <a:gd name="T18" fmla="*/ 8270 w 12730"/>
              <a:gd name="T19" fmla="*/ 5820 h 12710"/>
              <a:gd name="T20" fmla="*/ 8070 w 12730"/>
              <a:gd name="T21" fmla="*/ 6050 h 12710"/>
              <a:gd name="T22" fmla="*/ 6470 w 12730"/>
              <a:gd name="T23" fmla="*/ 4710 h 12710"/>
              <a:gd name="T24" fmla="*/ 7550 w 12730"/>
              <a:gd name="T25" fmla="*/ 3830 h 12710"/>
              <a:gd name="T26" fmla="*/ 8710 w 12730"/>
              <a:gd name="T27" fmla="*/ 2490 h 12710"/>
              <a:gd name="T28" fmla="*/ 7040 w 12730"/>
              <a:gd name="T29" fmla="*/ 2140 h 12710"/>
              <a:gd name="T30" fmla="*/ 5700 w 12730"/>
              <a:gd name="T31" fmla="*/ 2140 h 12710"/>
              <a:gd name="T32" fmla="*/ 4030 w 12730"/>
              <a:gd name="T33" fmla="*/ 2490 h 12710"/>
              <a:gd name="T34" fmla="*/ 5190 w 12730"/>
              <a:gd name="T35" fmla="*/ 3830 h 12710"/>
              <a:gd name="T36" fmla="*/ 6270 w 12730"/>
              <a:gd name="T37" fmla="*/ 4710 h 12710"/>
              <a:gd name="T38" fmla="*/ 8070 w 12730"/>
              <a:gd name="T39" fmla="*/ 12690 h 12710"/>
              <a:gd name="T40" fmla="*/ 7880 w 12730"/>
              <a:gd name="T41" fmla="*/ 12450 h 12710"/>
              <a:gd name="T42" fmla="*/ 6870 w 12730"/>
              <a:gd name="T43" fmla="*/ 9130 h 12710"/>
              <a:gd name="T44" fmla="*/ 6990 w 12730"/>
              <a:gd name="T45" fmla="*/ 8800 h 12710"/>
              <a:gd name="T46" fmla="*/ 9590 w 12730"/>
              <a:gd name="T47" fmla="*/ 6760 h 12710"/>
              <a:gd name="T48" fmla="*/ 9950 w 12730"/>
              <a:gd name="T49" fmla="*/ 6760 h 12710"/>
              <a:gd name="T50" fmla="*/ 12550 w 12730"/>
              <a:gd name="T51" fmla="*/ 8800 h 12710"/>
              <a:gd name="T52" fmla="*/ 12670 w 12730"/>
              <a:gd name="T53" fmla="*/ 9130 h 12710"/>
              <a:gd name="T54" fmla="*/ 11670 w 12730"/>
              <a:gd name="T55" fmla="*/ 12460 h 12710"/>
              <a:gd name="T56" fmla="*/ 11380 w 12730"/>
              <a:gd name="T57" fmla="*/ 12670 h 12710"/>
              <a:gd name="T58" fmla="*/ 8180 w 12730"/>
              <a:gd name="T59" fmla="*/ 12670 h 12710"/>
              <a:gd name="T60" fmla="*/ 9770 w 12730"/>
              <a:gd name="T61" fmla="*/ 11320 h 12710"/>
              <a:gd name="T62" fmla="*/ 11210 w 12730"/>
              <a:gd name="T63" fmla="*/ 12110 h 12710"/>
              <a:gd name="T64" fmla="*/ 11000 w 12730"/>
              <a:gd name="T65" fmla="*/ 10300 h 12710"/>
              <a:gd name="T66" fmla="*/ 10590 w 12730"/>
              <a:gd name="T67" fmla="*/ 8890 h 12710"/>
              <a:gd name="T68" fmla="*/ 9770 w 12730"/>
              <a:gd name="T69" fmla="*/ 7310 h 12710"/>
              <a:gd name="T70" fmla="*/ 8950 w 12730"/>
              <a:gd name="T71" fmla="*/ 8880 h 12710"/>
              <a:gd name="T72" fmla="*/ 8540 w 12730"/>
              <a:gd name="T73" fmla="*/ 10290 h 12710"/>
              <a:gd name="T74" fmla="*/ 8330 w 12730"/>
              <a:gd name="T75" fmla="*/ 12100 h 12710"/>
              <a:gd name="T76" fmla="*/ 9770 w 12730"/>
              <a:gd name="T77" fmla="*/ 11320 h 12710"/>
              <a:gd name="T78" fmla="*/ 1160 w 12730"/>
              <a:gd name="T79" fmla="*/ 12650 h 12710"/>
              <a:gd name="T80" fmla="*/ 1390 w 12730"/>
              <a:gd name="T81" fmla="*/ 10500 h 12710"/>
              <a:gd name="T82" fmla="*/ 30 w 12730"/>
              <a:gd name="T83" fmla="*/ 8930 h 12710"/>
              <a:gd name="T84" fmla="*/ 1980 w 12730"/>
              <a:gd name="T85" fmla="*/ 8520 h 12710"/>
              <a:gd name="T86" fmla="*/ 2970 w 12730"/>
              <a:gd name="T87" fmla="*/ 6640 h 12710"/>
              <a:gd name="T88" fmla="*/ 3960 w 12730"/>
              <a:gd name="T89" fmla="*/ 8520 h 12710"/>
              <a:gd name="T90" fmla="*/ 5910 w 12730"/>
              <a:gd name="T91" fmla="*/ 8930 h 12710"/>
              <a:gd name="T92" fmla="*/ 4560 w 12730"/>
              <a:gd name="T93" fmla="*/ 10510 h 12710"/>
              <a:gd name="T94" fmla="*/ 4790 w 12730"/>
              <a:gd name="T95" fmla="*/ 12660 h 12710"/>
              <a:gd name="T96" fmla="*/ 2980 w 12730"/>
              <a:gd name="T97" fmla="*/ 11760 h 12710"/>
              <a:gd name="T98" fmla="*/ 1270 w 12730"/>
              <a:gd name="T99" fmla="*/ 12690 h 12710"/>
              <a:gd name="T100" fmla="*/ 1740 w 12730"/>
              <a:gd name="T101" fmla="*/ 10300 h 12710"/>
              <a:gd name="T102" fmla="*/ 1530 w 12730"/>
              <a:gd name="T103" fmla="*/ 12110 h 12710"/>
              <a:gd name="T104" fmla="*/ 3070 w 12730"/>
              <a:gd name="T105" fmla="*/ 11350 h 12710"/>
              <a:gd name="T106" fmla="*/ 4150 w 12730"/>
              <a:gd name="T107" fmla="*/ 10470 h 12710"/>
              <a:gd name="T108" fmla="*/ 5310 w 12730"/>
              <a:gd name="T109" fmla="*/ 9130 h 12710"/>
              <a:gd name="T110" fmla="*/ 3640 w 12730"/>
              <a:gd name="T111" fmla="*/ 8780 h 12710"/>
              <a:gd name="T112" fmla="*/ 2300 w 12730"/>
              <a:gd name="T113" fmla="*/ 8770 h 12710"/>
              <a:gd name="T114" fmla="*/ 630 w 12730"/>
              <a:gd name="T115" fmla="*/ 9130 h 1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30" h="12710">
                <a:moveTo>
                  <a:pt x="8070" y="6050"/>
                </a:moveTo>
                <a:cubicBezTo>
                  <a:pt x="8040" y="6050"/>
                  <a:pt x="8000" y="6040"/>
                  <a:pt x="7970" y="6020"/>
                </a:cubicBezTo>
                <a:lnTo>
                  <a:pt x="6370" y="5110"/>
                </a:lnTo>
                <a:lnTo>
                  <a:pt x="4770" y="6020"/>
                </a:lnTo>
                <a:cubicBezTo>
                  <a:pt x="4700" y="6060"/>
                  <a:pt x="4620" y="6050"/>
                  <a:pt x="4560" y="6010"/>
                </a:cubicBezTo>
                <a:cubicBezTo>
                  <a:pt x="4500" y="5970"/>
                  <a:pt x="4460" y="5890"/>
                  <a:pt x="4480" y="5810"/>
                </a:cubicBezTo>
                <a:lnTo>
                  <a:pt x="4790" y="3860"/>
                </a:lnTo>
                <a:lnTo>
                  <a:pt x="3470" y="2490"/>
                </a:lnTo>
                <a:cubicBezTo>
                  <a:pt x="3420" y="2440"/>
                  <a:pt x="3400" y="2360"/>
                  <a:pt x="3430" y="2290"/>
                </a:cubicBezTo>
                <a:cubicBezTo>
                  <a:pt x="3450" y="2220"/>
                  <a:pt x="3510" y="2170"/>
                  <a:pt x="3590" y="2160"/>
                </a:cubicBezTo>
                <a:lnTo>
                  <a:pt x="5380" y="1880"/>
                </a:lnTo>
                <a:lnTo>
                  <a:pt x="6190" y="120"/>
                </a:lnTo>
                <a:cubicBezTo>
                  <a:pt x="6220" y="50"/>
                  <a:pt x="6290" y="0"/>
                  <a:pt x="6370" y="0"/>
                </a:cubicBezTo>
                <a:cubicBezTo>
                  <a:pt x="6450" y="0"/>
                  <a:pt x="6520" y="50"/>
                  <a:pt x="6550" y="120"/>
                </a:cubicBezTo>
                <a:lnTo>
                  <a:pt x="7360" y="1880"/>
                </a:lnTo>
                <a:lnTo>
                  <a:pt x="9150" y="2160"/>
                </a:lnTo>
                <a:cubicBezTo>
                  <a:pt x="9220" y="2170"/>
                  <a:pt x="9280" y="2220"/>
                  <a:pt x="9310" y="2290"/>
                </a:cubicBezTo>
                <a:cubicBezTo>
                  <a:pt x="9330" y="2360"/>
                  <a:pt x="9320" y="2440"/>
                  <a:pt x="9270" y="2490"/>
                </a:cubicBezTo>
                <a:lnTo>
                  <a:pt x="7960" y="3870"/>
                </a:lnTo>
                <a:lnTo>
                  <a:pt x="8270" y="5820"/>
                </a:lnTo>
                <a:cubicBezTo>
                  <a:pt x="8280" y="5900"/>
                  <a:pt x="8250" y="5970"/>
                  <a:pt x="8190" y="6020"/>
                </a:cubicBezTo>
                <a:cubicBezTo>
                  <a:pt x="8150" y="6040"/>
                  <a:pt x="8110" y="6050"/>
                  <a:pt x="8070" y="6050"/>
                </a:cubicBezTo>
                <a:close/>
                <a:moveTo>
                  <a:pt x="6370" y="4680"/>
                </a:moveTo>
                <a:cubicBezTo>
                  <a:pt x="6400" y="4680"/>
                  <a:pt x="6440" y="4690"/>
                  <a:pt x="6470" y="4710"/>
                </a:cubicBezTo>
                <a:lnTo>
                  <a:pt x="7810" y="5470"/>
                </a:lnTo>
                <a:lnTo>
                  <a:pt x="7550" y="3830"/>
                </a:lnTo>
                <a:cubicBezTo>
                  <a:pt x="7540" y="3770"/>
                  <a:pt x="7560" y="3710"/>
                  <a:pt x="7600" y="3660"/>
                </a:cubicBezTo>
                <a:lnTo>
                  <a:pt x="8710" y="2490"/>
                </a:lnTo>
                <a:lnTo>
                  <a:pt x="7190" y="2250"/>
                </a:lnTo>
                <a:cubicBezTo>
                  <a:pt x="7120" y="2240"/>
                  <a:pt x="7070" y="2200"/>
                  <a:pt x="7040" y="2140"/>
                </a:cubicBezTo>
                <a:lnTo>
                  <a:pt x="6370" y="670"/>
                </a:lnTo>
                <a:lnTo>
                  <a:pt x="5700" y="2140"/>
                </a:lnTo>
                <a:cubicBezTo>
                  <a:pt x="5670" y="2200"/>
                  <a:pt x="5620" y="2240"/>
                  <a:pt x="5550" y="2250"/>
                </a:cubicBezTo>
                <a:lnTo>
                  <a:pt x="4030" y="2490"/>
                </a:lnTo>
                <a:lnTo>
                  <a:pt x="5140" y="3660"/>
                </a:lnTo>
                <a:cubicBezTo>
                  <a:pt x="5180" y="3710"/>
                  <a:pt x="5200" y="3770"/>
                  <a:pt x="5190" y="3830"/>
                </a:cubicBezTo>
                <a:lnTo>
                  <a:pt x="4930" y="5470"/>
                </a:lnTo>
                <a:lnTo>
                  <a:pt x="6270" y="4710"/>
                </a:lnTo>
                <a:cubicBezTo>
                  <a:pt x="6300" y="4690"/>
                  <a:pt x="6340" y="4680"/>
                  <a:pt x="6370" y="4680"/>
                </a:cubicBezTo>
                <a:close/>
                <a:moveTo>
                  <a:pt x="8070" y="12690"/>
                </a:moveTo>
                <a:cubicBezTo>
                  <a:pt x="8030" y="12690"/>
                  <a:pt x="7990" y="12680"/>
                  <a:pt x="7960" y="12650"/>
                </a:cubicBezTo>
                <a:cubicBezTo>
                  <a:pt x="7900" y="12610"/>
                  <a:pt x="7860" y="12530"/>
                  <a:pt x="7880" y="12450"/>
                </a:cubicBezTo>
                <a:lnTo>
                  <a:pt x="8190" y="10500"/>
                </a:lnTo>
                <a:lnTo>
                  <a:pt x="6870" y="9130"/>
                </a:lnTo>
                <a:cubicBezTo>
                  <a:pt x="6820" y="9080"/>
                  <a:pt x="6800" y="9000"/>
                  <a:pt x="6830" y="8930"/>
                </a:cubicBezTo>
                <a:cubicBezTo>
                  <a:pt x="6850" y="8860"/>
                  <a:pt x="6910" y="8810"/>
                  <a:pt x="6990" y="8800"/>
                </a:cubicBezTo>
                <a:lnTo>
                  <a:pt x="8780" y="8520"/>
                </a:lnTo>
                <a:lnTo>
                  <a:pt x="9590" y="6760"/>
                </a:lnTo>
                <a:cubicBezTo>
                  <a:pt x="9620" y="6690"/>
                  <a:pt x="9690" y="6640"/>
                  <a:pt x="9770" y="6640"/>
                </a:cubicBezTo>
                <a:cubicBezTo>
                  <a:pt x="9850" y="6640"/>
                  <a:pt x="9920" y="6690"/>
                  <a:pt x="9950" y="6760"/>
                </a:cubicBezTo>
                <a:lnTo>
                  <a:pt x="10760" y="8520"/>
                </a:lnTo>
                <a:lnTo>
                  <a:pt x="12550" y="8800"/>
                </a:lnTo>
                <a:cubicBezTo>
                  <a:pt x="12620" y="8810"/>
                  <a:pt x="12680" y="8860"/>
                  <a:pt x="12710" y="8930"/>
                </a:cubicBezTo>
                <a:cubicBezTo>
                  <a:pt x="12730" y="9000"/>
                  <a:pt x="12720" y="9080"/>
                  <a:pt x="12670" y="9130"/>
                </a:cubicBezTo>
                <a:lnTo>
                  <a:pt x="11360" y="10510"/>
                </a:lnTo>
                <a:lnTo>
                  <a:pt x="11670" y="12460"/>
                </a:lnTo>
                <a:cubicBezTo>
                  <a:pt x="11680" y="12540"/>
                  <a:pt x="11650" y="12610"/>
                  <a:pt x="11590" y="12660"/>
                </a:cubicBezTo>
                <a:cubicBezTo>
                  <a:pt x="11530" y="12700"/>
                  <a:pt x="11440" y="12710"/>
                  <a:pt x="11380" y="12670"/>
                </a:cubicBezTo>
                <a:lnTo>
                  <a:pt x="9780" y="11760"/>
                </a:lnTo>
                <a:lnTo>
                  <a:pt x="8180" y="12670"/>
                </a:lnTo>
                <a:cubicBezTo>
                  <a:pt x="8140" y="12680"/>
                  <a:pt x="8100" y="12690"/>
                  <a:pt x="8070" y="12690"/>
                </a:cubicBezTo>
                <a:close/>
                <a:moveTo>
                  <a:pt x="9770" y="11320"/>
                </a:moveTo>
                <a:cubicBezTo>
                  <a:pt x="9800" y="11320"/>
                  <a:pt x="9840" y="11330"/>
                  <a:pt x="9870" y="11350"/>
                </a:cubicBezTo>
                <a:lnTo>
                  <a:pt x="11210" y="12110"/>
                </a:lnTo>
                <a:lnTo>
                  <a:pt x="10950" y="10470"/>
                </a:lnTo>
                <a:cubicBezTo>
                  <a:pt x="10940" y="10410"/>
                  <a:pt x="10960" y="10350"/>
                  <a:pt x="11000" y="10300"/>
                </a:cubicBezTo>
                <a:lnTo>
                  <a:pt x="12110" y="9130"/>
                </a:lnTo>
                <a:lnTo>
                  <a:pt x="10590" y="8890"/>
                </a:lnTo>
                <a:cubicBezTo>
                  <a:pt x="10520" y="8880"/>
                  <a:pt x="10470" y="8840"/>
                  <a:pt x="10440" y="8780"/>
                </a:cubicBezTo>
                <a:lnTo>
                  <a:pt x="9770" y="7310"/>
                </a:lnTo>
                <a:lnTo>
                  <a:pt x="9100" y="8770"/>
                </a:lnTo>
                <a:cubicBezTo>
                  <a:pt x="9070" y="8830"/>
                  <a:pt x="9020" y="8870"/>
                  <a:pt x="8950" y="8880"/>
                </a:cubicBezTo>
                <a:lnTo>
                  <a:pt x="7430" y="9120"/>
                </a:lnTo>
                <a:lnTo>
                  <a:pt x="8540" y="10290"/>
                </a:lnTo>
                <a:cubicBezTo>
                  <a:pt x="8580" y="10340"/>
                  <a:pt x="8600" y="10400"/>
                  <a:pt x="8590" y="10460"/>
                </a:cubicBezTo>
                <a:lnTo>
                  <a:pt x="8330" y="12100"/>
                </a:lnTo>
                <a:lnTo>
                  <a:pt x="9670" y="11340"/>
                </a:lnTo>
                <a:cubicBezTo>
                  <a:pt x="9700" y="11330"/>
                  <a:pt x="9740" y="11320"/>
                  <a:pt x="9770" y="11320"/>
                </a:cubicBezTo>
                <a:close/>
                <a:moveTo>
                  <a:pt x="1270" y="12690"/>
                </a:moveTo>
                <a:cubicBezTo>
                  <a:pt x="1230" y="12690"/>
                  <a:pt x="1190" y="12680"/>
                  <a:pt x="1160" y="12650"/>
                </a:cubicBezTo>
                <a:cubicBezTo>
                  <a:pt x="1100" y="12610"/>
                  <a:pt x="1060" y="12530"/>
                  <a:pt x="1080" y="12450"/>
                </a:cubicBezTo>
                <a:lnTo>
                  <a:pt x="1390" y="10500"/>
                </a:lnTo>
                <a:lnTo>
                  <a:pt x="70" y="9130"/>
                </a:lnTo>
                <a:cubicBezTo>
                  <a:pt x="20" y="9080"/>
                  <a:pt x="0" y="9000"/>
                  <a:pt x="30" y="8930"/>
                </a:cubicBezTo>
                <a:cubicBezTo>
                  <a:pt x="50" y="8860"/>
                  <a:pt x="110" y="8810"/>
                  <a:pt x="190" y="8800"/>
                </a:cubicBezTo>
                <a:lnTo>
                  <a:pt x="1980" y="8520"/>
                </a:lnTo>
                <a:lnTo>
                  <a:pt x="2790" y="6760"/>
                </a:lnTo>
                <a:cubicBezTo>
                  <a:pt x="2820" y="6690"/>
                  <a:pt x="2890" y="6640"/>
                  <a:pt x="2970" y="6640"/>
                </a:cubicBezTo>
                <a:cubicBezTo>
                  <a:pt x="3050" y="6640"/>
                  <a:pt x="3120" y="6690"/>
                  <a:pt x="3150" y="6760"/>
                </a:cubicBezTo>
                <a:lnTo>
                  <a:pt x="3960" y="8520"/>
                </a:lnTo>
                <a:lnTo>
                  <a:pt x="5750" y="8800"/>
                </a:lnTo>
                <a:cubicBezTo>
                  <a:pt x="5820" y="8810"/>
                  <a:pt x="5880" y="8860"/>
                  <a:pt x="5910" y="8930"/>
                </a:cubicBezTo>
                <a:cubicBezTo>
                  <a:pt x="5930" y="9000"/>
                  <a:pt x="5920" y="9080"/>
                  <a:pt x="5870" y="9130"/>
                </a:cubicBezTo>
                <a:lnTo>
                  <a:pt x="4560" y="10510"/>
                </a:lnTo>
                <a:lnTo>
                  <a:pt x="4870" y="12460"/>
                </a:lnTo>
                <a:cubicBezTo>
                  <a:pt x="4880" y="12540"/>
                  <a:pt x="4850" y="12610"/>
                  <a:pt x="4790" y="12660"/>
                </a:cubicBezTo>
                <a:cubicBezTo>
                  <a:pt x="4730" y="12700"/>
                  <a:pt x="4640" y="12710"/>
                  <a:pt x="4580" y="12670"/>
                </a:cubicBezTo>
                <a:lnTo>
                  <a:pt x="2980" y="11760"/>
                </a:lnTo>
                <a:lnTo>
                  <a:pt x="1380" y="12670"/>
                </a:lnTo>
                <a:cubicBezTo>
                  <a:pt x="1340" y="12680"/>
                  <a:pt x="1300" y="12690"/>
                  <a:pt x="1270" y="12690"/>
                </a:cubicBezTo>
                <a:close/>
                <a:moveTo>
                  <a:pt x="630" y="9130"/>
                </a:moveTo>
                <a:lnTo>
                  <a:pt x="1740" y="10300"/>
                </a:lnTo>
                <a:cubicBezTo>
                  <a:pt x="1780" y="10350"/>
                  <a:pt x="1800" y="10410"/>
                  <a:pt x="1790" y="10470"/>
                </a:cubicBezTo>
                <a:lnTo>
                  <a:pt x="1530" y="12110"/>
                </a:lnTo>
                <a:lnTo>
                  <a:pt x="2870" y="11350"/>
                </a:lnTo>
                <a:cubicBezTo>
                  <a:pt x="2930" y="11320"/>
                  <a:pt x="3010" y="11320"/>
                  <a:pt x="3070" y="11350"/>
                </a:cubicBezTo>
                <a:lnTo>
                  <a:pt x="4410" y="12110"/>
                </a:lnTo>
                <a:lnTo>
                  <a:pt x="4150" y="10470"/>
                </a:lnTo>
                <a:cubicBezTo>
                  <a:pt x="4140" y="10410"/>
                  <a:pt x="4160" y="10350"/>
                  <a:pt x="4200" y="10300"/>
                </a:cubicBezTo>
                <a:lnTo>
                  <a:pt x="5310" y="9130"/>
                </a:lnTo>
                <a:lnTo>
                  <a:pt x="3790" y="8890"/>
                </a:lnTo>
                <a:cubicBezTo>
                  <a:pt x="3720" y="8880"/>
                  <a:pt x="3670" y="8840"/>
                  <a:pt x="3640" y="8780"/>
                </a:cubicBezTo>
                <a:lnTo>
                  <a:pt x="2970" y="7310"/>
                </a:lnTo>
                <a:lnTo>
                  <a:pt x="2300" y="8770"/>
                </a:lnTo>
                <a:cubicBezTo>
                  <a:pt x="2270" y="8830"/>
                  <a:pt x="2220" y="8870"/>
                  <a:pt x="2150" y="8880"/>
                </a:cubicBezTo>
                <a:lnTo>
                  <a:pt x="630" y="9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confont-11964-5737038"/>
          <p:cNvSpPr/>
          <p:nvPr/>
        </p:nvSpPr>
        <p:spPr>
          <a:xfrm>
            <a:off x="6791781" y="3578003"/>
            <a:ext cx="609685" cy="609685"/>
          </a:xfrm>
          <a:custGeom>
            <a:avLst/>
            <a:gdLst>
              <a:gd name="T0" fmla="*/ 3010 w 12700"/>
              <a:gd name="T1" fmla="*/ 12700 h 12700"/>
              <a:gd name="T2" fmla="*/ 200 w 12700"/>
              <a:gd name="T3" fmla="*/ 12700 h 12700"/>
              <a:gd name="T4" fmla="*/ 0 w 12700"/>
              <a:gd name="T5" fmla="*/ 12500 h 12700"/>
              <a:gd name="T6" fmla="*/ 0 w 12700"/>
              <a:gd name="T7" fmla="*/ 9690 h 12700"/>
              <a:gd name="T8" fmla="*/ 200 w 12700"/>
              <a:gd name="T9" fmla="*/ 9490 h 12700"/>
              <a:gd name="T10" fmla="*/ 3010 w 12700"/>
              <a:gd name="T11" fmla="*/ 9490 h 12700"/>
              <a:gd name="T12" fmla="*/ 3210 w 12700"/>
              <a:gd name="T13" fmla="*/ 9690 h 12700"/>
              <a:gd name="T14" fmla="*/ 3210 w 12700"/>
              <a:gd name="T15" fmla="*/ 12500 h 12700"/>
              <a:gd name="T16" fmla="*/ 3010 w 12700"/>
              <a:gd name="T17" fmla="*/ 12700 h 12700"/>
              <a:gd name="T18" fmla="*/ 400 w 12700"/>
              <a:gd name="T19" fmla="*/ 12300 h 12700"/>
              <a:gd name="T20" fmla="*/ 2810 w 12700"/>
              <a:gd name="T21" fmla="*/ 12300 h 12700"/>
              <a:gd name="T22" fmla="*/ 2810 w 12700"/>
              <a:gd name="T23" fmla="*/ 9890 h 12700"/>
              <a:gd name="T24" fmla="*/ 400 w 12700"/>
              <a:gd name="T25" fmla="*/ 9890 h 12700"/>
              <a:gd name="T26" fmla="*/ 400 w 12700"/>
              <a:gd name="T27" fmla="*/ 12300 h 12700"/>
              <a:gd name="T28" fmla="*/ 7760 w 12700"/>
              <a:gd name="T29" fmla="*/ 7960 h 12700"/>
              <a:gd name="T30" fmla="*/ 4940 w 12700"/>
              <a:gd name="T31" fmla="*/ 7960 h 12700"/>
              <a:gd name="T32" fmla="*/ 4740 w 12700"/>
              <a:gd name="T33" fmla="*/ 7760 h 12700"/>
              <a:gd name="T34" fmla="*/ 4740 w 12700"/>
              <a:gd name="T35" fmla="*/ 4940 h 12700"/>
              <a:gd name="T36" fmla="*/ 4940 w 12700"/>
              <a:gd name="T37" fmla="*/ 4740 h 12700"/>
              <a:gd name="T38" fmla="*/ 7750 w 12700"/>
              <a:gd name="T39" fmla="*/ 4740 h 12700"/>
              <a:gd name="T40" fmla="*/ 7950 w 12700"/>
              <a:gd name="T41" fmla="*/ 4940 h 12700"/>
              <a:gd name="T42" fmla="*/ 7950 w 12700"/>
              <a:gd name="T43" fmla="*/ 7750 h 12700"/>
              <a:gd name="T44" fmla="*/ 7760 w 12700"/>
              <a:gd name="T45" fmla="*/ 7960 h 12700"/>
              <a:gd name="T46" fmla="*/ 5140 w 12700"/>
              <a:gd name="T47" fmla="*/ 7560 h 12700"/>
              <a:gd name="T48" fmla="*/ 7550 w 12700"/>
              <a:gd name="T49" fmla="*/ 7560 h 12700"/>
              <a:gd name="T50" fmla="*/ 7550 w 12700"/>
              <a:gd name="T51" fmla="*/ 5140 h 12700"/>
              <a:gd name="T52" fmla="*/ 5140 w 12700"/>
              <a:gd name="T53" fmla="*/ 5140 h 12700"/>
              <a:gd name="T54" fmla="*/ 5140 w 12700"/>
              <a:gd name="T55" fmla="*/ 7560 h 12700"/>
              <a:gd name="T56" fmla="*/ 12500 w 12700"/>
              <a:gd name="T57" fmla="*/ 3210 h 12700"/>
              <a:gd name="T58" fmla="*/ 9690 w 12700"/>
              <a:gd name="T59" fmla="*/ 3210 h 12700"/>
              <a:gd name="T60" fmla="*/ 9490 w 12700"/>
              <a:gd name="T61" fmla="*/ 3010 h 12700"/>
              <a:gd name="T62" fmla="*/ 9490 w 12700"/>
              <a:gd name="T63" fmla="*/ 200 h 12700"/>
              <a:gd name="T64" fmla="*/ 9690 w 12700"/>
              <a:gd name="T65" fmla="*/ 0 h 12700"/>
              <a:gd name="T66" fmla="*/ 12500 w 12700"/>
              <a:gd name="T67" fmla="*/ 0 h 12700"/>
              <a:gd name="T68" fmla="*/ 12700 w 12700"/>
              <a:gd name="T69" fmla="*/ 200 h 12700"/>
              <a:gd name="T70" fmla="*/ 12700 w 12700"/>
              <a:gd name="T71" fmla="*/ 3010 h 12700"/>
              <a:gd name="T72" fmla="*/ 12500 w 12700"/>
              <a:gd name="T73" fmla="*/ 3210 h 12700"/>
              <a:gd name="T74" fmla="*/ 9890 w 12700"/>
              <a:gd name="T75" fmla="*/ 2810 h 12700"/>
              <a:gd name="T76" fmla="*/ 12300 w 12700"/>
              <a:gd name="T77" fmla="*/ 2810 h 12700"/>
              <a:gd name="T78" fmla="*/ 12300 w 12700"/>
              <a:gd name="T79" fmla="*/ 400 h 12700"/>
              <a:gd name="T80" fmla="*/ 9890 w 12700"/>
              <a:gd name="T81" fmla="*/ 400 h 12700"/>
              <a:gd name="T82" fmla="*/ 9890 w 12700"/>
              <a:gd name="T83" fmla="*/ 2810 h 12700"/>
              <a:gd name="T84" fmla="*/ 11090 w 12700"/>
              <a:gd name="T85" fmla="*/ 6550 h 12700"/>
              <a:gd name="T86" fmla="*/ 7760 w 12700"/>
              <a:gd name="T87" fmla="*/ 6550 h 12700"/>
              <a:gd name="T88" fmla="*/ 7560 w 12700"/>
              <a:gd name="T89" fmla="*/ 6350 h 12700"/>
              <a:gd name="T90" fmla="*/ 7760 w 12700"/>
              <a:gd name="T91" fmla="*/ 6150 h 12700"/>
              <a:gd name="T92" fmla="*/ 10900 w 12700"/>
              <a:gd name="T93" fmla="*/ 6150 h 12700"/>
              <a:gd name="T94" fmla="*/ 10900 w 12700"/>
              <a:gd name="T95" fmla="*/ 3010 h 12700"/>
              <a:gd name="T96" fmla="*/ 11100 w 12700"/>
              <a:gd name="T97" fmla="*/ 2810 h 12700"/>
              <a:gd name="T98" fmla="*/ 11300 w 12700"/>
              <a:gd name="T99" fmla="*/ 3010 h 12700"/>
              <a:gd name="T100" fmla="*/ 11300 w 12700"/>
              <a:gd name="T101" fmla="*/ 6350 h 12700"/>
              <a:gd name="T102" fmla="*/ 11090 w 12700"/>
              <a:gd name="T103" fmla="*/ 6550 h 12700"/>
              <a:gd name="T104" fmla="*/ 1610 w 12700"/>
              <a:gd name="T105" fmla="*/ 9890 h 12700"/>
              <a:gd name="T106" fmla="*/ 1410 w 12700"/>
              <a:gd name="T107" fmla="*/ 9690 h 12700"/>
              <a:gd name="T108" fmla="*/ 1410 w 12700"/>
              <a:gd name="T109" fmla="*/ 6350 h 12700"/>
              <a:gd name="T110" fmla="*/ 1610 w 12700"/>
              <a:gd name="T111" fmla="*/ 6150 h 12700"/>
              <a:gd name="T112" fmla="*/ 4930 w 12700"/>
              <a:gd name="T113" fmla="*/ 6150 h 12700"/>
              <a:gd name="T114" fmla="*/ 5130 w 12700"/>
              <a:gd name="T115" fmla="*/ 6350 h 12700"/>
              <a:gd name="T116" fmla="*/ 4930 w 12700"/>
              <a:gd name="T117" fmla="*/ 6550 h 12700"/>
              <a:gd name="T118" fmla="*/ 1810 w 12700"/>
              <a:gd name="T119" fmla="*/ 6550 h 12700"/>
              <a:gd name="T120" fmla="*/ 1810 w 12700"/>
              <a:gd name="T121" fmla="*/ 9690 h 12700"/>
              <a:gd name="T122" fmla="*/ 1610 w 12700"/>
              <a:gd name="T123" fmla="*/ 989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00" h="12700">
                <a:moveTo>
                  <a:pt x="3010" y="12700"/>
                </a:moveTo>
                <a:lnTo>
                  <a:pt x="200" y="12700"/>
                </a:lnTo>
                <a:cubicBezTo>
                  <a:pt x="90" y="12700"/>
                  <a:pt x="0" y="12610"/>
                  <a:pt x="0" y="12500"/>
                </a:cubicBezTo>
                <a:lnTo>
                  <a:pt x="0" y="9690"/>
                </a:lnTo>
                <a:cubicBezTo>
                  <a:pt x="0" y="9580"/>
                  <a:pt x="90" y="9490"/>
                  <a:pt x="200" y="9490"/>
                </a:cubicBezTo>
                <a:lnTo>
                  <a:pt x="3010" y="9490"/>
                </a:lnTo>
                <a:cubicBezTo>
                  <a:pt x="3120" y="9490"/>
                  <a:pt x="3210" y="9580"/>
                  <a:pt x="3210" y="9690"/>
                </a:cubicBezTo>
                <a:lnTo>
                  <a:pt x="3210" y="12500"/>
                </a:lnTo>
                <a:cubicBezTo>
                  <a:pt x="3210" y="12610"/>
                  <a:pt x="3120" y="12700"/>
                  <a:pt x="3010" y="12700"/>
                </a:cubicBezTo>
                <a:close/>
                <a:moveTo>
                  <a:pt x="400" y="12300"/>
                </a:moveTo>
                <a:lnTo>
                  <a:pt x="2810" y="12300"/>
                </a:lnTo>
                <a:lnTo>
                  <a:pt x="2810" y="9890"/>
                </a:lnTo>
                <a:lnTo>
                  <a:pt x="400" y="9890"/>
                </a:lnTo>
                <a:lnTo>
                  <a:pt x="400" y="12300"/>
                </a:lnTo>
                <a:close/>
                <a:moveTo>
                  <a:pt x="7760" y="7960"/>
                </a:moveTo>
                <a:lnTo>
                  <a:pt x="4940" y="7960"/>
                </a:lnTo>
                <a:cubicBezTo>
                  <a:pt x="4830" y="7960"/>
                  <a:pt x="4740" y="7870"/>
                  <a:pt x="4740" y="7760"/>
                </a:cubicBezTo>
                <a:lnTo>
                  <a:pt x="4740" y="4940"/>
                </a:lnTo>
                <a:cubicBezTo>
                  <a:pt x="4740" y="4830"/>
                  <a:pt x="4830" y="4740"/>
                  <a:pt x="4940" y="4740"/>
                </a:cubicBezTo>
                <a:lnTo>
                  <a:pt x="7750" y="4740"/>
                </a:lnTo>
                <a:cubicBezTo>
                  <a:pt x="7860" y="4740"/>
                  <a:pt x="7950" y="4830"/>
                  <a:pt x="7950" y="4940"/>
                </a:cubicBezTo>
                <a:lnTo>
                  <a:pt x="7950" y="7750"/>
                </a:lnTo>
                <a:cubicBezTo>
                  <a:pt x="7960" y="7870"/>
                  <a:pt x="7870" y="7960"/>
                  <a:pt x="7760" y="7960"/>
                </a:cubicBezTo>
                <a:close/>
                <a:moveTo>
                  <a:pt x="5140" y="7560"/>
                </a:moveTo>
                <a:lnTo>
                  <a:pt x="7550" y="7560"/>
                </a:lnTo>
                <a:lnTo>
                  <a:pt x="7550" y="5140"/>
                </a:lnTo>
                <a:lnTo>
                  <a:pt x="5140" y="5140"/>
                </a:lnTo>
                <a:lnTo>
                  <a:pt x="5140" y="7560"/>
                </a:lnTo>
                <a:close/>
                <a:moveTo>
                  <a:pt x="12500" y="3210"/>
                </a:moveTo>
                <a:lnTo>
                  <a:pt x="9690" y="3210"/>
                </a:lnTo>
                <a:cubicBezTo>
                  <a:pt x="9580" y="3210"/>
                  <a:pt x="9490" y="3120"/>
                  <a:pt x="9490" y="3010"/>
                </a:cubicBezTo>
                <a:lnTo>
                  <a:pt x="9490" y="200"/>
                </a:lnTo>
                <a:cubicBezTo>
                  <a:pt x="9490" y="90"/>
                  <a:pt x="9580" y="0"/>
                  <a:pt x="9690" y="0"/>
                </a:cubicBezTo>
                <a:lnTo>
                  <a:pt x="12500" y="0"/>
                </a:lnTo>
                <a:cubicBezTo>
                  <a:pt x="12610" y="0"/>
                  <a:pt x="12700" y="90"/>
                  <a:pt x="12700" y="200"/>
                </a:cubicBezTo>
                <a:lnTo>
                  <a:pt x="12700" y="3010"/>
                </a:lnTo>
                <a:cubicBezTo>
                  <a:pt x="12700" y="3120"/>
                  <a:pt x="12610" y="3210"/>
                  <a:pt x="12500" y="3210"/>
                </a:cubicBezTo>
                <a:close/>
                <a:moveTo>
                  <a:pt x="9890" y="2810"/>
                </a:moveTo>
                <a:lnTo>
                  <a:pt x="12300" y="2810"/>
                </a:lnTo>
                <a:lnTo>
                  <a:pt x="12300" y="400"/>
                </a:lnTo>
                <a:lnTo>
                  <a:pt x="9890" y="400"/>
                </a:lnTo>
                <a:lnTo>
                  <a:pt x="9890" y="2810"/>
                </a:lnTo>
                <a:close/>
                <a:moveTo>
                  <a:pt x="11090" y="6550"/>
                </a:moveTo>
                <a:lnTo>
                  <a:pt x="7760" y="6550"/>
                </a:lnTo>
                <a:cubicBezTo>
                  <a:pt x="7650" y="6550"/>
                  <a:pt x="7560" y="6460"/>
                  <a:pt x="7560" y="6350"/>
                </a:cubicBezTo>
                <a:cubicBezTo>
                  <a:pt x="7560" y="6240"/>
                  <a:pt x="7650" y="6150"/>
                  <a:pt x="7760" y="6150"/>
                </a:cubicBezTo>
                <a:lnTo>
                  <a:pt x="10900" y="6150"/>
                </a:lnTo>
                <a:lnTo>
                  <a:pt x="10900" y="3010"/>
                </a:lnTo>
                <a:cubicBezTo>
                  <a:pt x="10900" y="2900"/>
                  <a:pt x="10990" y="2810"/>
                  <a:pt x="11100" y="2810"/>
                </a:cubicBezTo>
                <a:cubicBezTo>
                  <a:pt x="11210" y="2810"/>
                  <a:pt x="11300" y="2900"/>
                  <a:pt x="11300" y="3010"/>
                </a:cubicBezTo>
                <a:lnTo>
                  <a:pt x="11300" y="6350"/>
                </a:lnTo>
                <a:cubicBezTo>
                  <a:pt x="11290" y="6460"/>
                  <a:pt x="11200" y="6550"/>
                  <a:pt x="11090" y="6550"/>
                </a:cubicBezTo>
                <a:close/>
                <a:moveTo>
                  <a:pt x="1610" y="9890"/>
                </a:moveTo>
                <a:cubicBezTo>
                  <a:pt x="1500" y="9890"/>
                  <a:pt x="1410" y="9800"/>
                  <a:pt x="1410" y="9690"/>
                </a:cubicBezTo>
                <a:lnTo>
                  <a:pt x="1410" y="6350"/>
                </a:lnTo>
                <a:cubicBezTo>
                  <a:pt x="1410" y="6240"/>
                  <a:pt x="1500" y="6150"/>
                  <a:pt x="1610" y="6150"/>
                </a:cubicBezTo>
                <a:lnTo>
                  <a:pt x="4930" y="6150"/>
                </a:lnTo>
                <a:cubicBezTo>
                  <a:pt x="5040" y="6150"/>
                  <a:pt x="5130" y="6240"/>
                  <a:pt x="5130" y="6350"/>
                </a:cubicBezTo>
                <a:cubicBezTo>
                  <a:pt x="5130" y="6460"/>
                  <a:pt x="5040" y="6550"/>
                  <a:pt x="4930" y="6550"/>
                </a:cubicBezTo>
                <a:lnTo>
                  <a:pt x="1810" y="6550"/>
                </a:lnTo>
                <a:lnTo>
                  <a:pt x="1810" y="9690"/>
                </a:lnTo>
                <a:cubicBezTo>
                  <a:pt x="1810" y="9800"/>
                  <a:pt x="1720" y="9890"/>
                  <a:pt x="1610" y="9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confont-11964-5737001"/>
          <p:cNvSpPr/>
          <p:nvPr/>
        </p:nvSpPr>
        <p:spPr>
          <a:xfrm>
            <a:off x="10403371" y="3219391"/>
            <a:ext cx="609185" cy="609685"/>
          </a:xfrm>
          <a:custGeom>
            <a:avLst/>
            <a:gdLst>
              <a:gd name="T0" fmla="*/ 8790 w 12700"/>
              <a:gd name="T1" fmla="*/ 4790 h 12710"/>
              <a:gd name="T2" fmla="*/ 6710 w 12700"/>
              <a:gd name="T3" fmla="*/ 3290 h 12710"/>
              <a:gd name="T4" fmla="*/ 6780 w 12700"/>
              <a:gd name="T5" fmla="*/ 60 h 12710"/>
              <a:gd name="T6" fmla="*/ 12000 w 12700"/>
              <a:gd name="T7" fmla="*/ 3430 h 12710"/>
              <a:gd name="T8" fmla="*/ 11900 w 12700"/>
              <a:gd name="T9" fmla="*/ 3710 h 12710"/>
              <a:gd name="T10" fmla="*/ 8960 w 12700"/>
              <a:gd name="T11" fmla="*/ 4880 h 12710"/>
              <a:gd name="T12" fmla="*/ 9040 w 12700"/>
              <a:gd name="T13" fmla="*/ 4430 h 12710"/>
              <a:gd name="T14" fmla="*/ 7110 w 12700"/>
              <a:gd name="T15" fmla="*/ 430 h 12710"/>
              <a:gd name="T16" fmla="*/ 1410 w 12700"/>
              <a:gd name="T17" fmla="*/ 10220 h 12710"/>
              <a:gd name="T18" fmla="*/ 1250 w 12700"/>
              <a:gd name="T19" fmla="*/ 10140 h 12710"/>
              <a:gd name="T20" fmla="*/ 1670 w 12700"/>
              <a:gd name="T21" fmla="*/ 2050 h 12710"/>
              <a:gd name="T22" fmla="*/ 5920 w 12700"/>
              <a:gd name="T23" fmla="*/ 60 h 12710"/>
              <a:gd name="T24" fmla="*/ 5990 w 12700"/>
              <a:gd name="T25" fmla="*/ 3290 h 12710"/>
              <a:gd name="T26" fmla="*/ 3450 w 12700"/>
              <a:gd name="T27" fmla="*/ 6350 h 12710"/>
              <a:gd name="T28" fmla="*/ 3840 w 12700"/>
              <a:gd name="T29" fmla="*/ 8110 h 12710"/>
              <a:gd name="T30" fmla="*/ 1410 w 12700"/>
              <a:gd name="T31" fmla="*/ 10220 h 12710"/>
              <a:gd name="T32" fmla="*/ 400 w 12700"/>
              <a:gd name="T33" fmla="*/ 6350 h 12710"/>
              <a:gd name="T34" fmla="*/ 3460 w 12700"/>
              <a:gd name="T35" fmla="*/ 7920 h 12710"/>
              <a:gd name="T36" fmla="*/ 5600 w 12700"/>
              <a:gd name="T37" fmla="*/ 3120 h 12710"/>
              <a:gd name="T38" fmla="*/ 5590 w 12700"/>
              <a:gd name="T39" fmla="*/ 430 h 12710"/>
              <a:gd name="T40" fmla="*/ 900 w 12700"/>
              <a:gd name="T41" fmla="*/ 6350 h 12710"/>
              <a:gd name="T42" fmla="*/ 4970 w 12700"/>
              <a:gd name="T43" fmla="*/ 1060 h 12710"/>
              <a:gd name="T44" fmla="*/ 5020 w 12700"/>
              <a:gd name="T45" fmla="*/ 1250 h 12710"/>
              <a:gd name="T46" fmla="*/ 1100 w 12700"/>
              <a:gd name="T47" fmla="*/ 6350 h 12710"/>
              <a:gd name="T48" fmla="*/ 6350 w 12700"/>
              <a:gd name="T49" fmla="*/ 12710 h 12710"/>
              <a:gd name="T50" fmla="*/ 1960 w 12700"/>
              <a:gd name="T51" fmla="*/ 10850 h 12710"/>
              <a:gd name="T52" fmla="*/ 4320 w 12700"/>
              <a:gd name="T53" fmla="*/ 8640 h 12710"/>
              <a:gd name="T54" fmla="*/ 6350 w 12700"/>
              <a:gd name="T55" fmla="*/ 9240 h 12710"/>
              <a:gd name="T56" fmla="*/ 9190 w 12700"/>
              <a:gd name="T57" fmla="*/ 5740 h 12710"/>
              <a:gd name="T58" fmla="*/ 12160 w 12700"/>
              <a:gd name="T59" fmla="*/ 4350 h 12710"/>
              <a:gd name="T60" fmla="*/ 12430 w 12700"/>
              <a:gd name="T61" fmla="*/ 4470 h 12710"/>
              <a:gd name="T62" fmla="*/ 6350 w 12700"/>
              <a:gd name="T63" fmla="*/ 12710 h 12710"/>
              <a:gd name="T64" fmla="*/ 6350 w 12700"/>
              <a:gd name="T65" fmla="*/ 12310 h 12710"/>
              <a:gd name="T66" fmla="*/ 12100 w 12700"/>
              <a:gd name="T67" fmla="*/ 4830 h 12710"/>
              <a:gd name="T68" fmla="*/ 9650 w 12700"/>
              <a:gd name="T69" fmla="*/ 6350 h 12710"/>
              <a:gd name="T70" fmla="*/ 4460 w 12700"/>
              <a:gd name="T71" fmla="*/ 9060 h 12710"/>
              <a:gd name="T72" fmla="*/ 6350 w 12700"/>
              <a:gd name="T73" fmla="*/ 11810 h 12710"/>
              <a:gd name="T74" fmla="*/ 6350 w 12700"/>
              <a:gd name="T75" fmla="*/ 11610 h 12710"/>
              <a:gd name="T76" fmla="*/ 11700 w 12700"/>
              <a:gd name="T77" fmla="*/ 6250 h 12710"/>
              <a:gd name="T78" fmla="*/ 6350 w 12700"/>
              <a:gd name="T79" fmla="*/ 11810 h 1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700" h="12710">
                <a:moveTo>
                  <a:pt x="8960" y="4880"/>
                </a:moveTo>
                <a:cubicBezTo>
                  <a:pt x="8890" y="4880"/>
                  <a:pt x="8830" y="4850"/>
                  <a:pt x="8790" y="4790"/>
                </a:cubicBezTo>
                <a:cubicBezTo>
                  <a:pt x="8360" y="4110"/>
                  <a:pt x="7660" y="3640"/>
                  <a:pt x="6870" y="3490"/>
                </a:cubicBezTo>
                <a:cubicBezTo>
                  <a:pt x="6770" y="3470"/>
                  <a:pt x="6710" y="3390"/>
                  <a:pt x="6710" y="3290"/>
                </a:cubicBezTo>
                <a:lnTo>
                  <a:pt x="6710" y="210"/>
                </a:lnTo>
                <a:cubicBezTo>
                  <a:pt x="6710" y="150"/>
                  <a:pt x="6730" y="100"/>
                  <a:pt x="6780" y="60"/>
                </a:cubicBezTo>
                <a:cubicBezTo>
                  <a:pt x="6820" y="20"/>
                  <a:pt x="6880" y="0"/>
                  <a:pt x="6930" y="10"/>
                </a:cubicBezTo>
                <a:cubicBezTo>
                  <a:pt x="9100" y="210"/>
                  <a:pt x="10990" y="1480"/>
                  <a:pt x="12000" y="3430"/>
                </a:cubicBezTo>
                <a:cubicBezTo>
                  <a:pt x="12030" y="3480"/>
                  <a:pt x="12030" y="3540"/>
                  <a:pt x="12010" y="3590"/>
                </a:cubicBezTo>
                <a:cubicBezTo>
                  <a:pt x="11990" y="3640"/>
                  <a:pt x="11950" y="3680"/>
                  <a:pt x="11900" y="3710"/>
                </a:cubicBezTo>
                <a:lnTo>
                  <a:pt x="9040" y="4870"/>
                </a:lnTo>
                <a:cubicBezTo>
                  <a:pt x="9010" y="4880"/>
                  <a:pt x="8990" y="4880"/>
                  <a:pt x="8960" y="4880"/>
                </a:cubicBezTo>
                <a:close/>
                <a:moveTo>
                  <a:pt x="7110" y="3130"/>
                </a:moveTo>
                <a:cubicBezTo>
                  <a:pt x="7890" y="3310"/>
                  <a:pt x="8570" y="3780"/>
                  <a:pt x="9040" y="4430"/>
                </a:cubicBezTo>
                <a:lnTo>
                  <a:pt x="11540" y="3420"/>
                </a:lnTo>
                <a:cubicBezTo>
                  <a:pt x="10610" y="1770"/>
                  <a:pt x="8980" y="670"/>
                  <a:pt x="7110" y="430"/>
                </a:cubicBezTo>
                <a:lnTo>
                  <a:pt x="7110" y="3130"/>
                </a:lnTo>
                <a:close/>
                <a:moveTo>
                  <a:pt x="1410" y="10220"/>
                </a:moveTo>
                <a:lnTo>
                  <a:pt x="1390" y="10220"/>
                </a:lnTo>
                <a:cubicBezTo>
                  <a:pt x="1330" y="10210"/>
                  <a:pt x="1280" y="10190"/>
                  <a:pt x="1250" y="10140"/>
                </a:cubicBezTo>
                <a:cubicBezTo>
                  <a:pt x="430" y="9040"/>
                  <a:pt x="0" y="7730"/>
                  <a:pt x="0" y="6350"/>
                </a:cubicBezTo>
                <a:cubicBezTo>
                  <a:pt x="0" y="4750"/>
                  <a:pt x="590" y="3220"/>
                  <a:pt x="1670" y="2050"/>
                </a:cubicBezTo>
                <a:cubicBezTo>
                  <a:pt x="2740" y="870"/>
                  <a:pt x="4200" y="150"/>
                  <a:pt x="5770" y="10"/>
                </a:cubicBezTo>
                <a:cubicBezTo>
                  <a:pt x="5830" y="0"/>
                  <a:pt x="5880" y="20"/>
                  <a:pt x="5920" y="60"/>
                </a:cubicBezTo>
                <a:cubicBezTo>
                  <a:pt x="5960" y="100"/>
                  <a:pt x="5990" y="150"/>
                  <a:pt x="5990" y="210"/>
                </a:cubicBezTo>
                <a:lnTo>
                  <a:pt x="5990" y="3290"/>
                </a:lnTo>
                <a:cubicBezTo>
                  <a:pt x="5990" y="3390"/>
                  <a:pt x="5920" y="3470"/>
                  <a:pt x="5830" y="3490"/>
                </a:cubicBezTo>
                <a:cubicBezTo>
                  <a:pt x="4450" y="3740"/>
                  <a:pt x="3450" y="4940"/>
                  <a:pt x="3450" y="6350"/>
                </a:cubicBezTo>
                <a:cubicBezTo>
                  <a:pt x="3450" y="6880"/>
                  <a:pt x="3600" y="7410"/>
                  <a:pt x="3880" y="7860"/>
                </a:cubicBezTo>
                <a:cubicBezTo>
                  <a:pt x="3930" y="7940"/>
                  <a:pt x="3910" y="8050"/>
                  <a:pt x="3840" y="8110"/>
                </a:cubicBezTo>
                <a:lnTo>
                  <a:pt x="1540" y="10170"/>
                </a:lnTo>
                <a:cubicBezTo>
                  <a:pt x="1510" y="10200"/>
                  <a:pt x="1460" y="10220"/>
                  <a:pt x="1410" y="10220"/>
                </a:cubicBezTo>
                <a:close/>
                <a:moveTo>
                  <a:pt x="5590" y="430"/>
                </a:moveTo>
                <a:cubicBezTo>
                  <a:pt x="2620" y="810"/>
                  <a:pt x="400" y="3310"/>
                  <a:pt x="400" y="6350"/>
                </a:cubicBezTo>
                <a:cubicBezTo>
                  <a:pt x="400" y="7560"/>
                  <a:pt x="760" y="8730"/>
                  <a:pt x="1450" y="9720"/>
                </a:cubicBezTo>
                <a:lnTo>
                  <a:pt x="3460" y="7920"/>
                </a:lnTo>
                <a:cubicBezTo>
                  <a:pt x="3200" y="7430"/>
                  <a:pt x="3060" y="6890"/>
                  <a:pt x="3060" y="6340"/>
                </a:cubicBezTo>
                <a:cubicBezTo>
                  <a:pt x="3060" y="4800"/>
                  <a:pt x="4120" y="3470"/>
                  <a:pt x="5600" y="3120"/>
                </a:cubicBezTo>
                <a:lnTo>
                  <a:pt x="5600" y="430"/>
                </a:lnTo>
                <a:lnTo>
                  <a:pt x="5590" y="430"/>
                </a:lnTo>
                <a:close/>
                <a:moveTo>
                  <a:pt x="1000" y="6450"/>
                </a:moveTo>
                <a:cubicBezTo>
                  <a:pt x="940" y="6450"/>
                  <a:pt x="900" y="6410"/>
                  <a:pt x="900" y="6350"/>
                </a:cubicBezTo>
                <a:cubicBezTo>
                  <a:pt x="900" y="4980"/>
                  <a:pt x="1410" y="3670"/>
                  <a:pt x="2340" y="2660"/>
                </a:cubicBezTo>
                <a:cubicBezTo>
                  <a:pt x="3050" y="1880"/>
                  <a:pt x="3960" y="1330"/>
                  <a:pt x="4970" y="1060"/>
                </a:cubicBezTo>
                <a:cubicBezTo>
                  <a:pt x="5020" y="1050"/>
                  <a:pt x="5080" y="1080"/>
                  <a:pt x="5090" y="1130"/>
                </a:cubicBezTo>
                <a:cubicBezTo>
                  <a:pt x="5100" y="1180"/>
                  <a:pt x="5070" y="1240"/>
                  <a:pt x="5020" y="1250"/>
                </a:cubicBezTo>
                <a:cubicBezTo>
                  <a:pt x="4050" y="1510"/>
                  <a:pt x="3170" y="2030"/>
                  <a:pt x="2490" y="2780"/>
                </a:cubicBezTo>
                <a:cubicBezTo>
                  <a:pt x="1590" y="3760"/>
                  <a:pt x="1100" y="5020"/>
                  <a:pt x="1100" y="6350"/>
                </a:cubicBezTo>
                <a:cubicBezTo>
                  <a:pt x="1100" y="6400"/>
                  <a:pt x="1060" y="6450"/>
                  <a:pt x="1000" y="6450"/>
                </a:cubicBezTo>
                <a:close/>
                <a:moveTo>
                  <a:pt x="6350" y="12710"/>
                </a:moveTo>
                <a:cubicBezTo>
                  <a:pt x="4740" y="12710"/>
                  <a:pt x="3200" y="12100"/>
                  <a:pt x="2020" y="11000"/>
                </a:cubicBezTo>
                <a:cubicBezTo>
                  <a:pt x="1980" y="10960"/>
                  <a:pt x="1960" y="10910"/>
                  <a:pt x="1960" y="10850"/>
                </a:cubicBezTo>
                <a:cubicBezTo>
                  <a:pt x="1960" y="10790"/>
                  <a:pt x="1980" y="10740"/>
                  <a:pt x="2030" y="10700"/>
                </a:cubicBezTo>
                <a:lnTo>
                  <a:pt x="4320" y="8640"/>
                </a:lnTo>
                <a:cubicBezTo>
                  <a:pt x="4390" y="8580"/>
                  <a:pt x="4500" y="8570"/>
                  <a:pt x="4580" y="8630"/>
                </a:cubicBezTo>
                <a:cubicBezTo>
                  <a:pt x="5090" y="9030"/>
                  <a:pt x="5710" y="9240"/>
                  <a:pt x="6350" y="9240"/>
                </a:cubicBezTo>
                <a:cubicBezTo>
                  <a:pt x="7950" y="9240"/>
                  <a:pt x="9250" y="7940"/>
                  <a:pt x="9250" y="6330"/>
                </a:cubicBezTo>
                <a:cubicBezTo>
                  <a:pt x="9250" y="6130"/>
                  <a:pt x="9230" y="5930"/>
                  <a:pt x="9190" y="5740"/>
                </a:cubicBezTo>
                <a:cubicBezTo>
                  <a:pt x="9170" y="5650"/>
                  <a:pt x="9220" y="5550"/>
                  <a:pt x="9310" y="5510"/>
                </a:cubicBezTo>
                <a:lnTo>
                  <a:pt x="12160" y="4350"/>
                </a:lnTo>
                <a:cubicBezTo>
                  <a:pt x="12210" y="4330"/>
                  <a:pt x="12270" y="4330"/>
                  <a:pt x="12320" y="4350"/>
                </a:cubicBezTo>
                <a:cubicBezTo>
                  <a:pt x="12370" y="4370"/>
                  <a:pt x="12410" y="4420"/>
                  <a:pt x="12430" y="4470"/>
                </a:cubicBezTo>
                <a:cubicBezTo>
                  <a:pt x="12610" y="5070"/>
                  <a:pt x="12700" y="5690"/>
                  <a:pt x="12700" y="6320"/>
                </a:cubicBezTo>
                <a:cubicBezTo>
                  <a:pt x="12700" y="9860"/>
                  <a:pt x="9850" y="12710"/>
                  <a:pt x="6350" y="12710"/>
                </a:cubicBezTo>
                <a:close/>
                <a:moveTo>
                  <a:pt x="2460" y="10860"/>
                </a:moveTo>
                <a:cubicBezTo>
                  <a:pt x="3540" y="11800"/>
                  <a:pt x="4920" y="12310"/>
                  <a:pt x="6350" y="12310"/>
                </a:cubicBezTo>
                <a:cubicBezTo>
                  <a:pt x="9630" y="12310"/>
                  <a:pt x="12300" y="9630"/>
                  <a:pt x="12300" y="6350"/>
                </a:cubicBezTo>
                <a:cubicBezTo>
                  <a:pt x="12300" y="5840"/>
                  <a:pt x="12230" y="5330"/>
                  <a:pt x="12100" y="4830"/>
                </a:cubicBezTo>
                <a:lnTo>
                  <a:pt x="9610" y="5840"/>
                </a:lnTo>
                <a:cubicBezTo>
                  <a:pt x="9640" y="6010"/>
                  <a:pt x="9650" y="6180"/>
                  <a:pt x="9650" y="6350"/>
                </a:cubicBezTo>
                <a:cubicBezTo>
                  <a:pt x="9650" y="8170"/>
                  <a:pt x="8170" y="9660"/>
                  <a:pt x="6350" y="9660"/>
                </a:cubicBezTo>
                <a:cubicBezTo>
                  <a:pt x="5670" y="9660"/>
                  <a:pt x="5020" y="9450"/>
                  <a:pt x="4460" y="9060"/>
                </a:cubicBezTo>
                <a:lnTo>
                  <a:pt x="2460" y="10860"/>
                </a:lnTo>
                <a:close/>
                <a:moveTo>
                  <a:pt x="6350" y="11810"/>
                </a:moveTo>
                <a:cubicBezTo>
                  <a:pt x="6290" y="11810"/>
                  <a:pt x="6250" y="11770"/>
                  <a:pt x="6250" y="11710"/>
                </a:cubicBezTo>
                <a:cubicBezTo>
                  <a:pt x="6250" y="11650"/>
                  <a:pt x="6290" y="11610"/>
                  <a:pt x="6350" y="11610"/>
                </a:cubicBezTo>
                <a:cubicBezTo>
                  <a:pt x="9240" y="11610"/>
                  <a:pt x="11600" y="9250"/>
                  <a:pt x="11600" y="6350"/>
                </a:cubicBezTo>
                <a:cubicBezTo>
                  <a:pt x="11600" y="6290"/>
                  <a:pt x="11640" y="6250"/>
                  <a:pt x="11700" y="6250"/>
                </a:cubicBezTo>
                <a:cubicBezTo>
                  <a:pt x="11760" y="6250"/>
                  <a:pt x="11800" y="6290"/>
                  <a:pt x="11800" y="6350"/>
                </a:cubicBezTo>
                <a:cubicBezTo>
                  <a:pt x="11800" y="9360"/>
                  <a:pt x="9360" y="11810"/>
                  <a:pt x="6350" y="118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confont-11964-5737049"/>
          <p:cNvSpPr/>
          <p:nvPr/>
        </p:nvSpPr>
        <p:spPr>
          <a:xfrm>
            <a:off x="10564667" y="4770823"/>
            <a:ext cx="447889" cy="609685"/>
          </a:xfrm>
          <a:custGeom>
            <a:avLst/>
            <a:gdLst>
              <a:gd name="T0" fmla="*/ 200 w 9330"/>
              <a:gd name="T1" fmla="*/ 12700 h 12700"/>
              <a:gd name="T2" fmla="*/ 0 w 9330"/>
              <a:gd name="T3" fmla="*/ 200 h 12700"/>
              <a:gd name="T4" fmla="*/ 9130 w 9330"/>
              <a:gd name="T5" fmla="*/ 0 h 12700"/>
              <a:gd name="T6" fmla="*/ 9330 w 9330"/>
              <a:gd name="T7" fmla="*/ 12500 h 12700"/>
              <a:gd name="T8" fmla="*/ 400 w 9330"/>
              <a:gd name="T9" fmla="*/ 12300 h 12700"/>
              <a:gd name="T10" fmla="*/ 8930 w 9330"/>
              <a:gd name="T11" fmla="*/ 400 h 12700"/>
              <a:gd name="T12" fmla="*/ 400 w 9330"/>
              <a:gd name="T13" fmla="*/ 12300 h 12700"/>
              <a:gd name="T14" fmla="*/ 3040 w 9330"/>
              <a:gd name="T15" fmla="*/ 3560 h 12700"/>
              <a:gd name="T16" fmla="*/ 3040 w 9330"/>
              <a:gd name="T17" fmla="*/ 3360 h 12700"/>
              <a:gd name="T18" fmla="*/ 6380 w 9330"/>
              <a:gd name="T19" fmla="*/ 3460 h 12700"/>
              <a:gd name="T20" fmla="*/ 6280 w 9330"/>
              <a:gd name="T21" fmla="*/ 5240 h 12700"/>
              <a:gd name="T22" fmla="*/ 2940 w 9330"/>
              <a:gd name="T23" fmla="*/ 5140 h 12700"/>
              <a:gd name="T24" fmla="*/ 6280 w 9330"/>
              <a:gd name="T25" fmla="*/ 5040 h 12700"/>
              <a:gd name="T26" fmla="*/ 6280 w 9330"/>
              <a:gd name="T27" fmla="*/ 5240 h 12700"/>
              <a:gd name="T28" fmla="*/ 3040 w 9330"/>
              <a:gd name="T29" fmla="*/ 6920 h 12700"/>
              <a:gd name="T30" fmla="*/ 3040 w 9330"/>
              <a:gd name="T31" fmla="*/ 6720 h 12700"/>
              <a:gd name="T32" fmla="*/ 6380 w 9330"/>
              <a:gd name="T33" fmla="*/ 6820 h 12700"/>
              <a:gd name="T34" fmla="*/ 6280 w 9330"/>
              <a:gd name="T35" fmla="*/ 8600 h 12700"/>
              <a:gd name="T36" fmla="*/ 2940 w 9330"/>
              <a:gd name="T37" fmla="*/ 8500 h 12700"/>
              <a:gd name="T38" fmla="*/ 6280 w 9330"/>
              <a:gd name="T39" fmla="*/ 8400 h 12700"/>
              <a:gd name="T40" fmla="*/ 6280 w 9330"/>
              <a:gd name="T41" fmla="*/ 8600 h 12700"/>
              <a:gd name="T42" fmla="*/ 7080 w 9330"/>
              <a:gd name="T43" fmla="*/ 3560 h 12700"/>
              <a:gd name="T44" fmla="*/ 7080 w 9330"/>
              <a:gd name="T45" fmla="*/ 3360 h 12700"/>
              <a:gd name="T46" fmla="*/ 7970 w 9330"/>
              <a:gd name="T47" fmla="*/ 3460 h 12700"/>
              <a:gd name="T48" fmla="*/ 7870 w 9330"/>
              <a:gd name="T49" fmla="*/ 5240 h 12700"/>
              <a:gd name="T50" fmla="*/ 6980 w 9330"/>
              <a:gd name="T51" fmla="*/ 5140 h 12700"/>
              <a:gd name="T52" fmla="*/ 7870 w 9330"/>
              <a:gd name="T53" fmla="*/ 5040 h 12700"/>
              <a:gd name="T54" fmla="*/ 7870 w 9330"/>
              <a:gd name="T55" fmla="*/ 5240 h 12700"/>
              <a:gd name="T56" fmla="*/ 7080 w 9330"/>
              <a:gd name="T57" fmla="*/ 6920 h 12700"/>
              <a:gd name="T58" fmla="*/ 7080 w 9330"/>
              <a:gd name="T59" fmla="*/ 6720 h 12700"/>
              <a:gd name="T60" fmla="*/ 7970 w 9330"/>
              <a:gd name="T61" fmla="*/ 6820 h 12700"/>
              <a:gd name="T62" fmla="*/ 7870 w 9330"/>
              <a:gd name="T63" fmla="*/ 8600 h 12700"/>
              <a:gd name="T64" fmla="*/ 6980 w 9330"/>
              <a:gd name="T65" fmla="*/ 8500 h 12700"/>
              <a:gd name="T66" fmla="*/ 7870 w 9330"/>
              <a:gd name="T67" fmla="*/ 8400 h 12700"/>
              <a:gd name="T68" fmla="*/ 7870 w 9330"/>
              <a:gd name="T69" fmla="*/ 8600 h 12700"/>
              <a:gd name="T70" fmla="*/ 7080 w 9330"/>
              <a:gd name="T71" fmla="*/ 10270 h 12700"/>
              <a:gd name="T72" fmla="*/ 7080 w 9330"/>
              <a:gd name="T73" fmla="*/ 10070 h 12700"/>
              <a:gd name="T74" fmla="*/ 7970 w 9330"/>
              <a:gd name="T75" fmla="*/ 10170 h 12700"/>
              <a:gd name="T76" fmla="*/ 2250 w 9330"/>
              <a:gd name="T77" fmla="*/ 3560 h 12700"/>
              <a:gd name="T78" fmla="*/ 1360 w 9330"/>
              <a:gd name="T79" fmla="*/ 3460 h 12700"/>
              <a:gd name="T80" fmla="*/ 2250 w 9330"/>
              <a:gd name="T81" fmla="*/ 3360 h 12700"/>
              <a:gd name="T82" fmla="*/ 2250 w 9330"/>
              <a:gd name="T83" fmla="*/ 3560 h 12700"/>
              <a:gd name="T84" fmla="*/ 1460 w 9330"/>
              <a:gd name="T85" fmla="*/ 5240 h 12700"/>
              <a:gd name="T86" fmla="*/ 1460 w 9330"/>
              <a:gd name="T87" fmla="*/ 5040 h 12700"/>
              <a:gd name="T88" fmla="*/ 2350 w 9330"/>
              <a:gd name="T89" fmla="*/ 5140 h 12700"/>
              <a:gd name="T90" fmla="*/ 2250 w 9330"/>
              <a:gd name="T91" fmla="*/ 6920 h 12700"/>
              <a:gd name="T92" fmla="*/ 1360 w 9330"/>
              <a:gd name="T93" fmla="*/ 6820 h 12700"/>
              <a:gd name="T94" fmla="*/ 2250 w 9330"/>
              <a:gd name="T95" fmla="*/ 6720 h 12700"/>
              <a:gd name="T96" fmla="*/ 2250 w 9330"/>
              <a:gd name="T97" fmla="*/ 6920 h 12700"/>
              <a:gd name="T98" fmla="*/ 1460 w 9330"/>
              <a:gd name="T99" fmla="*/ 8600 h 12700"/>
              <a:gd name="T100" fmla="*/ 1460 w 9330"/>
              <a:gd name="T101" fmla="*/ 8400 h 12700"/>
              <a:gd name="T102" fmla="*/ 2350 w 9330"/>
              <a:gd name="T103" fmla="*/ 8500 h 12700"/>
              <a:gd name="T104" fmla="*/ 2250 w 9330"/>
              <a:gd name="T105" fmla="*/ 10270 h 12700"/>
              <a:gd name="T106" fmla="*/ 1360 w 9330"/>
              <a:gd name="T107" fmla="*/ 10170 h 12700"/>
              <a:gd name="T108" fmla="*/ 2250 w 9330"/>
              <a:gd name="T109" fmla="*/ 10070 h 12700"/>
              <a:gd name="T110" fmla="*/ 2250 w 9330"/>
              <a:gd name="T111" fmla="*/ 10270 h 12700"/>
              <a:gd name="T112" fmla="*/ 3040 w 9330"/>
              <a:gd name="T113" fmla="*/ 10270 h 12700"/>
              <a:gd name="T114" fmla="*/ 3040 w 9330"/>
              <a:gd name="T115" fmla="*/ 10070 h 12700"/>
              <a:gd name="T116" fmla="*/ 6380 w 9330"/>
              <a:gd name="T117" fmla="*/ 1017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330" h="12700">
                <a:moveTo>
                  <a:pt x="9120" y="12700"/>
                </a:moveTo>
                <a:lnTo>
                  <a:pt x="200" y="12700"/>
                </a:lnTo>
                <a:cubicBezTo>
                  <a:pt x="90" y="12700"/>
                  <a:pt x="0" y="12610"/>
                  <a:pt x="0" y="12500"/>
                </a:cubicBezTo>
                <a:lnTo>
                  <a:pt x="0" y="200"/>
                </a:lnTo>
                <a:cubicBezTo>
                  <a:pt x="0" y="90"/>
                  <a:pt x="90" y="0"/>
                  <a:pt x="200" y="0"/>
                </a:cubicBezTo>
                <a:lnTo>
                  <a:pt x="9130" y="0"/>
                </a:lnTo>
                <a:cubicBezTo>
                  <a:pt x="9240" y="0"/>
                  <a:pt x="9330" y="90"/>
                  <a:pt x="9330" y="200"/>
                </a:cubicBezTo>
                <a:lnTo>
                  <a:pt x="9330" y="12500"/>
                </a:lnTo>
                <a:cubicBezTo>
                  <a:pt x="9320" y="12610"/>
                  <a:pt x="9230" y="12700"/>
                  <a:pt x="9120" y="12700"/>
                </a:cubicBezTo>
                <a:close/>
                <a:moveTo>
                  <a:pt x="400" y="12300"/>
                </a:moveTo>
                <a:lnTo>
                  <a:pt x="8930" y="12300"/>
                </a:lnTo>
                <a:lnTo>
                  <a:pt x="8930" y="400"/>
                </a:lnTo>
                <a:lnTo>
                  <a:pt x="400" y="400"/>
                </a:lnTo>
                <a:lnTo>
                  <a:pt x="400" y="12300"/>
                </a:lnTo>
                <a:close/>
                <a:moveTo>
                  <a:pt x="6280" y="3560"/>
                </a:moveTo>
                <a:lnTo>
                  <a:pt x="3040" y="3560"/>
                </a:lnTo>
                <a:cubicBezTo>
                  <a:pt x="2980" y="3560"/>
                  <a:pt x="2940" y="3520"/>
                  <a:pt x="2940" y="3460"/>
                </a:cubicBezTo>
                <a:cubicBezTo>
                  <a:pt x="2940" y="3400"/>
                  <a:pt x="2980" y="3360"/>
                  <a:pt x="3040" y="3360"/>
                </a:cubicBezTo>
                <a:lnTo>
                  <a:pt x="6280" y="3360"/>
                </a:lnTo>
                <a:cubicBezTo>
                  <a:pt x="6340" y="3360"/>
                  <a:pt x="6380" y="3400"/>
                  <a:pt x="6380" y="3460"/>
                </a:cubicBezTo>
                <a:cubicBezTo>
                  <a:pt x="6380" y="3520"/>
                  <a:pt x="6340" y="3560"/>
                  <a:pt x="6280" y="3560"/>
                </a:cubicBezTo>
                <a:close/>
                <a:moveTo>
                  <a:pt x="6280" y="5240"/>
                </a:moveTo>
                <a:lnTo>
                  <a:pt x="3040" y="5240"/>
                </a:lnTo>
                <a:cubicBezTo>
                  <a:pt x="2980" y="5240"/>
                  <a:pt x="2940" y="5200"/>
                  <a:pt x="2940" y="5140"/>
                </a:cubicBezTo>
                <a:cubicBezTo>
                  <a:pt x="2940" y="5080"/>
                  <a:pt x="2980" y="5040"/>
                  <a:pt x="3040" y="5040"/>
                </a:cubicBezTo>
                <a:lnTo>
                  <a:pt x="6280" y="5040"/>
                </a:lnTo>
                <a:cubicBezTo>
                  <a:pt x="6340" y="5040"/>
                  <a:pt x="6380" y="5080"/>
                  <a:pt x="6380" y="5140"/>
                </a:cubicBezTo>
                <a:cubicBezTo>
                  <a:pt x="6380" y="5200"/>
                  <a:pt x="6340" y="5240"/>
                  <a:pt x="6280" y="5240"/>
                </a:cubicBezTo>
                <a:close/>
                <a:moveTo>
                  <a:pt x="6280" y="6920"/>
                </a:moveTo>
                <a:lnTo>
                  <a:pt x="3040" y="6920"/>
                </a:lnTo>
                <a:cubicBezTo>
                  <a:pt x="2980" y="6920"/>
                  <a:pt x="2940" y="6880"/>
                  <a:pt x="2940" y="6820"/>
                </a:cubicBezTo>
                <a:cubicBezTo>
                  <a:pt x="2940" y="6760"/>
                  <a:pt x="2980" y="6720"/>
                  <a:pt x="3040" y="6720"/>
                </a:cubicBezTo>
                <a:lnTo>
                  <a:pt x="6280" y="6720"/>
                </a:lnTo>
                <a:cubicBezTo>
                  <a:pt x="6340" y="6720"/>
                  <a:pt x="6380" y="6760"/>
                  <a:pt x="6380" y="6820"/>
                </a:cubicBezTo>
                <a:cubicBezTo>
                  <a:pt x="6380" y="6870"/>
                  <a:pt x="6340" y="6920"/>
                  <a:pt x="6280" y="6920"/>
                </a:cubicBezTo>
                <a:close/>
                <a:moveTo>
                  <a:pt x="6280" y="8600"/>
                </a:moveTo>
                <a:lnTo>
                  <a:pt x="3040" y="8600"/>
                </a:lnTo>
                <a:cubicBezTo>
                  <a:pt x="2980" y="8600"/>
                  <a:pt x="2940" y="8560"/>
                  <a:pt x="2940" y="8500"/>
                </a:cubicBezTo>
                <a:cubicBezTo>
                  <a:pt x="2940" y="8440"/>
                  <a:pt x="2980" y="8400"/>
                  <a:pt x="3040" y="8400"/>
                </a:cubicBezTo>
                <a:lnTo>
                  <a:pt x="6280" y="8400"/>
                </a:lnTo>
                <a:cubicBezTo>
                  <a:pt x="6340" y="8400"/>
                  <a:pt x="6380" y="8440"/>
                  <a:pt x="6380" y="8500"/>
                </a:cubicBezTo>
                <a:cubicBezTo>
                  <a:pt x="6380" y="8550"/>
                  <a:pt x="6340" y="8600"/>
                  <a:pt x="6280" y="8600"/>
                </a:cubicBezTo>
                <a:close/>
                <a:moveTo>
                  <a:pt x="7870" y="3560"/>
                </a:moveTo>
                <a:lnTo>
                  <a:pt x="7080" y="3560"/>
                </a:lnTo>
                <a:cubicBezTo>
                  <a:pt x="7020" y="3560"/>
                  <a:pt x="6980" y="3520"/>
                  <a:pt x="6980" y="3460"/>
                </a:cubicBezTo>
                <a:cubicBezTo>
                  <a:pt x="6980" y="3400"/>
                  <a:pt x="7020" y="3360"/>
                  <a:pt x="7080" y="3360"/>
                </a:cubicBezTo>
                <a:lnTo>
                  <a:pt x="7870" y="3360"/>
                </a:lnTo>
                <a:cubicBezTo>
                  <a:pt x="7930" y="3360"/>
                  <a:pt x="7970" y="3400"/>
                  <a:pt x="7970" y="3460"/>
                </a:cubicBezTo>
                <a:cubicBezTo>
                  <a:pt x="7970" y="3520"/>
                  <a:pt x="7920" y="3560"/>
                  <a:pt x="7870" y="3560"/>
                </a:cubicBezTo>
                <a:close/>
                <a:moveTo>
                  <a:pt x="7870" y="5240"/>
                </a:moveTo>
                <a:lnTo>
                  <a:pt x="7080" y="5240"/>
                </a:lnTo>
                <a:cubicBezTo>
                  <a:pt x="7020" y="5240"/>
                  <a:pt x="6980" y="5200"/>
                  <a:pt x="6980" y="5140"/>
                </a:cubicBezTo>
                <a:cubicBezTo>
                  <a:pt x="6980" y="5080"/>
                  <a:pt x="7020" y="5040"/>
                  <a:pt x="7080" y="5040"/>
                </a:cubicBezTo>
                <a:lnTo>
                  <a:pt x="7870" y="5040"/>
                </a:lnTo>
                <a:cubicBezTo>
                  <a:pt x="7930" y="5040"/>
                  <a:pt x="7970" y="5080"/>
                  <a:pt x="7970" y="5140"/>
                </a:cubicBezTo>
                <a:cubicBezTo>
                  <a:pt x="7970" y="5200"/>
                  <a:pt x="7920" y="5240"/>
                  <a:pt x="7870" y="5240"/>
                </a:cubicBezTo>
                <a:close/>
                <a:moveTo>
                  <a:pt x="7870" y="6920"/>
                </a:moveTo>
                <a:lnTo>
                  <a:pt x="7080" y="6920"/>
                </a:lnTo>
                <a:cubicBezTo>
                  <a:pt x="7020" y="6920"/>
                  <a:pt x="6980" y="6880"/>
                  <a:pt x="6980" y="6820"/>
                </a:cubicBezTo>
                <a:cubicBezTo>
                  <a:pt x="6980" y="6760"/>
                  <a:pt x="7020" y="6720"/>
                  <a:pt x="7080" y="6720"/>
                </a:cubicBezTo>
                <a:lnTo>
                  <a:pt x="7870" y="6720"/>
                </a:lnTo>
                <a:cubicBezTo>
                  <a:pt x="7930" y="6720"/>
                  <a:pt x="7970" y="6760"/>
                  <a:pt x="7970" y="6820"/>
                </a:cubicBezTo>
                <a:cubicBezTo>
                  <a:pt x="7970" y="6870"/>
                  <a:pt x="7920" y="6920"/>
                  <a:pt x="7870" y="6920"/>
                </a:cubicBezTo>
                <a:close/>
                <a:moveTo>
                  <a:pt x="7870" y="8600"/>
                </a:moveTo>
                <a:lnTo>
                  <a:pt x="7080" y="8600"/>
                </a:lnTo>
                <a:cubicBezTo>
                  <a:pt x="7020" y="8600"/>
                  <a:pt x="6980" y="8560"/>
                  <a:pt x="6980" y="8500"/>
                </a:cubicBezTo>
                <a:cubicBezTo>
                  <a:pt x="6980" y="8440"/>
                  <a:pt x="7020" y="8400"/>
                  <a:pt x="7080" y="8400"/>
                </a:cubicBezTo>
                <a:lnTo>
                  <a:pt x="7870" y="8400"/>
                </a:lnTo>
                <a:cubicBezTo>
                  <a:pt x="7930" y="8400"/>
                  <a:pt x="7970" y="8440"/>
                  <a:pt x="7970" y="8500"/>
                </a:cubicBezTo>
                <a:cubicBezTo>
                  <a:pt x="7970" y="8550"/>
                  <a:pt x="7920" y="8600"/>
                  <a:pt x="7870" y="8600"/>
                </a:cubicBezTo>
                <a:close/>
                <a:moveTo>
                  <a:pt x="7870" y="10270"/>
                </a:moveTo>
                <a:lnTo>
                  <a:pt x="7080" y="10270"/>
                </a:lnTo>
                <a:cubicBezTo>
                  <a:pt x="7020" y="10270"/>
                  <a:pt x="6980" y="10230"/>
                  <a:pt x="6980" y="10170"/>
                </a:cubicBezTo>
                <a:cubicBezTo>
                  <a:pt x="6980" y="10110"/>
                  <a:pt x="7020" y="10070"/>
                  <a:pt x="7080" y="10070"/>
                </a:cubicBezTo>
                <a:lnTo>
                  <a:pt x="7870" y="10070"/>
                </a:lnTo>
                <a:cubicBezTo>
                  <a:pt x="7930" y="10070"/>
                  <a:pt x="7970" y="10110"/>
                  <a:pt x="7970" y="10170"/>
                </a:cubicBezTo>
                <a:cubicBezTo>
                  <a:pt x="7970" y="10230"/>
                  <a:pt x="7920" y="10270"/>
                  <a:pt x="7870" y="10270"/>
                </a:cubicBezTo>
                <a:close/>
                <a:moveTo>
                  <a:pt x="2250" y="3560"/>
                </a:moveTo>
                <a:lnTo>
                  <a:pt x="1460" y="3560"/>
                </a:lnTo>
                <a:cubicBezTo>
                  <a:pt x="1400" y="3560"/>
                  <a:pt x="1360" y="3520"/>
                  <a:pt x="1360" y="3460"/>
                </a:cubicBezTo>
                <a:cubicBezTo>
                  <a:pt x="1360" y="3400"/>
                  <a:pt x="1400" y="3360"/>
                  <a:pt x="1460" y="3360"/>
                </a:cubicBezTo>
                <a:lnTo>
                  <a:pt x="2250" y="3360"/>
                </a:lnTo>
                <a:cubicBezTo>
                  <a:pt x="2310" y="3360"/>
                  <a:pt x="2350" y="3400"/>
                  <a:pt x="2350" y="3460"/>
                </a:cubicBezTo>
                <a:cubicBezTo>
                  <a:pt x="2350" y="3520"/>
                  <a:pt x="2300" y="3560"/>
                  <a:pt x="2250" y="3560"/>
                </a:cubicBezTo>
                <a:close/>
                <a:moveTo>
                  <a:pt x="2250" y="5240"/>
                </a:moveTo>
                <a:lnTo>
                  <a:pt x="1460" y="5240"/>
                </a:lnTo>
                <a:cubicBezTo>
                  <a:pt x="1400" y="5240"/>
                  <a:pt x="1360" y="5200"/>
                  <a:pt x="1360" y="5140"/>
                </a:cubicBezTo>
                <a:cubicBezTo>
                  <a:pt x="1360" y="5080"/>
                  <a:pt x="1400" y="5040"/>
                  <a:pt x="1460" y="5040"/>
                </a:cubicBezTo>
                <a:lnTo>
                  <a:pt x="2250" y="5040"/>
                </a:lnTo>
                <a:cubicBezTo>
                  <a:pt x="2310" y="5040"/>
                  <a:pt x="2350" y="5080"/>
                  <a:pt x="2350" y="5140"/>
                </a:cubicBezTo>
                <a:cubicBezTo>
                  <a:pt x="2350" y="5200"/>
                  <a:pt x="2300" y="5240"/>
                  <a:pt x="2250" y="5240"/>
                </a:cubicBezTo>
                <a:close/>
                <a:moveTo>
                  <a:pt x="2250" y="6920"/>
                </a:moveTo>
                <a:lnTo>
                  <a:pt x="1460" y="6920"/>
                </a:lnTo>
                <a:cubicBezTo>
                  <a:pt x="1400" y="6920"/>
                  <a:pt x="1360" y="6880"/>
                  <a:pt x="1360" y="6820"/>
                </a:cubicBezTo>
                <a:cubicBezTo>
                  <a:pt x="1360" y="6760"/>
                  <a:pt x="1400" y="6720"/>
                  <a:pt x="1460" y="6720"/>
                </a:cubicBezTo>
                <a:lnTo>
                  <a:pt x="2250" y="6720"/>
                </a:lnTo>
                <a:cubicBezTo>
                  <a:pt x="2310" y="6720"/>
                  <a:pt x="2350" y="6760"/>
                  <a:pt x="2350" y="6820"/>
                </a:cubicBezTo>
                <a:cubicBezTo>
                  <a:pt x="2350" y="6870"/>
                  <a:pt x="2300" y="6920"/>
                  <a:pt x="2250" y="6920"/>
                </a:cubicBezTo>
                <a:close/>
                <a:moveTo>
                  <a:pt x="2250" y="8600"/>
                </a:moveTo>
                <a:lnTo>
                  <a:pt x="1460" y="8600"/>
                </a:lnTo>
                <a:cubicBezTo>
                  <a:pt x="1400" y="8600"/>
                  <a:pt x="1360" y="8560"/>
                  <a:pt x="1360" y="8500"/>
                </a:cubicBezTo>
                <a:cubicBezTo>
                  <a:pt x="1360" y="8440"/>
                  <a:pt x="1400" y="8400"/>
                  <a:pt x="1460" y="8400"/>
                </a:cubicBezTo>
                <a:lnTo>
                  <a:pt x="2250" y="8400"/>
                </a:lnTo>
                <a:cubicBezTo>
                  <a:pt x="2310" y="8400"/>
                  <a:pt x="2350" y="8440"/>
                  <a:pt x="2350" y="8500"/>
                </a:cubicBezTo>
                <a:cubicBezTo>
                  <a:pt x="2350" y="8550"/>
                  <a:pt x="2300" y="8600"/>
                  <a:pt x="2250" y="8600"/>
                </a:cubicBezTo>
                <a:close/>
                <a:moveTo>
                  <a:pt x="2250" y="10270"/>
                </a:moveTo>
                <a:lnTo>
                  <a:pt x="1460" y="10270"/>
                </a:lnTo>
                <a:cubicBezTo>
                  <a:pt x="1400" y="10270"/>
                  <a:pt x="1360" y="10230"/>
                  <a:pt x="1360" y="10170"/>
                </a:cubicBezTo>
                <a:cubicBezTo>
                  <a:pt x="1360" y="10110"/>
                  <a:pt x="1400" y="10070"/>
                  <a:pt x="1460" y="10070"/>
                </a:cubicBezTo>
                <a:lnTo>
                  <a:pt x="2250" y="10070"/>
                </a:lnTo>
                <a:cubicBezTo>
                  <a:pt x="2310" y="10070"/>
                  <a:pt x="2350" y="10110"/>
                  <a:pt x="2350" y="10170"/>
                </a:cubicBezTo>
                <a:cubicBezTo>
                  <a:pt x="2350" y="10230"/>
                  <a:pt x="2300" y="10270"/>
                  <a:pt x="2250" y="10270"/>
                </a:cubicBezTo>
                <a:close/>
                <a:moveTo>
                  <a:pt x="6280" y="10270"/>
                </a:moveTo>
                <a:lnTo>
                  <a:pt x="3040" y="10270"/>
                </a:lnTo>
                <a:cubicBezTo>
                  <a:pt x="2980" y="10270"/>
                  <a:pt x="2940" y="10230"/>
                  <a:pt x="2940" y="10170"/>
                </a:cubicBezTo>
                <a:cubicBezTo>
                  <a:pt x="2940" y="10110"/>
                  <a:pt x="2980" y="10070"/>
                  <a:pt x="3040" y="10070"/>
                </a:cubicBezTo>
                <a:lnTo>
                  <a:pt x="6280" y="10070"/>
                </a:lnTo>
                <a:cubicBezTo>
                  <a:pt x="6340" y="10070"/>
                  <a:pt x="6380" y="10110"/>
                  <a:pt x="6380" y="10170"/>
                </a:cubicBezTo>
                <a:cubicBezTo>
                  <a:pt x="6380" y="10230"/>
                  <a:pt x="6340" y="10270"/>
                  <a:pt x="6280" y="10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 idx="4294967295"/>
          </p:nvPr>
        </p:nvSpPr>
        <p:spPr>
          <a:xfrm>
            <a:off x="795866" y="-206840"/>
            <a:ext cx="10850563" cy="1028699"/>
          </a:xfrm>
        </p:spPr>
        <p:txBody>
          <a:bodyPr>
            <a:normAutofit/>
          </a:bodyPr>
          <a:lstStyle/>
          <a:p>
            <a:pPr defTabSz="914400"/>
            <a:r>
              <a:rPr lang="zh-CN" altLang="en-US" sz="3200" spc="100" dirty="0">
                <a:gradFill>
                  <a:gsLst>
                    <a:gs pos="3000">
                      <a:schemeClr val="accent1">
                        <a:alpha val="80000"/>
                      </a:schemeClr>
                    </a:gs>
                    <a:gs pos="100000">
                      <a:schemeClr val="accent3">
                        <a:alpha val="90000"/>
                      </a:schemeClr>
                    </a:gs>
                  </a:gsLst>
                  <a:lin ang="0" scaled="1"/>
                </a:gradFill>
                <a:latin typeface="+mn-lt"/>
                <a:ea typeface="+mn-ea"/>
                <a:cs typeface="Arial" panose="020B0604020202020204" pitchFamily="34" charset="0"/>
              </a:rPr>
              <a:t>目标及完成情况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3445" y="821690"/>
            <a:ext cx="10074275" cy="1861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一年期（</a:t>
            </a:r>
            <a:r>
              <a:rPr lang="en-US" altLang="zh-CN" sz="2800" dirty="0">
                <a:latin typeface="+mn-ea"/>
              </a:rPr>
              <a:t>2023</a:t>
            </a:r>
            <a:r>
              <a:rPr lang="zh-CN" altLang="en-US" sz="2800" dirty="0">
                <a:latin typeface="+mn-ea"/>
              </a:rPr>
              <a:t>年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月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日至</a:t>
            </a:r>
            <a:r>
              <a:rPr lang="en-US" altLang="zh-CN" sz="2800" dirty="0">
                <a:latin typeface="+mn-ea"/>
              </a:rPr>
              <a:t>2023</a:t>
            </a:r>
            <a:r>
              <a:rPr lang="zh-CN" altLang="en-US" sz="2800" dirty="0">
                <a:latin typeface="+mn-ea"/>
              </a:rPr>
              <a:t>年</a:t>
            </a:r>
            <a:r>
              <a:rPr lang="en-US" altLang="zh-CN" sz="2800" dirty="0">
                <a:latin typeface="+mn-ea"/>
              </a:rPr>
              <a:t>12</a:t>
            </a:r>
            <a:r>
              <a:rPr lang="zh-CN" altLang="en-US" sz="2800" dirty="0">
                <a:latin typeface="+mn-ea"/>
              </a:rPr>
              <a:t>月</a:t>
            </a:r>
            <a:r>
              <a:rPr lang="en-US" altLang="zh-CN" sz="2800" dirty="0">
                <a:latin typeface="+mn-ea"/>
              </a:rPr>
              <a:t>31</a:t>
            </a:r>
            <a:r>
              <a:rPr lang="zh-CN" altLang="en-US" sz="2800" dirty="0">
                <a:latin typeface="+mn-ea"/>
              </a:rPr>
              <a:t>日）</a:t>
            </a:r>
            <a:endParaRPr lang="en-US" altLang="zh-CN" sz="2800" dirty="0">
              <a:latin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6578773"/>
              </p:ext>
            </p:extLst>
          </p:nvPr>
        </p:nvGraphicFramePr>
        <p:xfrm>
          <a:off x="1100831" y="1944210"/>
          <a:ext cx="10850562" cy="331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1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6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年度重点工作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 dirty="0"/>
                        <a:t>目标值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实际完成情况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 idx="4294967295"/>
          </p:nvPr>
        </p:nvSpPr>
        <p:spPr>
          <a:xfrm>
            <a:off x="795866" y="-206840"/>
            <a:ext cx="10850563" cy="1028699"/>
          </a:xfrm>
        </p:spPr>
        <p:txBody>
          <a:bodyPr>
            <a:normAutofit/>
          </a:bodyPr>
          <a:lstStyle/>
          <a:p>
            <a:pPr defTabSz="914400"/>
            <a:r>
              <a:rPr lang="zh-CN" altLang="en-US" sz="3200" spc="100" dirty="0">
                <a:gradFill>
                  <a:gsLst>
                    <a:gs pos="3000">
                      <a:schemeClr val="accent1">
                        <a:alpha val="80000"/>
                      </a:schemeClr>
                    </a:gs>
                    <a:gs pos="100000">
                      <a:schemeClr val="accent3">
                        <a:alpha val="90000"/>
                      </a:schemeClr>
                    </a:gs>
                  </a:gsLst>
                  <a:lin ang="0" scaled="1"/>
                </a:gradFill>
                <a:latin typeface="+mn-lt"/>
                <a:ea typeface="+mn-ea"/>
                <a:cs typeface="Arial" panose="020B0604020202020204" pitchFamily="34" charset="0"/>
              </a:rPr>
              <a:t>成绩与不足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4911" y="1351579"/>
            <a:ext cx="1050218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成绩：</a:t>
            </a:r>
            <a:endParaRPr lang="en-US" altLang="zh-CN" sz="2800" dirty="0">
              <a:latin typeface="+mn-ea"/>
            </a:endParaRPr>
          </a:p>
          <a:p>
            <a:r>
              <a:rPr lang="en-US" altLang="zh-CN" sz="1000" dirty="0">
                <a:latin typeface="+mn-ea"/>
              </a:rPr>
              <a:t>	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4911" y="3581386"/>
            <a:ext cx="1074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不足：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795866" y="-206840"/>
            <a:ext cx="10850563" cy="1028699"/>
          </a:xfrm>
        </p:spPr>
        <p:txBody>
          <a:bodyPr>
            <a:normAutofit/>
          </a:bodyPr>
          <a:lstStyle/>
          <a:p>
            <a:pPr defTabSz="914400"/>
            <a:r>
              <a:rPr lang="zh-CN" altLang="en-US" sz="3200" spc="100" dirty="0">
                <a:gradFill>
                  <a:gsLst>
                    <a:gs pos="3000">
                      <a:schemeClr val="accent1">
                        <a:alpha val="80000"/>
                      </a:schemeClr>
                    </a:gs>
                    <a:gs pos="100000">
                      <a:schemeClr val="accent3">
                        <a:alpha val="90000"/>
                      </a:schemeClr>
                    </a:gs>
                  </a:gsLst>
                  <a:lin ang="0" scaled="1"/>
                </a:gradFill>
                <a:latin typeface="Impact" panose="020B0806030902050204" pitchFamily="34" charset="0"/>
                <a:ea typeface="+mn-ea"/>
                <a:cs typeface="Arial" panose="020B0604020202020204" pitchFamily="34" charset="0"/>
              </a:rPr>
              <a:t>策略、借鉴与承诺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641056" y="6568525"/>
            <a:ext cx="2909888" cy="206381"/>
          </a:xfrm>
        </p:spPr>
        <p:txBody>
          <a:bodyPr/>
          <a:lstStyle/>
          <a:p>
            <a:pPr algn="ctr"/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5866" y="1291944"/>
            <a:ext cx="9484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改变环境的策略：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5865" y="3008505"/>
            <a:ext cx="94355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借鉴方法：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	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24791" y="4719670"/>
            <a:ext cx="9577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承诺：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795866" y="-206840"/>
            <a:ext cx="10850563" cy="1028699"/>
          </a:xfrm>
        </p:spPr>
        <p:txBody>
          <a:bodyPr/>
          <a:lstStyle/>
          <a:p>
            <a:r>
              <a:rPr lang="zh-CN" altLang="en-US" sz="3200" spc="100" dirty="0">
                <a:gradFill>
                  <a:gsLst>
                    <a:gs pos="3000">
                      <a:schemeClr val="accent1">
                        <a:alpha val="80000"/>
                      </a:schemeClr>
                    </a:gs>
                    <a:gs pos="100000">
                      <a:schemeClr val="accent3">
                        <a:alpha val="90000"/>
                      </a:schemeClr>
                    </a:gs>
                  </a:gsLst>
                  <a:lin ang="0" scaled="1"/>
                </a:gradFill>
                <a:latin typeface="+mn-lt"/>
                <a:ea typeface="+mn-ea"/>
                <a:cs typeface="Arial" panose="020B0604020202020204" pitchFamily="34" charset="0"/>
              </a:rPr>
              <a:t>工作学习与成长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5350" y="1259840"/>
            <a:ext cx="579818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预期达到目标：</a:t>
            </a:r>
            <a:r>
              <a:rPr lang="en-US" altLang="zh-CN" sz="2800" dirty="0">
                <a:latin typeface="+mn-ea"/>
              </a:rPr>
              <a:t>2024</a:t>
            </a:r>
            <a:r>
              <a:rPr lang="zh-CN" altLang="en-US" sz="2800" dirty="0">
                <a:latin typeface="+mn-ea"/>
              </a:rPr>
              <a:t>年度</a:t>
            </a:r>
            <a:endParaRPr lang="zh-CN" altLang="en-US" sz="2800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8695202"/>
              </p:ext>
            </p:extLst>
          </p:nvPr>
        </p:nvGraphicFramePr>
        <p:xfrm>
          <a:off x="1427205" y="1955800"/>
          <a:ext cx="7215505" cy="191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5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年度重点工作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目标值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0106" b="43150"/>
          <a:stretch>
            <a:fillRect/>
          </a:stretch>
        </p:blipFill>
        <p:spPr>
          <a:xfrm>
            <a:off x="0" y="-19227"/>
            <a:ext cx="12192000" cy="3759196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-46121" y="-52189"/>
            <a:ext cx="12238121" cy="3802132"/>
          </a:xfrm>
          <a:prstGeom prst="rect">
            <a:avLst/>
          </a:prstGeom>
          <a:gradFill flip="none" rotWithShape="1">
            <a:gsLst>
              <a:gs pos="18000">
                <a:srgbClr val="54A4D8">
                  <a:alpha val="87000"/>
                </a:srgbClr>
              </a:gs>
              <a:gs pos="71000">
                <a:srgbClr val="13E3BB">
                  <a:alpha val="75000"/>
                </a:srgb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3994890" y="2307789"/>
            <a:ext cx="4923657" cy="849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indent="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4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600" spc="100" dirty="0">
                <a:latin typeface="Impact" panose="020B0806030902050204" pitchFamily="34" charset="0"/>
                <a:ea typeface="+mn-ea"/>
                <a:cs typeface="Arial" panose="020B0604020202020204" pitchFamily="34" charset="0"/>
              </a:rPr>
              <a:t>让自动化变得更简单！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12635" y="3729996"/>
            <a:ext cx="12204000" cy="284813"/>
            <a:chOff x="3435" y="5059766"/>
            <a:chExt cx="12204000" cy="284813"/>
          </a:xfrm>
        </p:grpSpPr>
        <p:sp>
          <p:nvSpPr>
            <p:cNvPr id="21" name="矩形 20"/>
            <p:cNvSpPr/>
            <p:nvPr/>
          </p:nvSpPr>
          <p:spPr>
            <a:xfrm>
              <a:off x="3436" y="5059766"/>
              <a:ext cx="12203999" cy="224853"/>
            </a:xfrm>
            <a:prstGeom prst="rect">
              <a:avLst/>
            </a:prstGeom>
            <a:solidFill>
              <a:srgbClr val="D6D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35" y="5344579"/>
              <a:ext cx="12204000" cy="0"/>
            </a:xfrm>
            <a:prstGeom prst="line">
              <a:avLst/>
            </a:prstGeom>
            <a:ln w="28575">
              <a:solidFill>
                <a:srgbClr val="D6D4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78" b="4125"/>
          <a:stretch>
            <a:fillRect/>
          </a:stretch>
        </p:blipFill>
        <p:spPr bwMode="auto">
          <a:xfrm>
            <a:off x="4714588" y="1558059"/>
            <a:ext cx="4004063" cy="84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09779" y="5178565"/>
            <a:ext cx="6494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spc="100" dirty="0">
                <a:gradFill>
                  <a:gsLst>
                    <a:gs pos="3000">
                      <a:schemeClr val="accent1">
                        <a:alpha val="80000"/>
                      </a:schemeClr>
                    </a:gs>
                    <a:gs pos="100000">
                      <a:schemeClr val="accent3">
                        <a:alpha val="90000"/>
                      </a:schemeClr>
                    </a:gs>
                  </a:gsLst>
                  <a:lin ang="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杭州芯控智能科技有限公司</a:t>
            </a:r>
          </a:p>
        </p:txBody>
      </p:sp>
      <p:pic>
        <p:nvPicPr>
          <p:cNvPr id="2" name="图片 1" descr="logo改版图形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165" y="1636395"/>
            <a:ext cx="628015" cy="688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15f95b3c-683a-47a9-9a45-b4d6b3079542"/>
  <p:tag name="KSO_WPP_MARK_KEY" val="557dc456-8990-4fe7-badb-119d83da287d"/>
  <p:tag name="COMMONDATA" val="eyJoZGlkIjoiYThjMGEzM2RiZmFlMDFhOTkzMjkxMjI5Y2NiOGUxY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6996;#408023;#407942;#407952;#407915;#40796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b0b524-5984-4a1f-b960-caff448baf2f}"/>
  <p:tag name="TABLE_ENDDRAG_ORIGIN_RECT" val="739*167"/>
  <p:tag name="TABLE_ENDDRAG_RECT" val="92*270*739*1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ab78542-fe35-4802-954c-08dd8f2cd2c9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B86D2"/>
      </a:accent1>
      <a:accent2>
        <a:srgbClr val="15889F"/>
      </a:accent2>
      <a:accent3>
        <a:srgbClr val="05E0B8"/>
      </a:accent3>
      <a:accent4>
        <a:srgbClr val="939393"/>
      </a:accent4>
      <a:accent5>
        <a:srgbClr val="B9B9B9"/>
      </a:accent5>
      <a:accent6>
        <a:srgbClr val="DDDDDD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136</Words>
  <Application>Microsoft Office PowerPoint</Application>
  <PresentationFormat>宽屏</PresentationFormat>
  <Paragraphs>48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Impact</vt:lpstr>
      <vt:lpstr>主题5</vt:lpstr>
      <vt:lpstr>PowerPoint 演示文稿</vt:lpstr>
      <vt:lpstr>目录</vt:lpstr>
      <vt:lpstr>目标及完成情况</vt:lpstr>
      <vt:lpstr>成绩与不足</vt:lpstr>
      <vt:lpstr>策略、借鉴与承诺</vt:lpstr>
      <vt:lpstr>工作学习与成长</vt:lpstr>
      <vt:lpstr>PowerPoint 演示文稿</vt:lpstr>
    </vt:vector>
  </TitlesOfParts>
  <Manager>iSlide</Manager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ISLIDE® POWER POINT STANDARD TEMPLATE</dc:title>
  <dc:creator>Lilian</dc:creator>
  <cp:lastModifiedBy>伟东 崔</cp:lastModifiedBy>
  <cp:revision>423</cp:revision>
  <cp:lastPrinted>2019-04-18T16:00:00Z</cp:lastPrinted>
  <dcterms:created xsi:type="dcterms:W3CDTF">2020-06-29T06:27:00Z</dcterms:created>
  <dcterms:modified xsi:type="dcterms:W3CDTF">2023-12-29T05:57:31Z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56AA5CF43CF348FF97ACD3044C024B63</vt:lpwstr>
  </property>
  <property fmtid="{D5CDD505-2E9C-101B-9397-08002B2CF9AE}" pid="4" name="KSOProductBuildVer">
    <vt:lpwstr>2052-11.1.0.12980</vt:lpwstr>
  </property>
</Properties>
</file>