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59" r:id="rId10"/>
    <p:sldId id="265" r:id="rId11"/>
    <p:sldId id="262" r:id="rId12"/>
    <p:sldId id="258" r:id="rId13"/>
    <p:sldId id="261" r:id="rId14"/>
    <p:sldId id="257" r:id="rId15"/>
    <p:sldId id="260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DD20-6B24-4C91-9FAE-2E9FAB68FB77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F084-0F4D-4C6D-A3FE-9640EDFAC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40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https://www.vcnewsnetwork.com/wp-content/uploads/2017/09/16656-thumb.png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http://www.xangati.com/wp-content/uploads/2016/09/PaaS.png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9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https://131707-379326-1-raikfcquaxqncofqfm.stackpathdns.com/wp-content/uploads/2017/09/gapp_587de1fda58b4.jpg</a:t>
            </a:r>
          </a:p>
          <a:p>
            <a:r>
              <a:rPr lang="de-DE" dirty="0" smtClean="0"/>
              <a:t>https://images.techhive.com/images/article/2013/05/windowsazure-100038816-large.jpg</a:t>
            </a:r>
          </a:p>
          <a:p>
            <a:r>
              <a:rPr lang="de-DE" dirty="0" smtClean="0"/>
              <a:t>https://colintoh.com/content/blog/14-aws-elastic-beanstalk-survival-guide-introduction/elastic_beanstalk_logo.png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9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3n.de/news/serverless-computing-server-code-84998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Bisherige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5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6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84" y="1825625"/>
            <a:ext cx="9753232" cy="4351338"/>
          </a:xfrm>
        </p:spPr>
      </p:pic>
    </p:spTree>
    <p:extLst>
      <p:ext uri="{BB962C8B-B14F-4D97-AF65-F5344CB8AC3E}">
        <p14:creationId xmlns:p14="http://schemas.microsoft.com/office/powerpoint/2010/main" val="396187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Leistung Variabel</a:t>
            </a:r>
          </a:p>
          <a:p>
            <a:r>
              <a:rPr lang="de-DE" dirty="0" smtClean="0"/>
              <a:t>Keine Kosten für nicht genutzte Server</a:t>
            </a:r>
          </a:p>
          <a:p>
            <a:r>
              <a:rPr lang="de-DE" dirty="0" smtClean="0"/>
              <a:t>Einfacheres Programmieren</a:t>
            </a:r>
          </a:p>
          <a:p>
            <a:r>
              <a:rPr lang="de-DE" dirty="0" smtClean="0"/>
              <a:t>Bessere Nutzung der </a:t>
            </a:r>
            <a:r>
              <a:rPr lang="de-DE" dirty="0" err="1" smtClean="0"/>
              <a:t>Resourcen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AWS Lambda 2014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Functions</a:t>
            </a:r>
            <a:r>
              <a:rPr lang="de-DE" dirty="0" smtClean="0"/>
              <a:t> 2016</a:t>
            </a:r>
          </a:p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(Microsoft)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4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1: https://stackify.com/function-as-a-service-serverless-architecture/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2: https://www.computerwoche.de/a/ein-ausflug-in-die-welt-der-serverless-architekturen,3331496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3: http://t3n.de/news/serverless-computing-server-code-849986/</a:t>
            </a:r>
            <a:endParaRPr lang="de-DE" dirty="0" smtClean="0"/>
          </a:p>
          <a:p>
            <a:r>
              <a:rPr lang="de-DE" dirty="0" smtClean="0"/>
              <a:t>4: https://www.youtube.com/watch?v=nzOE6pIg6Pw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</a:t>
            </a:r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PaaS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7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</a:t>
            </a:r>
            <a:r>
              <a:rPr lang="de-DE" dirty="0"/>
              <a:t>ein Typ von Service der ein </a:t>
            </a:r>
            <a:r>
              <a:rPr lang="de-DE" dirty="0" smtClean="0"/>
              <a:t>Programmiermodell und Entwicklerwerkzeuge </a:t>
            </a:r>
            <a:r>
              <a:rPr lang="de-DE" dirty="0"/>
              <a:t>bereitstellt</a:t>
            </a:r>
          </a:p>
          <a:p>
            <a:r>
              <a:rPr lang="de-DE" dirty="0"/>
              <a:t>dient dazu Cloud-basierte Anwendungen zu erstellen, auszuführen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8" y="3581258"/>
            <a:ext cx="2847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Recourcen</a:t>
            </a:r>
            <a:r>
              <a:rPr lang="de-DE" dirty="0" smtClean="0"/>
              <a:t> werden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Rechenleistung</a:t>
            </a:r>
            <a:endParaRPr lang="de-DE" dirty="0"/>
          </a:p>
          <a:p>
            <a:r>
              <a:rPr lang="de-DE" dirty="0" smtClean="0"/>
              <a:t>Speicher</a:t>
            </a:r>
            <a:endParaRPr lang="de-DE" dirty="0"/>
          </a:p>
          <a:p>
            <a:r>
              <a:rPr lang="de-DE" dirty="0" smtClean="0"/>
              <a:t>Netzwerk</a:t>
            </a:r>
            <a:endParaRPr lang="de-DE" dirty="0"/>
          </a:p>
          <a:p>
            <a:r>
              <a:rPr lang="de-DE" dirty="0" smtClean="0"/>
              <a:t>Middleware </a:t>
            </a:r>
            <a:r>
              <a:rPr lang="de-DE" dirty="0"/>
              <a:t>(Message Queuing, 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 smtClean="0"/>
              <a:t>Datenbanken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6" y="3132499"/>
            <a:ext cx="3575625" cy="28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 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 </a:t>
            </a:r>
            <a:r>
              <a:rPr lang="de-DE" dirty="0"/>
              <a:t>werden automatisch beim erstellen der Applikation zur Verfügung  gestellt</a:t>
            </a:r>
          </a:p>
          <a:p>
            <a:r>
              <a:rPr lang="de-DE" dirty="0" smtClean="0"/>
              <a:t>sie </a:t>
            </a:r>
            <a:r>
              <a:rPr lang="de-DE" dirty="0"/>
              <a:t>werden abhängig von den Anforderungen skaliert ("</a:t>
            </a:r>
            <a:r>
              <a:rPr lang="de-DE" dirty="0" err="1"/>
              <a:t>fabric</a:t>
            </a:r>
            <a:r>
              <a:rPr lang="de-DE" dirty="0"/>
              <a:t>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4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Monitoring-Funktionen ( </a:t>
            </a:r>
            <a:r>
              <a:rPr lang="de-DE" dirty="0"/>
              <a:t>Laufzeitverhalten der Anwendungen kann überwacht werden)</a:t>
            </a:r>
          </a:p>
          <a:p>
            <a:r>
              <a:rPr lang="de-DE" dirty="0" smtClean="0"/>
              <a:t>punktet </a:t>
            </a:r>
            <a:r>
              <a:rPr lang="de-DE" dirty="0"/>
              <a:t>mit flexiblen und transparenten Kosten</a:t>
            </a:r>
          </a:p>
          <a:p>
            <a:r>
              <a:rPr lang="de-DE" dirty="0"/>
              <a:t>leistungsstarke </a:t>
            </a:r>
            <a:r>
              <a:rPr lang="de-DE" dirty="0" err="1"/>
              <a:t>Deployment</a:t>
            </a:r>
            <a:r>
              <a:rPr lang="de-DE" dirty="0"/>
              <a:t>- und </a:t>
            </a:r>
            <a:r>
              <a:rPr lang="de-DE" dirty="0" err="1"/>
              <a:t>Managment</a:t>
            </a:r>
            <a:r>
              <a:rPr lang="de-DE" dirty="0"/>
              <a:t>-Tools.</a:t>
            </a:r>
          </a:p>
          <a:p>
            <a:r>
              <a:rPr lang="de-DE" dirty="0"/>
              <a:t>Entwickler können sich mehr auf ihre individuelle Business-Logik konzentrieren.</a:t>
            </a:r>
          </a:p>
          <a:p>
            <a:r>
              <a:rPr lang="de-DE" dirty="0"/>
              <a:t>komplexe Aufgaben die mit dem Betrieb einer sicheren, hochverfügbaren und leicht skalierbaren Anwendungsinfrastruktur zusammenhängen, liegen im Verantwortungsbereich des </a:t>
            </a:r>
            <a:r>
              <a:rPr lang="de-DE" dirty="0" err="1"/>
              <a:t>PaaS</a:t>
            </a:r>
            <a:r>
              <a:rPr lang="de-DE" dirty="0"/>
              <a:t>-Anbieters.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52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Google </a:t>
            </a:r>
            <a:r>
              <a:rPr lang="de-DE" dirty="0"/>
              <a:t>(Google App Engine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Microsoft </a:t>
            </a:r>
            <a:r>
              <a:rPr lang="de-DE" dirty="0"/>
              <a:t>(Windows </a:t>
            </a:r>
            <a:r>
              <a:rPr lang="de-DE" dirty="0" err="1"/>
              <a:t>Azure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Amazon </a:t>
            </a:r>
            <a:r>
              <a:rPr lang="de-DE" dirty="0"/>
              <a:t>(Amazon </a:t>
            </a:r>
            <a:r>
              <a:rPr lang="de-DE" dirty="0" err="1"/>
              <a:t>Elastic</a:t>
            </a:r>
            <a:r>
              <a:rPr lang="de-DE" dirty="0"/>
              <a:t> </a:t>
            </a:r>
            <a:r>
              <a:rPr lang="de-DE" dirty="0" err="1"/>
              <a:t>Beanstalk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08" y="4734220"/>
            <a:ext cx="1949512" cy="19495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72" y="2675939"/>
            <a:ext cx="2709962" cy="18128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32" y="479337"/>
            <a:ext cx="3154399" cy="2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825625"/>
            <a:ext cx="9796473" cy="4351338"/>
          </a:xfrm>
        </p:spPr>
      </p:pic>
    </p:spTree>
    <p:extLst>
      <p:ext uri="{BB962C8B-B14F-4D97-AF65-F5344CB8AC3E}">
        <p14:creationId xmlns:p14="http://schemas.microsoft.com/office/powerpoint/2010/main" val="126846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59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FaaS</vt:lpstr>
      <vt:lpstr>Vorstellung von FaaS</vt:lpstr>
      <vt:lpstr>Vorstellung PaaS</vt:lpstr>
      <vt:lpstr>Was ist PaaS?</vt:lpstr>
      <vt:lpstr>Welche Recourcen werden bereitgestellt?</vt:lpstr>
      <vt:lpstr>Wie werden die Ressourcen bereit gestellt?</vt:lpstr>
      <vt:lpstr>Vorteile?</vt:lpstr>
      <vt:lpstr>Anbieter</vt:lpstr>
      <vt:lpstr>Grundkonzept</vt:lpstr>
      <vt:lpstr>Bisherige Lösungen</vt:lpstr>
      <vt:lpstr>Vorteile und Nachteile</vt:lpstr>
      <vt:lpstr>Vorteile</vt:lpstr>
      <vt:lpstr>Vorteile</vt:lpstr>
      <vt:lpstr>Anwendungsbeispiele</vt:lpstr>
      <vt:lpstr>Beispielcode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stud_admin</cp:lastModifiedBy>
  <cp:revision>10</cp:revision>
  <dcterms:created xsi:type="dcterms:W3CDTF">2017-12-13T08:57:12Z</dcterms:created>
  <dcterms:modified xsi:type="dcterms:W3CDTF">2018-01-04T17:14:41Z</dcterms:modified>
</cp:coreProperties>
</file>