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4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59" r:id="rId11"/>
    <p:sldId id="265" r:id="rId12"/>
    <p:sldId id="262" r:id="rId13"/>
    <p:sldId id="258" r:id="rId14"/>
    <p:sldId id="261" r:id="rId15"/>
    <p:sldId id="257" r:id="rId16"/>
    <p:sldId id="260" r:id="rId17"/>
    <p:sldId id="26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BDD20-6B24-4C91-9FAE-2E9FAB68FB77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BF084-0F4D-4C6D-A3FE-9640EDFACD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403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https://www.vcnewsnetwork.com/wp-content/uploads/2017/09/16656-thumb.png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BF084-0F4D-4C6D-A3FE-9640EDFACDD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66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http://www.xangati.com/wp-content/uploads/2016/09/PaaS.png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BF084-0F4D-4C6D-A3FE-9640EDFACDD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496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https://131707-379326-1-raikfcquaxqncofqfm.stackpathdns.com/wp-content/uploads/2017/09/gapp_587de1fda58b4.jpg</a:t>
            </a:r>
          </a:p>
          <a:p>
            <a:r>
              <a:rPr lang="de-DE" dirty="0" smtClean="0"/>
              <a:t>https://images.techhive.com/images/article/2013/05/windowsazure-100038816-large.jpg</a:t>
            </a:r>
          </a:p>
          <a:p>
            <a:r>
              <a:rPr lang="de-DE" dirty="0" smtClean="0"/>
              <a:t>https://colintoh.com/content/blog/14-aws-elastic-beanstalk-survival-guide-introduction/elastic_beanstalk_logo.png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BF084-0F4D-4C6D-A3FE-9640EDFACDD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796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https://azurecomcdn.azureedge.net/cvt-071850e1df650cde2e7fe4385df571432d9e22d6c33ea29d25c5ca260c03940a/images/page/overview/what-is-paas/what-is-paas.png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BF084-0F4D-4C6D-A3FE-9640EDFACDD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910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86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82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0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14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55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47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1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1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51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73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24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558D9-09CA-4D3E-AA20-E16D3D150C12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63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woche.de/a/ein-ausflug-in-die-welt-der-serverless-architekturen,3331496" TargetMode="External"/><Relationship Id="rId2" Type="http://schemas.openxmlformats.org/officeDocument/2006/relationships/hyperlink" Target="https://stackify.com/function-as-a-service-serverless-architectu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3n.de/news/serverless-computing-server-code-849986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FaaS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3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Grundkonzept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63" y="1825625"/>
            <a:ext cx="9796473" cy="4351338"/>
          </a:xfrm>
        </p:spPr>
      </p:pic>
    </p:spTree>
    <p:extLst>
      <p:ext uri="{BB962C8B-B14F-4D97-AF65-F5344CB8AC3E}">
        <p14:creationId xmlns:p14="http://schemas.microsoft.com/office/powerpoint/2010/main" val="1268460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Bisherige Lösungen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855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 und Nachteile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962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84" y="1825625"/>
            <a:ext cx="9753232" cy="4351338"/>
          </a:xfrm>
        </p:spPr>
      </p:pic>
    </p:spTree>
    <p:extLst>
      <p:ext uri="{BB962C8B-B14F-4D97-AF65-F5344CB8AC3E}">
        <p14:creationId xmlns:p14="http://schemas.microsoft.com/office/powerpoint/2010/main" val="3961874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Leistung Variabel</a:t>
            </a:r>
          </a:p>
          <a:p>
            <a:r>
              <a:rPr lang="de-DE" dirty="0" smtClean="0"/>
              <a:t>Keine Kosten für nicht genutzte Server</a:t>
            </a:r>
          </a:p>
          <a:p>
            <a:r>
              <a:rPr lang="de-DE" dirty="0" smtClean="0"/>
              <a:t>Einfacheres Programmieren</a:t>
            </a:r>
          </a:p>
          <a:p>
            <a:r>
              <a:rPr lang="de-DE" dirty="0" smtClean="0"/>
              <a:t>Bessere Nutzung der </a:t>
            </a:r>
            <a:r>
              <a:rPr lang="de-DE" dirty="0" err="1" smtClean="0"/>
              <a:t>Resourcen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7739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Anwendungsbeispiele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AWS Lambda 2014</a:t>
            </a:r>
          </a:p>
          <a:p>
            <a:r>
              <a:rPr lang="de-DE" dirty="0" smtClean="0"/>
              <a:t>Google </a:t>
            </a:r>
            <a:r>
              <a:rPr lang="de-DE" dirty="0" err="1" smtClean="0"/>
              <a:t>Functions</a:t>
            </a:r>
            <a:r>
              <a:rPr lang="de-DE" dirty="0" smtClean="0"/>
              <a:t> 2016</a:t>
            </a:r>
          </a:p>
          <a:p>
            <a:r>
              <a:rPr lang="de-DE" dirty="0" err="1" smtClean="0"/>
              <a:t>Azure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 (Microsoft) 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043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Beispielcode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989" y="1690688"/>
            <a:ext cx="7840169" cy="2333951"/>
          </a:xfrm>
        </p:spPr>
      </p:pic>
      <p:sp>
        <p:nvSpPr>
          <p:cNvPr id="5" name="Textfeld 4"/>
          <p:cNvSpPr txBox="1"/>
          <p:nvPr/>
        </p:nvSpPr>
        <p:spPr>
          <a:xfrm>
            <a:off x="1989221" y="4716379"/>
            <a:ext cx="744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Einfaches Beispiel für ein Request (</a:t>
            </a:r>
            <a:r>
              <a:rPr lang="de-DE" dirty="0" err="1" smtClean="0"/>
              <a:t>Azure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2792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1: https://stackify.com/function-as-a-service-serverless-architecture/</a:t>
            </a:r>
            <a:endParaRPr lang="de-DE" dirty="0" smtClean="0"/>
          </a:p>
          <a:p>
            <a:r>
              <a:rPr lang="de-DE" dirty="0" smtClean="0">
                <a:hlinkClick r:id="rId3"/>
              </a:rPr>
              <a:t>2: https://www.computerwoche.de/a/ein-ausflug-in-die-welt-der-serverless-architekturen,3331496</a:t>
            </a:r>
            <a:endParaRPr lang="de-DE" dirty="0" smtClean="0"/>
          </a:p>
          <a:p>
            <a:r>
              <a:rPr lang="de-DE" dirty="0" smtClean="0">
                <a:hlinkClick r:id="rId4"/>
              </a:rPr>
              <a:t>3: http://t3n.de/news/serverless-computing-server-code-849986/</a:t>
            </a:r>
            <a:endParaRPr lang="de-DE" dirty="0" smtClean="0"/>
          </a:p>
          <a:p>
            <a:r>
              <a:rPr lang="de-DE" dirty="0" smtClean="0"/>
              <a:t>4: https://www.youtube.com/watch?v=nzOE6pIg6Pw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4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 von </a:t>
            </a:r>
            <a:r>
              <a:rPr lang="de-DE" dirty="0" err="1" smtClean="0"/>
              <a:t>FaaS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01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 </a:t>
            </a:r>
            <a:r>
              <a:rPr lang="de-DE" dirty="0" err="1" smtClean="0"/>
              <a:t>PaaS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277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PaaS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Stellt ein Programmiermodell und Entwicklerwerkzeuge bereit</a:t>
            </a:r>
            <a:endParaRPr lang="de-DE" dirty="0"/>
          </a:p>
          <a:p>
            <a:r>
              <a:rPr lang="de-DE" dirty="0"/>
              <a:t>dient dazu Cloud-basierte Anwendungen zu erstellen, auszuführen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478" y="3581258"/>
            <a:ext cx="28479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0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Welche </a:t>
            </a:r>
            <a:r>
              <a:rPr lang="de-DE" dirty="0" err="1" smtClean="0"/>
              <a:t>Recourcen</a:t>
            </a:r>
            <a:r>
              <a:rPr lang="de-DE" dirty="0" smtClean="0"/>
              <a:t> werden bereitgestellt?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Rechenleistung</a:t>
            </a:r>
            <a:endParaRPr lang="de-DE" dirty="0"/>
          </a:p>
          <a:p>
            <a:r>
              <a:rPr lang="de-DE" dirty="0" smtClean="0"/>
              <a:t>Speicher</a:t>
            </a:r>
            <a:endParaRPr lang="de-DE" dirty="0"/>
          </a:p>
          <a:p>
            <a:r>
              <a:rPr lang="de-DE" dirty="0" smtClean="0"/>
              <a:t>Netzwerk</a:t>
            </a:r>
            <a:endParaRPr lang="de-DE" dirty="0"/>
          </a:p>
          <a:p>
            <a:r>
              <a:rPr lang="de-DE" dirty="0" smtClean="0"/>
              <a:t>Middleware </a:t>
            </a:r>
            <a:r>
              <a:rPr lang="de-DE" dirty="0"/>
              <a:t>(Message Queuing, Load </a:t>
            </a:r>
            <a:r>
              <a:rPr lang="de-DE" dirty="0" err="1"/>
              <a:t>Balancing</a:t>
            </a:r>
            <a:r>
              <a:rPr lang="de-DE" dirty="0"/>
              <a:t>)</a:t>
            </a:r>
          </a:p>
          <a:p>
            <a:r>
              <a:rPr lang="de-DE" dirty="0" smtClean="0"/>
              <a:t>Datenbanken</a:t>
            </a:r>
            <a:endParaRPr lang="de-DE" dirty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246" y="3132499"/>
            <a:ext cx="3575625" cy="288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9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werden die Ressourcen bereit gestellt?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Ressourcen </a:t>
            </a:r>
            <a:r>
              <a:rPr lang="de-DE" dirty="0"/>
              <a:t>werden automatisch beim erstellen der Applikation zur Verfügung  gestellt</a:t>
            </a:r>
          </a:p>
          <a:p>
            <a:r>
              <a:rPr lang="de-DE" dirty="0" smtClean="0"/>
              <a:t>sie </a:t>
            </a:r>
            <a:r>
              <a:rPr lang="de-DE" dirty="0"/>
              <a:t>werden abhängig von den Anforderungen skaliert ("</a:t>
            </a:r>
            <a:r>
              <a:rPr lang="de-DE" dirty="0" err="1"/>
              <a:t>fabric</a:t>
            </a:r>
            <a:r>
              <a:rPr lang="de-DE" dirty="0"/>
              <a:t>")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747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Monitoring-Funktionen ( </a:t>
            </a:r>
            <a:r>
              <a:rPr lang="de-DE" dirty="0"/>
              <a:t>Laufzeitverhalten der Anwendungen kann überwacht werden)</a:t>
            </a:r>
          </a:p>
          <a:p>
            <a:r>
              <a:rPr lang="de-DE" dirty="0" smtClean="0"/>
              <a:t>punktet </a:t>
            </a:r>
            <a:r>
              <a:rPr lang="de-DE" dirty="0"/>
              <a:t>mit flexiblen und transparenten Kosten</a:t>
            </a:r>
          </a:p>
          <a:p>
            <a:r>
              <a:rPr lang="de-DE" dirty="0"/>
              <a:t>leistungsstarke </a:t>
            </a:r>
            <a:r>
              <a:rPr lang="de-DE" dirty="0" err="1"/>
              <a:t>Deployment</a:t>
            </a:r>
            <a:r>
              <a:rPr lang="de-DE" dirty="0"/>
              <a:t>- und </a:t>
            </a:r>
            <a:r>
              <a:rPr lang="de-DE" dirty="0" err="1"/>
              <a:t>Managment</a:t>
            </a:r>
            <a:r>
              <a:rPr lang="de-DE" dirty="0"/>
              <a:t>-Tools.</a:t>
            </a:r>
          </a:p>
          <a:p>
            <a:r>
              <a:rPr lang="de-DE" dirty="0"/>
              <a:t>Entwickler können sich mehr auf ihre individuelle Business-Logik konzentrieren.</a:t>
            </a:r>
          </a:p>
          <a:p>
            <a:r>
              <a:rPr lang="de-DE" dirty="0"/>
              <a:t>komplexe Aufgaben die mit dem Betrieb einer sicheren, hochverfügbaren und leicht skalierbaren Anwendungsinfrastruktur zusammenhängen, liegen im Verantwortungsbereich des </a:t>
            </a:r>
            <a:r>
              <a:rPr lang="de-DE" dirty="0" err="1"/>
              <a:t>PaaS</a:t>
            </a:r>
            <a:r>
              <a:rPr lang="de-DE" dirty="0"/>
              <a:t>-Anbieters.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4529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Anbieter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Google </a:t>
            </a:r>
            <a:r>
              <a:rPr lang="de-DE" dirty="0"/>
              <a:t>(Google App Engine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Microsoft </a:t>
            </a:r>
            <a:r>
              <a:rPr lang="de-DE" dirty="0"/>
              <a:t>(Windows </a:t>
            </a:r>
            <a:r>
              <a:rPr lang="de-DE" dirty="0" err="1"/>
              <a:t>Azure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Amazon </a:t>
            </a:r>
            <a:r>
              <a:rPr lang="de-DE" dirty="0"/>
              <a:t>(Amazon </a:t>
            </a:r>
            <a:r>
              <a:rPr lang="de-DE" dirty="0" err="1"/>
              <a:t>Elastic</a:t>
            </a:r>
            <a:r>
              <a:rPr lang="de-DE" dirty="0"/>
              <a:t> </a:t>
            </a:r>
            <a:r>
              <a:rPr lang="de-DE" dirty="0" err="1"/>
              <a:t>Beanstalk</a:t>
            </a:r>
            <a:r>
              <a:rPr lang="de-DE" dirty="0"/>
              <a:t>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108" y="4734220"/>
            <a:ext cx="1949512" cy="194951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872" y="2675939"/>
            <a:ext cx="2709962" cy="181287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532" y="479337"/>
            <a:ext cx="3154399" cy="218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39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87" y="2834481"/>
            <a:ext cx="9344025" cy="2333625"/>
          </a:xfrm>
        </p:spPr>
      </p:pic>
    </p:spTree>
    <p:extLst>
      <p:ext uri="{BB962C8B-B14F-4D97-AF65-F5344CB8AC3E}">
        <p14:creationId xmlns:p14="http://schemas.microsoft.com/office/powerpoint/2010/main" val="161391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Breitbild</PresentationFormat>
  <Paragraphs>61</Paragraphs>
  <Slides>17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FaaS</vt:lpstr>
      <vt:lpstr>Vorstellung von FaaS</vt:lpstr>
      <vt:lpstr>Vorstellung PaaS</vt:lpstr>
      <vt:lpstr>Was ist PaaS?</vt:lpstr>
      <vt:lpstr>Welche Recourcen werden bereitgestellt?</vt:lpstr>
      <vt:lpstr>Wie werden die Ressourcen bereit gestellt?</vt:lpstr>
      <vt:lpstr>Vorteile?</vt:lpstr>
      <vt:lpstr>Anbieter</vt:lpstr>
      <vt:lpstr>PowerPoint-Präsentation</vt:lpstr>
      <vt:lpstr>Grundkonzept</vt:lpstr>
      <vt:lpstr>Bisherige Lösungen</vt:lpstr>
      <vt:lpstr>Vorteile und Nachteile</vt:lpstr>
      <vt:lpstr>Vorteile</vt:lpstr>
      <vt:lpstr>Vorteile</vt:lpstr>
      <vt:lpstr>Anwendungsbeispiele</vt:lpstr>
      <vt:lpstr>Beispielcode</vt:lpstr>
      <vt:lpstr>Quellen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FaaS</dc:title>
  <dc:creator>Clemens</dc:creator>
  <cp:lastModifiedBy>stud_admin</cp:lastModifiedBy>
  <cp:revision>11</cp:revision>
  <dcterms:created xsi:type="dcterms:W3CDTF">2017-12-13T08:57:12Z</dcterms:created>
  <dcterms:modified xsi:type="dcterms:W3CDTF">2018-01-04T17:46:12Z</dcterms:modified>
</cp:coreProperties>
</file>